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9" r:id="rId4"/>
    <p:sldId id="256" r:id="rId5"/>
    <p:sldId id="257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7A0000"/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5270D-3E2D-45C8-A98F-67B77A8D0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03449-45D3-47A0-BF2B-04442FF9A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76EC6-4B89-4723-813A-4A87F7E4A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74A13-2148-4BA8-B1DE-80E82F290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2C884-4811-4567-9A1F-60729BB0C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DEB0-1FD5-4AB4-BE2D-F0CFAE77E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37E34-29CA-462D-B880-E4FEC9871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1EC90-FF01-462C-9EA3-88B89B7DA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3CFA9-FB4D-45B0-8E9C-7794E5D45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FFEED-3B75-47CA-9AC9-F52114D9C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6ECF9-21D3-402A-B9F8-3AF802D66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244F2-F393-449E-9E5C-86526A1C2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3192F-2CC5-41AD-AFEE-5DB19272B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1DAB6-1A9B-44EA-BD24-A4A3F734A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718EF-A93B-4BFF-8C12-AD0CF431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92131-85E4-4ED6-90DC-14AC5D860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6E003-D03B-445D-8977-0772B9DC8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48D95-100B-45BA-B3DF-8945DC989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C0B-999C-45D8-9229-8A3A8652E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8F2D0-7BF8-40B2-B6A2-7ACD1115D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3083-66F8-4C57-AAD3-B4BA7F915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F80F4-DAA9-4141-8E23-5641DE3CD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1283-E3D7-4D4C-A73D-713177068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FD2EA-5A0A-430E-8137-03DBA58A7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A7ED-0793-46A1-9CC7-E5D98BEC0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38950-A4C9-4AC5-9EC2-A852A5DD39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3B45-2114-45D3-9087-B80D9403E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03475-23EF-4281-B619-25541377F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76C20-FC8C-4842-AE6A-D1A6B2666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3E8CD-0EFA-4A34-A290-853CDF902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68362-700A-4768-AD45-E0724E65A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AA323-9E8C-42E0-A07A-A914344D2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62BCD-EE5F-4A79-ABDB-9E1B41DD1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9DB610-1EA5-4B53-AAD7-D77725ABD3E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11" name="Picture 87" descr=" Story of Ruth_T_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B682F2-53C5-451C-9045-613F21C9270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86" name="Picture 90" descr=" Story of Ruth_C_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90D60F-5259-4B72-B13D-4EEDD8AE092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21" name="Picture 61" descr=" Story of Ruth_C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6850" y="4419600"/>
            <a:ext cx="6210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8E0000"/>
                </a:solidFill>
                <a:latin typeface="Andalus" pitchFamily="18" charset="-78"/>
                <a:ea typeface="Aegean" pitchFamily="34" charset="0"/>
                <a:cs typeface="Andalus" pitchFamily="18" charset="-78"/>
              </a:rPr>
              <a:t>The Samaritan Woman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752600"/>
            <a:ext cx="8382000" cy="4267200"/>
          </a:xfrm>
        </p:spPr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imes" charset="0"/>
              </a:rPr>
              <a:t>Jesus saw this woman as a PROSPECT—not a SUSPECT.</a:t>
            </a:r>
          </a:p>
          <a:p>
            <a:pPr algn="l"/>
            <a:endParaRPr lang="en-US" sz="1500" b="1" dirty="0" smtClean="0">
              <a:solidFill>
                <a:schemeClr val="bg1"/>
              </a:solidFill>
              <a:latin typeface="Times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imes" charset="0"/>
              </a:rPr>
              <a:t>She was a SAMARITAN.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imes" charset="0"/>
              </a:rPr>
              <a:t>She was a WOMAN.  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imes" charset="0"/>
              </a:rPr>
              <a:t>She was IMMORAL.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Times" charset="0"/>
              </a:rPr>
              <a:t>She was INDOCTRINATED with FALSE TEACHING.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en-US" sz="3600" b="1" dirty="0" smtClean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E0000"/>
                </a:solidFill>
                <a:latin typeface="Andalus" pitchFamily="18" charset="-78"/>
                <a:ea typeface="Aegean" pitchFamily="34" charset="0"/>
                <a:cs typeface="Andalus" pitchFamily="18" charset="-78"/>
              </a:rPr>
              <a:t>The Samaritan Woman</a:t>
            </a:r>
            <a:endParaRPr lang="en-US" sz="3600" b="1" dirty="0">
              <a:solidFill>
                <a:srgbClr val="8E0000"/>
              </a:solidFill>
              <a:latin typeface="Andalus" pitchFamily="18" charset="-78"/>
              <a:ea typeface="Aegean" pitchFamily="34" charset="0"/>
              <a:cs typeface="Andalus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8077200" cy="4267200"/>
          </a:xfrm>
        </p:spPr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imes" charset="0"/>
              </a:rPr>
              <a:t>Jesus saw this woman as a PROSPECT—not a SUSPECT.</a:t>
            </a:r>
          </a:p>
          <a:p>
            <a:pPr marL="742950" indent="-742950" algn="l">
              <a:buFont typeface="+mj-lt"/>
              <a:buAutoNum type="arabicPeriod"/>
            </a:pPr>
            <a:endParaRPr lang="en-US" sz="1500" b="1" dirty="0" smtClean="0">
              <a:solidFill>
                <a:schemeClr val="bg1"/>
              </a:solidFill>
              <a:latin typeface="Times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imes" charset="0"/>
              </a:rPr>
              <a:t>Jesus led her to LIVING WATER, but he couldn’t MAKE her drink.</a:t>
            </a:r>
          </a:p>
          <a:p>
            <a:pPr marL="742950" indent="-742950" algn="l">
              <a:buFont typeface="+mj-lt"/>
              <a:buAutoNum type="arabicPeriod"/>
            </a:pPr>
            <a:endParaRPr lang="en-US" sz="1500" b="1" dirty="0" smtClean="0">
              <a:solidFill>
                <a:schemeClr val="bg1"/>
              </a:solidFill>
              <a:latin typeface="Times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imes" charset="0"/>
              </a:rPr>
              <a:t>Jesus converted MORE than just ONE Samaritan woman.</a:t>
            </a:r>
            <a:endParaRPr lang="en-US" sz="3600" b="1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E0000"/>
                </a:solidFill>
                <a:latin typeface="Andalus" pitchFamily="18" charset="-78"/>
                <a:ea typeface="Aegean" pitchFamily="34" charset="0"/>
                <a:cs typeface="Andalus" pitchFamily="18" charset="-78"/>
              </a:rPr>
              <a:t>The Samaritan Woman</a:t>
            </a:r>
            <a:endParaRPr lang="en-US" sz="3600" b="1" dirty="0">
              <a:solidFill>
                <a:srgbClr val="8E0000"/>
              </a:solidFill>
              <a:latin typeface="Andalus" pitchFamily="18" charset="-78"/>
              <a:ea typeface="Aegean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90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73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Aegean</vt:lpstr>
      <vt:lpstr>Andalus</vt:lpstr>
      <vt:lpstr>Arial</vt:lpstr>
      <vt:lpstr>Times</vt:lpstr>
      <vt:lpstr>Wingdings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Jonathan Deason</cp:lastModifiedBy>
  <cp:revision>113</cp:revision>
  <dcterms:created xsi:type="dcterms:W3CDTF">2005-04-15T19:25:47Z</dcterms:created>
  <dcterms:modified xsi:type="dcterms:W3CDTF">2015-08-09T01:08:27Z</dcterms:modified>
</cp:coreProperties>
</file>