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57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4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7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6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1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7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2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5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169D6-72D9-425E-A77F-FBA36776A1E3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00EDD-F661-4F7E-A768-656E4B14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9" descr="John4_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9440" r="7578" b="12500"/>
          <a:stretch/>
        </p:blipFill>
        <p:spPr bwMode="auto">
          <a:xfrm>
            <a:off x="4697506" y="430306"/>
            <a:ext cx="4522694" cy="30748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152400" y="1769745"/>
            <a:ext cx="9144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I. The Setting (vs. 1-6)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	A) Jesus’ rising popularity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	B) Jesus &amp; disciples go to Galilee.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	C) </a:t>
            </a:r>
            <a:r>
              <a:rPr lang="en-US" altLang="en-US" sz="3200" dirty="0" err="1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En</a:t>
            </a:r>
            <a:r>
              <a:rPr lang="en-US" altLang="en-US" sz="3200" dirty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 route, He passes through Samaria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	D) Exhausted by the long trip, 	</a:t>
            </a:r>
            <a:r>
              <a:rPr lang="en-US" altLang="en-US" sz="3200" dirty="0" smtClean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						He </a:t>
            </a:r>
            <a:r>
              <a:rPr lang="en-US" altLang="en-US" sz="3200" dirty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comes to rest at a </a:t>
            </a:r>
            <a:r>
              <a:rPr lang="en-US" altLang="en-US" sz="3200" dirty="0" smtClean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well</a:t>
            </a:r>
            <a:endParaRPr lang="en-US" altLang="en-US" sz="3200" dirty="0">
              <a:solidFill>
                <a:srgbClr val="6600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9" descr="John4_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9440" r="7578" b="12500"/>
          <a:stretch/>
        </p:blipFill>
        <p:spPr bwMode="auto">
          <a:xfrm>
            <a:off x="4697506" y="430306"/>
            <a:ext cx="4522694" cy="30748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152400" y="176974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II. The Conversation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6600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	</a:t>
            </a:r>
            <a:r>
              <a:rPr lang="en-US" altLang="en-US" sz="3200" dirty="0" smtClean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A) The discussion (vs. 7-25)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6600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	B) The declaration (v. 26)</a:t>
            </a:r>
          </a:p>
        </p:txBody>
      </p:sp>
    </p:spTree>
    <p:extLst>
      <p:ext uri="{BB962C8B-B14F-4D97-AF65-F5344CB8AC3E}">
        <p14:creationId xmlns:p14="http://schemas.microsoft.com/office/powerpoint/2010/main" val="22716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9" descr="John4_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9440" r="7578" b="12500"/>
          <a:stretch/>
        </p:blipFill>
        <p:spPr bwMode="auto">
          <a:xfrm>
            <a:off x="4697506" y="430306"/>
            <a:ext cx="4522694" cy="30748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152400" y="1769745"/>
            <a:ext cx="9144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III. The Reaction (vs. 27-42)</a:t>
            </a:r>
            <a:endParaRPr lang="en-US" altLang="en-US" sz="3200" dirty="0" smtClean="0">
              <a:solidFill>
                <a:srgbClr val="6600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	A) …of the Samaritan woman (vs. 28-29)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6600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	B) …of the Samaritan men (vs. 30, 39-42)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6600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66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charset="0"/>
              </a:rPr>
              <a:t>	C) …of the disciples (vs. 31-38)</a:t>
            </a:r>
          </a:p>
        </p:txBody>
      </p:sp>
    </p:spTree>
    <p:extLst>
      <p:ext uri="{BB962C8B-B14F-4D97-AF65-F5344CB8AC3E}">
        <p14:creationId xmlns:p14="http://schemas.microsoft.com/office/powerpoint/2010/main" val="7683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dirty="0" smtClean="0">
                <a:latin typeface="Arial" charset="0"/>
              </a:rPr>
              <a:t>“There came a woman of Samaria to draw water. Jesus said to her, ‘Give Me  a drink.’</a:t>
            </a:r>
          </a:p>
          <a:p>
            <a:pPr lvl="1"/>
            <a:r>
              <a:rPr lang="en-US" altLang="en-US" sz="3000" dirty="0" smtClean="0">
                <a:solidFill>
                  <a:srgbClr val="000066"/>
                </a:solidFill>
                <a:latin typeface="Arial" charset="0"/>
              </a:rPr>
              <a:t>(8)</a:t>
            </a:r>
            <a:r>
              <a:rPr lang="en-US" altLang="en-US" sz="3000" dirty="0" smtClean="0">
                <a:latin typeface="Arial" charset="0"/>
              </a:rPr>
              <a:t>  For His disciples had gone away into the city to buy food.</a:t>
            </a:r>
          </a:p>
          <a:p>
            <a:pPr lvl="1"/>
            <a:r>
              <a:rPr lang="en-US" altLang="en-US" sz="3000" dirty="0" smtClean="0">
                <a:solidFill>
                  <a:srgbClr val="000066"/>
                </a:solidFill>
                <a:latin typeface="Arial" charset="0"/>
              </a:rPr>
              <a:t>(9)</a:t>
            </a:r>
            <a:r>
              <a:rPr lang="en-US" altLang="en-US" sz="3000" dirty="0" smtClean="0">
                <a:latin typeface="Arial" charset="0"/>
              </a:rPr>
              <a:t>  Therefore the Samaritan woman said to Him, ‘How is it that You, being a Jew, ask me for a drink since I am a Samaritan woman?’ (For Jews have no dealings with Samaritans.)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373" y="67270"/>
            <a:ext cx="437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ccord Heavy SF" panose="020BE200000000000000" pitchFamily="34" charset="0"/>
              </a:rPr>
              <a:t>John 4:7-14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876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3000" dirty="0" smtClean="0">
                <a:solidFill>
                  <a:srgbClr val="000066"/>
                </a:solidFill>
                <a:latin typeface="Arial" charset="0"/>
              </a:rPr>
              <a:t>(10)</a:t>
            </a:r>
            <a:r>
              <a:rPr lang="en-US" altLang="en-US" sz="3000" dirty="0" smtClean="0">
                <a:latin typeface="Arial" charset="0"/>
              </a:rPr>
              <a:t>  Jesus answered and said to her, ‘If you knew the gift of God, and who it is who says to you, 'Give Me a drink,' you would have asked Him, and He would have given you living water.’</a:t>
            </a:r>
          </a:p>
          <a:p>
            <a:pPr lvl="1"/>
            <a:r>
              <a:rPr lang="en-US" altLang="en-US" sz="3000" dirty="0" smtClean="0">
                <a:solidFill>
                  <a:srgbClr val="000066"/>
                </a:solidFill>
                <a:latin typeface="Arial" charset="0"/>
              </a:rPr>
              <a:t>(11)</a:t>
            </a:r>
            <a:r>
              <a:rPr lang="en-US" altLang="en-US" sz="3000" dirty="0" smtClean="0">
                <a:latin typeface="Arial" charset="0"/>
              </a:rPr>
              <a:t>  She said to Him, ‘Sir, You have nothing to draw with and the well is deep; where then do You get that living water?</a:t>
            </a:r>
            <a:endParaRPr lang="en-US" altLang="en-US" sz="3000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373" y="67270"/>
            <a:ext cx="437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ccord Heavy SF" panose="020BE200000000000000" pitchFamily="34" charset="0"/>
              </a:rPr>
              <a:t>John 4:7-14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3000" dirty="0" smtClean="0">
                <a:solidFill>
                  <a:srgbClr val="000066"/>
                </a:solidFill>
                <a:latin typeface="Arial" charset="0"/>
              </a:rPr>
              <a:t>(12)</a:t>
            </a:r>
            <a:r>
              <a:rPr lang="en-US" altLang="en-US" sz="3000" dirty="0" smtClean="0">
                <a:latin typeface="Arial" charset="0"/>
              </a:rPr>
              <a:t>  You are not greater than our father Jacob, are You, who gave us the well, and drank of it himself and his sons and his cattle?’</a:t>
            </a:r>
          </a:p>
          <a:p>
            <a:pPr lvl="1"/>
            <a:r>
              <a:rPr lang="en-US" altLang="en-US" sz="3000" dirty="0" smtClean="0">
                <a:solidFill>
                  <a:srgbClr val="000066"/>
                </a:solidFill>
                <a:latin typeface="Arial" charset="0"/>
              </a:rPr>
              <a:t>(13)</a:t>
            </a:r>
            <a:r>
              <a:rPr lang="en-US" altLang="en-US" sz="3000" dirty="0" smtClean="0">
                <a:latin typeface="Arial" charset="0"/>
              </a:rPr>
              <a:t>  Jesus answered and said to her, ‘Everyone who drinks of this water will thirst again;</a:t>
            </a:r>
          </a:p>
          <a:p>
            <a:pPr lvl="1"/>
            <a:r>
              <a:rPr lang="en-US" altLang="en-US" sz="3000" dirty="0" smtClean="0">
                <a:solidFill>
                  <a:srgbClr val="000066"/>
                </a:solidFill>
                <a:latin typeface="Arial" charset="0"/>
              </a:rPr>
              <a:t>(14)</a:t>
            </a:r>
            <a:r>
              <a:rPr lang="en-US" altLang="en-US" sz="3000" dirty="0" smtClean="0">
                <a:latin typeface="Arial" charset="0"/>
              </a:rPr>
              <a:t>  but whoever drinks of the water that I will give him shall never thirst; but the water that I will give him will become in him a well of water springing up to eternal life.’”</a:t>
            </a:r>
            <a:endParaRPr lang="en-US" altLang="en-US" sz="300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373" y="67270"/>
            <a:ext cx="437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ccord Heavy SF" panose="020BE200000000000000" pitchFamily="34" charset="0"/>
              </a:rPr>
              <a:t>John 4:7-14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283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3</cp:revision>
  <dcterms:created xsi:type="dcterms:W3CDTF">2015-06-14T00:19:10Z</dcterms:created>
  <dcterms:modified xsi:type="dcterms:W3CDTF">2015-06-14T00:44:04Z</dcterms:modified>
</cp:coreProperties>
</file>