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C3F17-B8D8-478A-AED5-68FB71FB1776}" type="doc">
      <dgm:prSet loTypeId="urn:microsoft.com/office/officeart/2005/8/layout/vList4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5F9DEA-9243-47A1-B695-DFB8E2AFE0F6}">
      <dgm:prSet phldrT="[Text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Hear the </a:t>
          </a:r>
          <a:r>
            <a:rPr lang="en-US" sz="3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WORD</a:t>
          </a:r>
          <a:r>
            <a:rPr lang="en-US" sz="3800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of God</a:t>
          </a:r>
          <a:endParaRPr lang="en-US" sz="2000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7AC5392F-E3AE-447F-AC87-2215646F917E}" type="parTrans" cxnId="{110024D5-A46E-4A4E-B47A-DE9464ADFA0B}">
      <dgm:prSet/>
      <dgm:spPr/>
      <dgm:t>
        <a:bodyPr/>
        <a:lstStyle/>
        <a:p>
          <a:endParaRPr lang="en-US"/>
        </a:p>
      </dgm:t>
    </dgm:pt>
    <dgm:pt modelId="{24C42D1E-3FA5-4408-A7AA-35768C4B9FE4}" type="sibTrans" cxnId="{110024D5-A46E-4A4E-B47A-DE9464ADFA0B}">
      <dgm:prSet/>
      <dgm:spPr/>
      <dgm:t>
        <a:bodyPr/>
        <a:lstStyle/>
        <a:p>
          <a:endParaRPr lang="en-US"/>
        </a:p>
      </dgm:t>
    </dgm:pt>
    <dgm:pt modelId="{B012B688-D350-457F-B28C-0F7F53E82892}">
      <dgm:prSet phldrT="[Text]"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Confess Your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FAITH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in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BD607002-7065-453C-90A3-245BFF36F012}" type="parTrans" cxnId="{37AEBDDC-27C3-4DCD-A07E-9BDD98DD4256}">
      <dgm:prSet/>
      <dgm:spPr/>
      <dgm:t>
        <a:bodyPr/>
        <a:lstStyle/>
        <a:p>
          <a:endParaRPr lang="en-US"/>
        </a:p>
      </dgm:t>
    </dgm:pt>
    <dgm:pt modelId="{053D6655-6345-4E62-B19E-06CC6FDCA80C}" type="sibTrans" cxnId="{37AEBDDC-27C3-4DCD-A07E-9BDD98DD4256}">
      <dgm:prSet/>
      <dgm:spPr/>
      <dgm:t>
        <a:bodyPr/>
        <a:lstStyle/>
        <a:p>
          <a:endParaRPr lang="en-US"/>
        </a:p>
      </dgm:t>
    </dgm:pt>
    <dgm:pt modelId="{D6161F05-1BF3-4125-9CE6-FB796FC81699}">
      <dgm:prSet phldrT="[Text]"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 Baptized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INTO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8FE8952B-96AF-4EF9-A770-75573D3E5106}" type="parTrans" cxnId="{1550A821-BF89-4E6C-BDDF-C2154D2C751C}">
      <dgm:prSet/>
      <dgm:spPr/>
      <dgm:t>
        <a:bodyPr/>
        <a:lstStyle/>
        <a:p>
          <a:endParaRPr lang="en-US"/>
        </a:p>
      </dgm:t>
    </dgm:pt>
    <dgm:pt modelId="{1F855BD0-3DA4-49D7-AF98-130EFBB82898}" type="sibTrans" cxnId="{1550A821-BF89-4E6C-BDDF-C2154D2C751C}">
      <dgm:prSet/>
      <dgm:spPr/>
      <dgm:t>
        <a:bodyPr/>
        <a:lstStyle/>
        <a:p>
          <a:endParaRPr lang="en-US"/>
        </a:p>
      </dgm:t>
    </dgm:pt>
    <dgm:pt modelId="{1F544EDB-F629-4E30-8EA3-5F187C777321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Believe in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JESUS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as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AA909522-292E-418C-8144-CC5A6B33E296}" type="parTrans" cxnId="{38ED6FDA-A537-4309-AF78-7C0C637CF5BB}">
      <dgm:prSet/>
      <dgm:spPr/>
      <dgm:t>
        <a:bodyPr/>
        <a:lstStyle/>
        <a:p>
          <a:endParaRPr lang="en-US"/>
        </a:p>
      </dgm:t>
    </dgm:pt>
    <dgm:pt modelId="{0EEC5ADE-79DC-4F35-A78B-D9138ABD69B5}" type="sibTrans" cxnId="{38ED6FDA-A537-4309-AF78-7C0C637CF5BB}">
      <dgm:prSet/>
      <dgm:spPr/>
      <dgm:t>
        <a:bodyPr/>
        <a:lstStyle/>
        <a:p>
          <a:endParaRPr lang="en-US"/>
        </a:p>
      </dgm:t>
    </dgm:pt>
    <dgm:pt modelId="{A3FCFB70-735C-4823-9D4F-54288A334994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Repent of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YOUR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Sins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BA2F1A07-B867-427D-AAF7-877B6E120704}" type="parTrans" cxnId="{200963C4-E953-4A03-BB7E-74857A9DB5F9}">
      <dgm:prSet/>
      <dgm:spPr/>
      <dgm:t>
        <a:bodyPr/>
        <a:lstStyle/>
        <a:p>
          <a:endParaRPr lang="en-US"/>
        </a:p>
      </dgm:t>
    </dgm:pt>
    <dgm:pt modelId="{4451C2F8-3B8B-442B-AB22-67A7AA373B0C}" type="sibTrans" cxnId="{200963C4-E953-4A03-BB7E-74857A9DB5F9}">
      <dgm:prSet/>
      <dgm:spPr/>
      <dgm:t>
        <a:bodyPr/>
        <a:lstStyle/>
        <a:p>
          <a:endParaRPr lang="en-US"/>
        </a:p>
      </dgm:t>
    </dgm:pt>
    <dgm:pt modelId="{3105BD3B-CF66-455A-A528-272EE8D1D652}">
      <dgm:prSet/>
      <dgm:spPr/>
      <dgm:t>
        <a:bodyPr/>
        <a:lstStyle/>
        <a:p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Abide Faithfully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</a:t>
          </a:r>
          <a:r>
            <a:rPr lang="en-US" b="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b="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gm:t>
    </dgm:pt>
    <dgm:pt modelId="{340491B2-15D2-4F69-B195-3B269941836A}" type="parTrans" cxnId="{D87AC895-351B-4967-B388-C058EF95D21F}">
      <dgm:prSet/>
      <dgm:spPr/>
      <dgm:t>
        <a:bodyPr/>
        <a:lstStyle/>
        <a:p>
          <a:endParaRPr lang="en-US"/>
        </a:p>
      </dgm:t>
    </dgm:pt>
    <dgm:pt modelId="{34E18910-555B-4466-A071-BD538697072F}" type="sibTrans" cxnId="{D87AC895-351B-4967-B388-C058EF95D21F}">
      <dgm:prSet/>
      <dgm:spPr/>
      <dgm:t>
        <a:bodyPr/>
        <a:lstStyle/>
        <a:p>
          <a:endParaRPr lang="en-US"/>
        </a:p>
      </dgm:t>
    </dgm:pt>
    <dgm:pt modelId="{0077A676-6114-4CCA-A111-B5CF30C03519}" type="pres">
      <dgm:prSet presAssocID="{0FDC3F17-B8D8-478A-AED5-68FB71FB17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BA9B3-B68D-4495-A01B-980382B083A1}" type="pres">
      <dgm:prSet presAssocID="{025F9DEA-9243-47A1-B695-DFB8E2AFE0F6}" presName="comp" presStyleCnt="0"/>
      <dgm:spPr/>
      <dgm:t>
        <a:bodyPr/>
        <a:lstStyle/>
        <a:p>
          <a:endParaRPr lang="en-US"/>
        </a:p>
      </dgm:t>
    </dgm:pt>
    <dgm:pt modelId="{9DED501C-632D-4322-A128-0FD8F73A4FF4}" type="pres">
      <dgm:prSet presAssocID="{025F9DEA-9243-47A1-B695-DFB8E2AFE0F6}" presName="box" presStyleLbl="node1" presStyleIdx="0" presStyleCnt="6" custLinFactY="-200000" custLinFactNeighborX="-1205" custLinFactNeighborY="-222763"/>
      <dgm:spPr/>
      <dgm:t>
        <a:bodyPr/>
        <a:lstStyle/>
        <a:p>
          <a:endParaRPr lang="en-US"/>
        </a:p>
      </dgm:t>
    </dgm:pt>
    <dgm:pt modelId="{31EEE715-1209-4A2D-B732-8EAFBC324F72}" type="pres">
      <dgm:prSet presAssocID="{025F9DEA-9243-47A1-B695-DFB8E2AFE0F6}" presName="img" presStyleLbl="fgImgPlace1" presStyleIdx="0" presStyleCnt="6" custScaleX="62663" custLinFactNeighborX="-12747" custLinFactNeighborY="-49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0CF71A-4D89-4353-87D5-B3A4DCC50794}" type="pres">
      <dgm:prSet presAssocID="{025F9DEA-9243-47A1-B695-DFB8E2AFE0F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3A0A6-A7C3-48ED-BE5C-86B5AAB6FC86}" type="pres">
      <dgm:prSet presAssocID="{24C42D1E-3FA5-4408-A7AA-35768C4B9FE4}" presName="spacer" presStyleCnt="0"/>
      <dgm:spPr/>
      <dgm:t>
        <a:bodyPr/>
        <a:lstStyle/>
        <a:p>
          <a:endParaRPr lang="en-US"/>
        </a:p>
      </dgm:t>
    </dgm:pt>
    <dgm:pt modelId="{57E385A4-B584-480F-BA61-85558A79DCB9}" type="pres">
      <dgm:prSet presAssocID="{1F544EDB-F629-4E30-8EA3-5F187C777321}" presName="comp" presStyleCnt="0"/>
      <dgm:spPr/>
      <dgm:t>
        <a:bodyPr/>
        <a:lstStyle/>
        <a:p>
          <a:endParaRPr lang="en-US"/>
        </a:p>
      </dgm:t>
    </dgm:pt>
    <dgm:pt modelId="{5904C78F-C20D-40F9-8BC7-DCB50D89EFA2}" type="pres">
      <dgm:prSet presAssocID="{1F544EDB-F629-4E30-8EA3-5F187C777321}" presName="box" presStyleLbl="node1" presStyleIdx="1" presStyleCnt="6"/>
      <dgm:spPr/>
      <dgm:t>
        <a:bodyPr/>
        <a:lstStyle/>
        <a:p>
          <a:endParaRPr lang="en-US"/>
        </a:p>
      </dgm:t>
    </dgm:pt>
    <dgm:pt modelId="{A21BC5FF-C484-45B8-B343-5A807217D6D2}" type="pres">
      <dgm:prSet presAssocID="{1F544EDB-F629-4E30-8EA3-5F187C777321}" presName="img" presStyleLbl="fgImgPlace1" presStyleIdx="1" presStyleCnt="6" custScaleX="62663" custLinFactNeighborX="-13026" custLinFactNeighborY="-2243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22763D-1591-46B2-A268-79B05EF22C14}" type="pres">
      <dgm:prSet presAssocID="{1F544EDB-F629-4E30-8EA3-5F187C77732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21AF-F5E7-4AF7-99D1-CFD559B78491}" type="pres">
      <dgm:prSet presAssocID="{0EEC5ADE-79DC-4F35-A78B-D9138ABD69B5}" presName="spacer" presStyleCnt="0"/>
      <dgm:spPr/>
      <dgm:t>
        <a:bodyPr/>
        <a:lstStyle/>
        <a:p>
          <a:endParaRPr lang="en-US"/>
        </a:p>
      </dgm:t>
    </dgm:pt>
    <dgm:pt modelId="{2BE0DA9A-B05B-43E1-A660-8D03DA7FDB91}" type="pres">
      <dgm:prSet presAssocID="{A3FCFB70-735C-4823-9D4F-54288A334994}" presName="comp" presStyleCnt="0"/>
      <dgm:spPr/>
      <dgm:t>
        <a:bodyPr/>
        <a:lstStyle/>
        <a:p>
          <a:endParaRPr lang="en-US"/>
        </a:p>
      </dgm:t>
    </dgm:pt>
    <dgm:pt modelId="{4BF51F7F-2F45-494F-AC06-878D0F2671AB}" type="pres">
      <dgm:prSet presAssocID="{A3FCFB70-735C-4823-9D4F-54288A334994}" presName="box" presStyleLbl="node1" presStyleIdx="2" presStyleCnt="6" custLinFactNeighborX="1205"/>
      <dgm:spPr/>
      <dgm:t>
        <a:bodyPr/>
        <a:lstStyle/>
        <a:p>
          <a:endParaRPr lang="en-US"/>
        </a:p>
      </dgm:t>
    </dgm:pt>
    <dgm:pt modelId="{779EE6E6-D7E9-454D-96AC-0D3C137E3E6D}" type="pres">
      <dgm:prSet presAssocID="{A3FCFB70-735C-4823-9D4F-54288A334994}" presName="img" presStyleLbl="fgImgPlace1" presStyleIdx="2" presStyleCnt="6" custScaleX="62663" custLinFactNeighborX="-12337" custLinFactNeighborY="-429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3FA1DC-75C7-4254-B8B8-33BAC9B66756}" type="pres">
      <dgm:prSet presAssocID="{A3FCFB70-735C-4823-9D4F-54288A33499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67C1-35A0-4EA4-BFEA-0A0B1727ACD0}" type="pres">
      <dgm:prSet presAssocID="{4451C2F8-3B8B-442B-AB22-67A7AA373B0C}" presName="spacer" presStyleCnt="0"/>
      <dgm:spPr/>
      <dgm:t>
        <a:bodyPr/>
        <a:lstStyle/>
        <a:p>
          <a:endParaRPr lang="en-US"/>
        </a:p>
      </dgm:t>
    </dgm:pt>
    <dgm:pt modelId="{C2364EA9-DD58-4E17-8E15-CFE52C2C19B4}" type="pres">
      <dgm:prSet presAssocID="{B012B688-D350-457F-B28C-0F7F53E82892}" presName="comp" presStyleCnt="0"/>
      <dgm:spPr/>
      <dgm:t>
        <a:bodyPr/>
        <a:lstStyle/>
        <a:p>
          <a:endParaRPr lang="en-US"/>
        </a:p>
      </dgm:t>
    </dgm:pt>
    <dgm:pt modelId="{A72F0F29-9306-49E2-A2E8-E9AA4F1150A2}" type="pres">
      <dgm:prSet presAssocID="{B012B688-D350-457F-B28C-0F7F53E82892}" presName="box" presStyleLbl="node1" presStyleIdx="3" presStyleCnt="6" custLinFactNeighborX="1316"/>
      <dgm:spPr/>
      <dgm:t>
        <a:bodyPr/>
        <a:lstStyle/>
        <a:p>
          <a:endParaRPr lang="en-US"/>
        </a:p>
      </dgm:t>
    </dgm:pt>
    <dgm:pt modelId="{F3F11834-32D6-484D-BDF8-FBB954EBDBBE}" type="pres">
      <dgm:prSet presAssocID="{B012B688-D350-457F-B28C-0F7F53E82892}" presName="img" presStyleLbl="fgImgPlace1" presStyleIdx="3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CE41D7-0097-4A99-A105-46ABDAA16B75}" type="pres">
      <dgm:prSet presAssocID="{B012B688-D350-457F-B28C-0F7F53E8289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0AF4E-3E8F-472C-B157-B9CF79AE2463}" type="pres">
      <dgm:prSet presAssocID="{053D6655-6345-4E62-B19E-06CC6FDCA80C}" presName="spacer" presStyleCnt="0"/>
      <dgm:spPr/>
      <dgm:t>
        <a:bodyPr/>
        <a:lstStyle/>
        <a:p>
          <a:endParaRPr lang="en-US"/>
        </a:p>
      </dgm:t>
    </dgm:pt>
    <dgm:pt modelId="{AD742E2F-10FC-4D7C-9B7D-7B275811E195}" type="pres">
      <dgm:prSet presAssocID="{D6161F05-1BF3-4125-9CE6-FB796FC81699}" presName="comp" presStyleCnt="0"/>
      <dgm:spPr/>
      <dgm:t>
        <a:bodyPr/>
        <a:lstStyle/>
        <a:p>
          <a:endParaRPr lang="en-US"/>
        </a:p>
      </dgm:t>
    </dgm:pt>
    <dgm:pt modelId="{049C6323-DC8A-4800-886E-04009DCC6A1D}" type="pres">
      <dgm:prSet presAssocID="{D6161F05-1BF3-4125-9CE6-FB796FC81699}" presName="box" presStyleLbl="node1" presStyleIdx="4" presStyleCnt="6"/>
      <dgm:spPr/>
      <dgm:t>
        <a:bodyPr/>
        <a:lstStyle/>
        <a:p>
          <a:endParaRPr lang="en-US"/>
        </a:p>
      </dgm:t>
    </dgm:pt>
    <dgm:pt modelId="{574AB216-E4EB-44A3-A4A9-2A5D095F5EED}" type="pres">
      <dgm:prSet presAssocID="{D6161F05-1BF3-4125-9CE6-FB796FC81699}" presName="img" presStyleLbl="fgImgPlace1" presStyleIdx="4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25EDCC-3BD3-4073-AB8C-761C88220C17}" type="pres">
      <dgm:prSet presAssocID="{D6161F05-1BF3-4125-9CE6-FB796FC8169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6DF95-B3FC-43F1-BBB3-AAF5799AEDD9}" type="pres">
      <dgm:prSet presAssocID="{1F855BD0-3DA4-49D7-AF98-130EFBB82898}" presName="spacer" presStyleCnt="0"/>
      <dgm:spPr/>
      <dgm:t>
        <a:bodyPr/>
        <a:lstStyle/>
        <a:p>
          <a:endParaRPr lang="en-US"/>
        </a:p>
      </dgm:t>
    </dgm:pt>
    <dgm:pt modelId="{69E9A9ED-1471-4392-B545-E47B5153A5EE}" type="pres">
      <dgm:prSet presAssocID="{3105BD3B-CF66-455A-A528-272EE8D1D652}" presName="comp" presStyleCnt="0"/>
      <dgm:spPr/>
      <dgm:t>
        <a:bodyPr/>
        <a:lstStyle/>
        <a:p>
          <a:endParaRPr lang="en-US"/>
        </a:p>
      </dgm:t>
    </dgm:pt>
    <dgm:pt modelId="{426C99A9-CFFA-4015-88EB-5D810B84B35C}" type="pres">
      <dgm:prSet presAssocID="{3105BD3B-CF66-455A-A528-272EE8D1D652}" presName="box" presStyleLbl="node1" presStyleIdx="5" presStyleCnt="6"/>
      <dgm:spPr/>
      <dgm:t>
        <a:bodyPr/>
        <a:lstStyle/>
        <a:p>
          <a:endParaRPr lang="en-US"/>
        </a:p>
      </dgm:t>
    </dgm:pt>
    <dgm:pt modelId="{DE03DB1E-AF84-45E5-9E87-84A4BF2F8073}" type="pres">
      <dgm:prSet presAssocID="{3105BD3B-CF66-455A-A528-272EE8D1D652}" presName="img" presStyleLbl="fgImgPlace1" presStyleIdx="5" presStyleCnt="6" custScaleX="68189" custScaleY="110000" custLinFactNeighborX="-13010"/>
      <dgm:spPr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5DA45C-1C78-4695-B58E-13EB4CEE21BE}" type="pres">
      <dgm:prSet presAssocID="{3105BD3B-CF66-455A-A528-272EE8D1D65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D6FDA-A537-4309-AF78-7C0C637CF5BB}" srcId="{0FDC3F17-B8D8-478A-AED5-68FB71FB1776}" destId="{1F544EDB-F629-4E30-8EA3-5F187C777321}" srcOrd="1" destOrd="0" parTransId="{AA909522-292E-418C-8144-CC5A6B33E296}" sibTransId="{0EEC5ADE-79DC-4F35-A78B-D9138ABD69B5}"/>
    <dgm:cxn modelId="{4F3FDDE0-46FA-405C-8F31-5EEFD691DB34}" type="presOf" srcId="{3105BD3B-CF66-455A-A528-272EE8D1D652}" destId="{426C99A9-CFFA-4015-88EB-5D810B84B35C}" srcOrd="0" destOrd="0" presId="urn:microsoft.com/office/officeart/2005/8/layout/vList4#1"/>
    <dgm:cxn modelId="{C94ADACB-B692-4CD7-86B7-D1F42F44FC4A}" type="presOf" srcId="{025F9DEA-9243-47A1-B695-DFB8E2AFE0F6}" destId="{9DED501C-632D-4322-A128-0FD8F73A4FF4}" srcOrd="0" destOrd="0" presId="urn:microsoft.com/office/officeart/2005/8/layout/vList4#1"/>
    <dgm:cxn modelId="{200963C4-E953-4A03-BB7E-74857A9DB5F9}" srcId="{0FDC3F17-B8D8-478A-AED5-68FB71FB1776}" destId="{A3FCFB70-735C-4823-9D4F-54288A334994}" srcOrd="2" destOrd="0" parTransId="{BA2F1A07-B867-427D-AAF7-877B6E120704}" sibTransId="{4451C2F8-3B8B-442B-AB22-67A7AA373B0C}"/>
    <dgm:cxn modelId="{9CE8FE59-6124-4253-ABB1-F8DFAB431FB8}" type="presOf" srcId="{1F544EDB-F629-4E30-8EA3-5F187C777321}" destId="{5904C78F-C20D-40F9-8BC7-DCB50D89EFA2}" srcOrd="0" destOrd="0" presId="urn:microsoft.com/office/officeart/2005/8/layout/vList4#1"/>
    <dgm:cxn modelId="{78075414-2820-49EA-B218-E392A94AAD26}" type="presOf" srcId="{025F9DEA-9243-47A1-B695-DFB8E2AFE0F6}" destId="{650CF71A-4D89-4353-87D5-B3A4DCC50794}" srcOrd="1" destOrd="0" presId="urn:microsoft.com/office/officeart/2005/8/layout/vList4#1"/>
    <dgm:cxn modelId="{211A61C1-C3DF-4FC1-8D41-0E88764A9148}" type="presOf" srcId="{1F544EDB-F629-4E30-8EA3-5F187C777321}" destId="{3B22763D-1591-46B2-A268-79B05EF22C14}" srcOrd="1" destOrd="0" presId="urn:microsoft.com/office/officeart/2005/8/layout/vList4#1"/>
    <dgm:cxn modelId="{727BC283-6716-4F42-8603-743194324AF6}" type="presOf" srcId="{B012B688-D350-457F-B28C-0F7F53E82892}" destId="{A72F0F29-9306-49E2-A2E8-E9AA4F1150A2}" srcOrd="0" destOrd="0" presId="urn:microsoft.com/office/officeart/2005/8/layout/vList4#1"/>
    <dgm:cxn modelId="{110024D5-A46E-4A4E-B47A-DE9464ADFA0B}" srcId="{0FDC3F17-B8D8-478A-AED5-68FB71FB1776}" destId="{025F9DEA-9243-47A1-B695-DFB8E2AFE0F6}" srcOrd="0" destOrd="0" parTransId="{7AC5392F-E3AE-447F-AC87-2215646F917E}" sibTransId="{24C42D1E-3FA5-4408-A7AA-35768C4B9FE4}"/>
    <dgm:cxn modelId="{1550A821-BF89-4E6C-BDDF-C2154D2C751C}" srcId="{0FDC3F17-B8D8-478A-AED5-68FB71FB1776}" destId="{D6161F05-1BF3-4125-9CE6-FB796FC81699}" srcOrd="4" destOrd="0" parTransId="{8FE8952B-96AF-4EF9-A770-75573D3E5106}" sibTransId="{1F855BD0-3DA4-49D7-AF98-130EFBB82898}"/>
    <dgm:cxn modelId="{8F4FE897-EC07-421D-9156-76D8F92A75B7}" type="presOf" srcId="{3105BD3B-CF66-455A-A528-272EE8D1D652}" destId="{7C5DA45C-1C78-4695-B58E-13EB4CEE21BE}" srcOrd="1" destOrd="0" presId="urn:microsoft.com/office/officeart/2005/8/layout/vList4#1"/>
    <dgm:cxn modelId="{6AC97F80-1342-4862-A3CB-56EB6359717A}" type="presOf" srcId="{D6161F05-1BF3-4125-9CE6-FB796FC81699}" destId="{0725EDCC-3BD3-4073-AB8C-761C88220C17}" srcOrd="1" destOrd="0" presId="urn:microsoft.com/office/officeart/2005/8/layout/vList4#1"/>
    <dgm:cxn modelId="{F76F678B-EA52-4484-9043-E3C6E45308E7}" type="presOf" srcId="{0FDC3F17-B8D8-478A-AED5-68FB71FB1776}" destId="{0077A676-6114-4CCA-A111-B5CF30C03519}" srcOrd="0" destOrd="0" presId="urn:microsoft.com/office/officeart/2005/8/layout/vList4#1"/>
    <dgm:cxn modelId="{81EF725C-930E-4198-A8B0-C6E49BE971AA}" type="presOf" srcId="{A3FCFB70-735C-4823-9D4F-54288A334994}" destId="{673FA1DC-75C7-4254-B8B8-33BAC9B66756}" srcOrd="1" destOrd="0" presId="urn:microsoft.com/office/officeart/2005/8/layout/vList4#1"/>
    <dgm:cxn modelId="{D87AC895-351B-4967-B388-C058EF95D21F}" srcId="{0FDC3F17-B8D8-478A-AED5-68FB71FB1776}" destId="{3105BD3B-CF66-455A-A528-272EE8D1D652}" srcOrd="5" destOrd="0" parTransId="{340491B2-15D2-4F69-B195-3B269941836A}" sibTransId="{34E18910-555B-4466-A071-BD538697072F}"/>
    <dgm:cxn modelId="{37AEBDDC-27C3-4DCD-A07E-9BDD98DD4256}" srcId="{0FDC3F17-B8D8-478A-AED5-68FB71FB1776}" destId="{B012B688-D350-457F-B28C-0F7F53E82892}" srcOrd="3" destOrd="0" parTransId="{BD607002-7065-453C-90A3-245BFF36F012}" sibTransId="{053D6655-6345-4E62-B19E-06CC6FDCA80C}"/>
    <dgm:cxn modelId="{D2DAC111-063A-492A-98D3-94FECEB50FB1}" type="presOf" srcId="{B012B688-D350-457F-B28C-0F7F53E82892}" destId="{4DCE41D7-0097-4A99-A105-46ABDAA16B75}" srcOrd="1" destOrd="0" presId="urn:microsoft.com/office/officeart/2005/8/layout/vList4#1"/>
    <dgm:cxn modelId="{3D0EB15C-5E3F-42E6-9FA0-196BEE512E26}" type="presOf" srcId="{A3FCFB70-735C-4823-9D4F-54288A334994}" destId="{4BF51F7F-2F45-494F-AC06-878D0F2671AB}" srcOrd="0" destOrd="0" presId="urn:microsoft.com/office/officeart/2005/8/layout/vList4#1"/>
    <dgm:cxn modelId="{CC561D06-9B0A-4C06-A5A2-6F3904159499}" type="presOf" srcId="{D6161F05-1BF3-4125-9CE6-FB796FC81699}" destId="{049C6323-DC8A-4800-886E-04009DCC6A1D}" srcOrd="0" destOrd="0" presId="urn:microsoft.com/office/officeart/2005/8/layout/vList4#1"/>
    <dgm:cxn modelId="{8BB5BFF2-0C33-498C-A1AF-D069E4D2F95F}" type="presParOf" srcId="{0077A676-6114-4CCA-A111-B5CF30C03519}" destId="{1EABA9B3-B68D-4495-A01B-980382B083A1}" srcOrd="0" destOrd="0" presId="urn:microsoft.com/office/officeart/2005/8/layout/vList4#1"/>
    <dgm:cxn modelId="{05BC7A81-48B5-4F39-8E40-217115A14132}" type="presParOf" srcId="{1EABA9B3-B68D-4495-A01B-980382B083A1}" destId="{9DED501C-632D-4322-A128-0FD8F73A4FF4}" srcOrd="0" destOrd="0" presId="urn:microsoft.com/office/officeart/2005/8/layout/vList4#1"/>
    <dgm:cxn modelId="{E729BF90-57FA-454D-9A42-797EA6F2C335}" type="presParOf" srcId="{1EABA9B3-B68D-4495-A01B-980382B083A1}" destId="{31EEE715-1209-4A2D-B732-8EAFBC324F72}" srcOrd="1" destOrd="0" presId="urn:microsoft.com/office/officeart/2005/8/layout/vList4#1"/>
    <dgm:cxn modelId="{BE76FEC5-2961-44AC-B1E3-EC113B3D0CBA}" type="presParOf" srcId="{1EABA9B3-B68D-4495-A01B-980382B083A1}" destId="{650CF71A-4D89-4353-87D5-B3A4DCC50794}" srcOrd="2" destOrd="0" presId="urn:microsoft.com/office/officeart/2005/8/layout/vList4#1"/>
    <dgm:cxn modelId="{846C60D2-EF79-4905-B1E5-9841009B3BD4}" type="presParOf" srcId="{0077A676-6114-4CCA-A111-B5CF30C03519}" destId="{2F23A0A6-A7C3-48ED-BE5C-86B5AAB6FC86}" srcOrd="1" destOrd="0" presId="urn:microsoft.com/office/officeart/2005/8/layout/vList4#1"/>
    <dgm:cxn modelId="{E3FEFBE9-7533-464D-ABE8-C0E097E0FB16}" type="presParOf" srcId="{0077A676-6114-4CCA-A111-B5CF30C03519}" destId="{57E385A4-B584-480F-BA61-85558A79DCB9}" srcOrd="2" destOrd="0" presId="urn:microsoft.com/office/officeart/2005/8/layout/vList4#1"/>
    <dgm:cxn modelId="{775E5FBD-7CDE-4D33-A64D-9C23F47FD103}" type="presParOf" srcId="{57E385A4-B584-480F-BA61-85558A79DCB9}" destId="{5904C78F-C20D-40F9-8BC7-DCB50D89EFA2}" srcOrd="0" destOrd="0" presId="urn:microsoft.com/office/officeart/2005/8/layout/vList4#1"/>
    <dgm:cxn modelId="{8B542236-5510-479D-9B80-C7FA50403CA7}" type="presParOf" srcId="{57E385A4-B584-480F-BA61-85558A79DCB9}" destId="{A21BC5FF-C484-45B8-B343-5A807217D6D2}" srcOrd="1" destOrd="0" presId="urn:microsoft.com/office/officeart/2005/8/layout/vList4#1"/>
    <dgm:cxn modelId="{1DA47D13-4033-4BAB-A21F-BADFE3982C4D}" type="presParOf" srcId="{57E385A4-B584-480F-BA61-85558A79DCB9}" destId="{3B22763D-1591-46B2-A268-79B05EF22C14}" srcOrd="2" destOrd="0" presId="urn:microsoft.com/office/officeart/2005/8/layout/vList4#1"/>
    <dgm:cxn modelId="{2A30310B-0DDE-4132-B1C3-25B31C451534}" type="presParOf" srcId="{0077A676-6114-4CCA-A111-B5CF30C03519}" destId="{FE6821AF-F5E7-4AF7-99D1-CFD559B78491}" srcOrd="3" destOrd="0" presId="urn:microsoft.com/office/officeart/2005/8/layout/vList4#1"/>
    <dgm:cxn modelId="{8591B687-1F0E-4A03-8674-BA49793FD540}" type="presParOf" srcId="{0077A676-6114-4CCA-A111-B5CF30C03519}" destId="{2BE0DA9A-B05B-43E1-A660-8D03DA7FDB91}" srcOrd="4" destOrd="0" presId="urn:microsoft.com/office/officeart/2005/8/layout/vList4#1"/>
    <dgm:cxn modelId="{38A4780E-AF54-40CE-B802-EF8EFFDDA1A1}" type="presParOf" srcId="{2BE0DA9A-B05B-43E1-A660-8D03DA7FDB91}" destId="{4BF51F7F-2F45-494F-AC06-878D0F2671AB}" srcOrd="0" destOrd="0" presId="urn:microsoft.com/office/officeart/2005/8/layout/vList4#1"/>
    <dgm:cxn modelId="{FA3E40D9-2951-4E9E-8F3B-9EAECB040B28}" type="presParOf" srcId="{2BE0DA9A-B05B-43E1-A660-8D03DA7FDB91}" destId="{779EE6E6-D7E9-454D-96AC-0D3C137E3E6D}" srcOrd="1" destOrd="0" presId="urn:microsoft.com/office/officeart/2005/8/layout/vList4#1"/>
    <dgm:cxn modelId="{B2E88D40-2E22-488D-AE59-A00D6584DFF7}" type="presParOf" srcId="{2BE0DA9A-B05B-43E1-A660-8D03DA7FDB91}" destId="{673FA1DC-75C7-4254-B8B8-33BAC9B66756}" srcOrd="2" destOrd="0" presId="urn:microsoft.com/office/officeart/2005/8/layout/vList4#1"/>
    <dgm:cxn modelId="{8F0F855C-28AD-4F7C-9F4A-7D876E73EF4E}" type="presParOf" srcId="{0077A676-6114-4CCA-A111-B5CF30C03519}" destId="{BCDF67C1-35A0-4EA4-BFEA-0A0B1727ACD0}" srcOrd="5" destOrd="0" presId="urn:microsoft.com/office/officeart/2005/8/layout/vList4#1"/>
    <dgm:cxn modelId="{60668DD5-9DBA-483C-B70D-E16FD0A77EFC}" type="presParOf" srcId="{0077A676-6114-4CCA-A111-B5CF30C03519}" destId="{C2364EA9-DD58-4E17-8E15-CFE52C2C19B4}" srcOrd="6" destOrd="0" presId="urn:microsoft.com/office/officeart/2005/8/layout/vList4#1"/>
    <dgm:cxn modelId="{F220AD8F-7799-4E2B-A8B5-AA5F86EC31FE}" type="presParOf" srcId="{C2364EA9-DD58-4E17-8E15-CFE52C2C19B4}" destId="{A72F0F29-9306-49E2-A2E8-E9AA4F1150A2}" srcOrd="0" destOrd="0" presId="urn:microsoft.com/office/officeart/2005/8/layout/vList4#1"/>
    <dgm:cxn modelId="{82B2B179-ECCF-4958-852F-92668FE5C566}" type="presParOf" srcId="{C2364EA9-DD58-4E17-8E15-CFE52C2C19B4}" destId="{F3F11834-32D6-484D-BDF8-FBB954EBDBBE}" srcOrd="1" destOrd="0" presId="urn:microsoft.com/office/officeart/2005/8/layout/vList4#1"/>
    <dgm:cxn modelId="{671CB7CC-03F6-4FCD-A08B-0E54FA70DFA8}" type="presParOf" srcId="{C2364EA9-DD58-4E17-8E15-CFE52C2C19B4}" destId="{4DCE41D7-0097-4A99-A105-46ABDAA16B75}" srcOrd="2" destOrd="0" presId="urn:microsoft.com/office/officeart/2005/8/layout/vList4#1"/>
    <dgm:cxn modelId="{4A473360-374C-4709-80AD-E222198C076E}" type="presParOf" srcId="{0077A676-6114-4CCA-A111-B5CF30C03519}" destId="{B680AF4E-3E8F-472C-B157-B9CF79AE2463}" srcOrd="7" destOrd="0" presId="urn:microsoft.com/office/officeart/2005/8/layout/vList4#1"/>
    <dgm:cxn modelId="{BC40C66D-C666-4013-A491-8B0CCCC94464}" type="presParOf" srcId="{0077A676-6114-4CCA-A111-B5CF30C03519}" destId="{AD742E2F-10FC-4D7C-9B7D-7B275811E195}" srcOrd="8" destOrd="0" presId="urn:microsoft.com/office/officeart/2005/8/layout/vList4#1"/>
    <dgm:cxn modelId="{9DC59FDC-5BE3-4DB0-9F78-750CC3C6179F}" type="presParOf" srcId="{AD742E2F-10FC-4D7C-9B7D-7B275811E195}" destId="{049C6323-DC8A-4800-886E-04009DCC6A1D}" srcOrd="0" destOrd="0" presId="urn:microsoft.com/office/officeart/2005/8/layout/vList4#1"/>
    <dgm:cxn modelId="{2E92B882-FD80-4207-95D4-2A20E6A1838C}" type="presParOf" srcId="{AD742E2F-10FC-4D7C-9B7D-7B275811E195}" destId="{574AB216-E4EB-44A3-A4A9-2A5D095F5EED}" srcOrd="1" destOrd="0" presId="urn:microsoft.com/office/officeart/2005/8/layout/vList4#1"/>
    <dgm:cxn modelId="{23ED7CC1-4DC3-4FF6-9D34-33550F713AB3}" type="presParOf" srcId="{AD742E2F-10FC-4D7C-9B7D-7B275811E195}" destId="{0725EDCC-3BD3-4073-AB8C-761C88220C17}" srcOrd="2" destOrd="0" presId="urn:microsoft.com/office/officeart/2005/8/layout/vList4#1"/>
    <dgm:cxn modelId="{34A97745-06B8-45F3-8289-A9A646197739}" type="presParOf" srcId="{0077A676-6114-4CCA-A111-B5CF30C03519}" destId="{6AF6DF95-B3FC-43F1-BBB3-AAF5799AEDD9}" srcOrd="9" destOrd="0" presId="urn:microsoft.com/office/officeart/2005/8/layout/vList4#1"/>
    <dgm:cxn modelId="{213487D6-311C-4661-9F0E-CD8C672E017C}" type="presParOf" srcId="{0077A676-6114-4CCA-A111-B5CF30C03519}" destId="{69E9A9ED-1471-4392-B545-E47B5153A5EE}" srcOrd="10" destOrd="0" presId="urn:microsoft.com/office/officeart/2005/8/layout/vList4#1"/>
    <dgm:cxn modelId="{597C298F-1ED6-4272-A420-D8ACBECFEB7D}" type="presParOf" srcId="{69E9A9ED-1471-4392-B545-E47B5153A5EE}" destId="{426C99A9-CFFA-4015-88EB-5D810B84B35C}" srcOrd="0" destOrd="0" presId="urn:microsoft.com/office/officeart/2005/8/layout/vList4#1"/>
    <dgm:cxn modelId="{DD3692AF-1C69-46A8-85F6-B3D67F5E6D38}" type="presParOf" srcId="{69E9A9ED-1471-4392-B545-E47B5153A5EE}" destId="{DE03DB1E-AF84-45E5-9E87-84A4BF2F8073}" srcOrd="1" destOrd="0" presId="urn:microsoft.com/office/officeart/2005/8/layout/vList4#1"/>
    <dgm:cxn modelId="{D57BB707-F6DD-4D6C-A883-C6020D4AFA33}" type="presParOf" srcId="{69E9A9ED-1471-4392-B545-E47B5153A5EE}" destId="{7C5DA45C-1C78-4695-B58E-13EB4CEE21B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D501C-632D-4322-A128-0FD8F73A4FF4}">
      <dsp:nvSpPr>
        <dsp:cNvPr id="0" name=""/>
        <dsp:cNvSpPr/>
      </dsp:nvSpPr>
      <dsp:spPr>
        <a:xfrm>
          <a:off x="0" y="0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8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Hear the </a:t>
          </a:r>
          <a:r>
            <a:rPr lang="en-US" sz="3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WORD</a:t>
          </a:r>
          <a:r>
            <a:rPr lang="en-US" sz="38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of God</a:t>
          </a:r>
          <a:endParaRPr lang="en-US" sz="20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06714" y="0"/>
        <a:ext cx="4865485" cy="722746"/>
      </dsp:txXfrm>
    </dsp:sp>
    <dsp:sp modelId="{31EEE715-1209-4A2D-B732-8EAFBC324F72}">
      <dsp:nvSpPr>
        <dsp:cNvPr id="0" name=""/>
        <dsp:cNvSpPr/>
      </dsp:nvSpPr>
      <dsp:spPr>
        <a:xfrm>
          <a:off x="145372" y="69441"/>
          <a:ext cx="773537" cy="578197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C78F-C20D-40F9-8BC7-DCB50D89EFA2}">
      <dsp:nvSpPr>
        <dsp:cNvPr id="0" name=""/>
        <dsp:cNvSpPr/>
      </dsp:nvSpPr>
      <dsp:spPr>
        <a:xfrm>
          <a:off x="0" y="795021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Believe in </a:t>
          </a:r>
          <a:r>
            <a:rPr lang="en-US" sz="3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JESUS</a:t>
          </a: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as Christ</a:t>
          </a:r>
          <a:endParaRPr lang="en-US" sz="3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06714" y="795021"/>
        <a:ext cx="4865485" cy="722746"/>
      </dsp:txXfrm>
    </dsp:sp>
    <dsp:sp modelId="{A21BC5FF-C484-45B8-B343-5A807217D6D2}">
      <dsp:nvSpPr>
        <dsp:cNvPr id="0" name=""/>
        <dsp:cNvSpPr/>
      </dsp:nvSpPr>
      <dsp:spPr>
        <a:xfrm>
          <a:off x="141927" y="854326"/>
          <a:ext cx="773537" cy="578197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51F7F-2F45-494F-AC06-878D0F2671AB}">
      <dsp:nvSpPr>
        <dsp:cNvPr id="0" name=""/>
        <dsp:cNvSpPr/>
      </dsp:nvSpPr>
      <dsp:spPr>
        <a:xfrm>
          <a:off x="0" y="1590042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Repent of </a:t>
          </a:r>
          <a:r>
            <a:rPr lang="en-US" sz="3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YOUR</a:t>
          </a: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Sins</a:t>
          </a:r>
          <a:endParaRPr lang="en-US" sz="3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06714" y="1590042"/>
        <a:ext cx="4865485" cy="722746"/>
      </dsp:txXfrm>
    </dsp:sp>
    <dsp:sp modelId="{779EE6E6-D7E9-454D-96AC-0D3C137E3E6D}">
      <dsp:nvSpPr>
        <dsp:cNvPr id="0" name=""/>
        <dsp:cNvSpPr/>
      </dsp:nvSpPr>
      <dsp:spPr>
        <a:xfrm>
          <a:off x="150433" y="1659836"/>
          <a:ext cx="773537" cy="578197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0F29-9306-49E2-A2E8-E9AA4F1150A2}">
      <dsp:nvSpPr>
        <dsp:cNvPr id="0" name=""/>
        <dsp:cNvSpPr/>
      </dsp:nvSpPr>
      <dsp:spPr>
        <a:xfrm>
          <a:off x="0" y="2385063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Confess Your </a:t>
          </a:r>
          <a:r>
            <a:rPr lang="en-US" sz="3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FAITH</a:t>
          </a: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in Christ</a:t>
          </a:r>
          <a:endParaRPr lang="en-US" sz="3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06714" y="2385063"/>
        <a:ext cx="4865485" cy="722746"/>
      </dsp:txXfrm>
    </dsp:sp>
    <dsp:sp modelId="{F3F11834-32D6-484D-BDF8-FBB954EBDBBE}">
      <dsp:nvSpPr>
        <dsp:cNvPr id="0" name=""/>
        <dsp:cNvSpPr/>
      </dsp:nvSpPr>
      <dsp:spPr>
        <a:xfrm>
          <a:off x="108017" y="2428428"/>
          <a:ext cx="841752" cy="636016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6323-DC8A-4800-886E-04009DCC6A1D}">
      <dsp:nvSpPr>
        <dsp:cNvPr id="0" name=""/>
        <dsp:cNvSpPr/>
      </dsp:nvSpPr>
      <dsp:spPr>
        <a:xfrm>
          <a:off x="0" y="3180084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Be Baptized </a:t>
          </a:r>
          <a:r>
            <a:rPr lang="en-US" sz="3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INTO</a:t>
          </a: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sz="3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06714" y="3180084"/>
        <a:ext cx="4865485" cy="722746"/>
      </dsp:txXfrm>
    </dsp:sp>
    <dsp:sp modelId="{574AB216-E4EB-44A3-A4A9-2A5D095F5EED}">
      <dsp:nvSpPr>
        <dsp:cNvPr id="0" name=""/>
        <dsp:cNvSpPr/>
      </dsp:nvSpPr>
      <dsp:spPr>
        <a:xfrm>
          <a:off x="108017" y="3223449"/>
          <a:ext cx="841752" cy="636016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99A9-CFFA-4015-88EB-5D810B84B35C}">
      <dsp:nvSpPr>
        <dsp:cNvPr id="0" name=""/>
        <dsp:cNvSpPr/>
      </dsp:nvSpPr>
      <dsp:spPr>
        <a:xfrm>
          <a:off x="0" y="3975106"/>
          <a:ext cx="6172199" cy="722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Abide Faithfully </a:t>
          </a:r>
          <a:r>
            <a:rPr lang="en-US" sz="3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rPr>
            <a:t>IN</a:t>
          </a:r>
          <a:r>
            <a:rPr lang="en-US" sz="3400" b="0" kern="1200" dirty="0" smtClean="0">
              <a:ln w="3175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rPr>
            <a:t> Christ</a:t>
          </a:r>
          <a:endParaRPr lang="en-US" sz="3400" b="0" kern="1200" dirty="0">
            <a:ln w="3175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Franklin Gothic Demi Cond" pitchFamily="34" charset="0"/>
          </a:endParaRPr>
        </a:p>
      </dsp:txBody>
      <dsp:txXfrm>
        <a:off x="1306714" y="3975106"/>
        <a:ext cx="4865485" cy="722746"/>
      </dsp:txXfrm>
    </dsp:sp>
    <dsp:sp modelId="{DE03DB1E-AF84-45E5-9E87-84A4BF2F8073}">
      <dsp:nvSpPr>
        <dsp:cNvPr id="0" name=""/>
        <dsp:cNvSpPr/>
      </dsp:nvSpPr>
      <dsp:spPr>
        <a:xfrm>
          <a:off x="108017" y="4018470"/>
          <a:ext cx="841752" cy="636016"/>
        </a:xfrm>
        <a:prstGeom prst="round2Diag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5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D4AE-E757-4B78-A0CE-2A7E6F8EB6A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8560-AD63-49C1-AE75-75951A59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Baptis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89400"/>
            <a:ext cx="28194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763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Cleanse Sins </a:t>
            </a:r>
            <a:r>
              <a:rPr lang="en-US" altLang="en-US" sz="4000" b="1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Before</a:t>
            </a:r>
            <a:r>
              <a:rPr lang="en-US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 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Committed</a:t>
            </a:r>
            <a:endParaRPr lang="en-US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wis721 Md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Make Spiritual </a:t>
            </a:r>
            <a:r>
              <a:rPr lang="en-US" altLang="en-US" sz="4000" b="1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Growth</a:t>
            </a:r>
            <a:r>
              <a:rPr lang="en-US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 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Unnecessary</a:t>
            </a:r>
            <a:endParaRPr lang="en-US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wis721 Md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Make One </a:t>
            </a:r>
            <a:r>
              <a:rPr lang="en-US" altLang="en-US" sz="4000" b="1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Avoid</a:t>
            </a:r>
            <a:r>
              <a:rPr lang="en-US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 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Sin</a:t>
            </a:r>
            <a:endParaRPr lang="en-US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wis721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Baptis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89400"/>
            <a:ext cx="28194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3200400"/>
            <a:ext cx="8534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Make One </a:t>
            </a:r>
            <a:r>
              <a:rPr lang="en-US" altLang="en-US" sz="4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Stand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 for Right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Cause One to </a:t>
            </a:r>
            <a:r>
              <a:rPr lang="en-US" altLang="en-US" sz="4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Worship</a:t>
            </a: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 Faithfully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Forego </a:t>
            </a:r>
            <a:r>
              <a:rPr lang="en-US" altLang="en-US" sz="40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Md BT" pitchFamily="34" charset="0"/>
              </a:rPr>
              <a:t>Judgment</a:t>
            </a:r>
          </a:p>
        </p:txBody>
      </p:sp>
    </p:spTree>
    <p:extLst>
      <p:ext uri="{BB962C8B-B14F-4D97-AF65-F5344CB8AC3E}">
        <p14:creationId xmlns:p14="http://schemas.microsoft.com/office/powerpoint/2010/main" val="21748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Baptis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89400"/>
            <a:ext cx="28194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8359983"/>
              </p:ext>
            </p:extLst>
          </p:nvPr>
        </p:nvGraphicFramePr>
        <p:xfrm>
          <a:off x="1600200" y="1930400"/>
          <a:ext cx="6172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48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1EEE715-1209-4A2D-B732-8EAFBC324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DED501C-632D-4322-A128-0FD8F73A4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21BC5FF-C484-45B8-B343-5A807217D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5904C78F-C20D-40F9-8BC7-DCB50D89E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79EE6E6-D7E9-454D-96AC-0D3C137E3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BF51F7F-2F45-494F-AC06-878D0F267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3F11834-32D6-484D-BDF8-FBB954EBD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72F0F29-9306-49E2-A2E8-E9AA4F115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74AB216-E4EB-44A3-A4A9-2A5D095F5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049C6323-DC8A-4800-886E-04009DCC6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E03DB1E-AF84-45E5-9E87-84A4BF2F8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426C99A9-CFFA-4015-88EB-5D810B84B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51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3</cp:revision>
  <dcterms:created xsi:type="dcterms:W3CDTF">2015-03-08T02:38:29Z</dcterms:created>
  <dcterms:modified xsi:type="dcterms:W3CDTF">2015-03-08T03:49:11Z</dcterms:modified>
</cp:coreProperties>
</file>