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2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B7169-97C5-4309-86C4-193D2E41DB0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F3BB-3FF5-42E4-8E15-C53D0D1D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971800"/>
            <a:ext cx="533400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200"/>
              </a:lnSpc>
            </a:pPr>
            <a:r>
              <a:rPr lang="en-US" sz="6000" b="1" spc="-300" dirty="0" smtClean="0">
                <a:latin typeface="Clearface SSi" panose="02020500000000000000" pitchFamily="18" charset="0"/>
              </a:rPr>
              <a:t>I. </a:t>
            </a:r>
            <a:r>
              <a:rPr lang="en-US" sz="6000" b="1" spc="-3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YOU</a:t>
            </a:r>
            <a:r>
              <a:rPr lang="en-US" sz="6000" b="1" spc="-300" dirty="0" smtClean="0">
                <a:latin typeface="Clearface SSi" panose="02020500000000000000" pitchFamily="18" charset="0"/>
              </a:rPr>
              <a:t> Are Worth a Son of God</a:t>
            </a:r>
            <a:endParaRPr lang="en-US" sz="6000" b="1" spc="-300" dirty="0">
              <a:latin typeface="Clearface SSi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4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971800"/>
            <a:ext cx="533400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200"/>
              </a:lnSpc>
            </a:pPr>
            <a:r>
              <a:rPr lang="en-US" sz="6000" b="1" spc="-300" dirty="0" smtClean="0">
                <a:latin typeface="Clearface SSi" panose="02020500000000000000" pitchFamily="18" charset="0"/>
              </a:rPr>
              <a:t>II. YOU Are Worth a Son of God</a:t>
            </a:r>
          </a:p>
          <a:p>
            <a:pPr algn="r">
              <a:lnSpc>
                <a:spcPts val="6200"/>
              </a:lnSpc>
            </a:pPr>
            <a:r>
              <a:rPr lang="en-US" sz="6000" b="1" spc="-3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Despite Your Sins</a:t>
            </a:r>
          </a:p>
          <a:p>
            <a:pPr algn="r">
              <a:lnSpc>
                <a:spcPts val="6200"/>
              </a:lnSpc>
            </a:pPr>
            <a:endParaRPr lang="en-US" sz="6000" b="1" spc="-300" dirty="0">
              <a:latin typeface="Clearface SSi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895600"/>
            <a:ext cx="6248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200"/>
              </a:lnSpc>
            </a:pPr>
            <a:r>
              <a:rPr lang="en-US" sz="6000" b="1" spc="-300" dirty="0" smtClean="0">
                <a:latin typeface="Clearface SSi" panose="02020500000000000000" pitchFamily="18" charset="0"/>
              </a:rPr>
              <a:t>III. Your </a:t>
            </a:r>
            <a:r>
              <a:rPr lang="en-US" sz="6000" b="1" spc="-3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NEIGHBOR</a:t>
            </a:r>
            <a:r>
              <a:rPr lang="en-US" sz="6000" b="1" spc="-300" dirty="0" smtClean="0">
                <a:latin typeface="Clearface SSi" panose="02020500000000000000" pitchFamily="18" charset="0"/>
              </a:rPr>
              <a:t> is Worth </a:t>
            </a:r>
            <a:br>
              <a:rPr lang="en-US" sz="6000" b="1" spc="-300" dirty="0" smtClean="0">
                <a:latin typeface="Clearface SSi" panose="02020500000000000000" pitchFamily="18" charset="0"/>
              </a:rPr>
            </a:br>
            <a:r>
              <a:rPr lang="en-US" sz="6000" b="1" spc="-300" dirty="0" smtClean="0">
                <a:latin typeface="Clearface SSi" panose="02020500000000000000" pitchFamily="18" charset="0"/>
              </a:rPr>
              <a:t>a Son of God</a:t>
            </a:r>
            <a:endParaRPr lang="en-US" sz="6000" b="1" spc="-300" dirty="0">
              <a:latin typeface="Clearface SSi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0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818029"/>
            <a:ext cx="5257800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0"/>
              </a:lnSpc>
            </a:pPr>
            <a:r>
              <a:rPr lang="en-US" sz="9600" b="1" spc="-300" dirty="0" smtClean="0">
                <a:latin typeface="Clearface SSi" panose="02020500000000000000" pitchFamily="18" charset="0"/>
              </a:rPr>
              <a:t>IV. What Are </a:t>
            </a:r>
            <a:r>
              <a:rPr lang="en-US" sz="9600" b="1" spc="-3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YOU</a:t>
            </a:r>
            <a:r>
              <a:rPr lang="en-US" sz="9600" b="1" spc="-300" dirty="0" smtClean="0">
                <a:latin typeface="Clearface SSi" panose="02020500000000000000" pitchFamily="18" charset="0"/>
              </a:rPr>
              <a:t> </a:t>
            </a:r>
            <a:r>
              <a:rPr lang="en-US" sz="9600" b="1" spc="-3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WORTH</a:t>
            </a:r>
            <a:r>
              <a:rPr lang="en-US" sz="9600" b="1" spc="-300" dirty="0" smtClean="0">
                <a:latin typeface="Clearface SSi" panose="02020500000000000000" pitchFamily="18" charset="0"/>
              </a:rPr>
              <a:t> </a:t>
            </a:r>
            <a:br>
              <a:rPr lang="en-US" sz="9600" b="1" spc="-300" dirty="0" smtClean="0">
                <a:latin typeface="Clearface SSi" panose="02020500000000000000" pitchFamily="18" charset="0"/>
              </a:rPr>
            </a:br>
            <a:r>
              <a:rPr lang="en-US" sz="9600" b="1" spc="-300" dirty="0" smtClean="0">
                <a:latin typeface="Clearface SSi" panose="02020500000000000000" pitchFamily="18" charset="0"/>
              </a:rPr>
              <a:t>to </a:t>
            </a:r>
            <a:r>
              <a:rPr lang="en-US" sz="9600" b="1" spc="-3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YOU</a:t>
            </a:r>
            <a:r>
              <a:rPr lang="en-US" sz="9600" b="1" spc="-300" dirty="0" smtClean="0">
                <a:latin typeface="Clearface SSi" panose="02020500000000000000" pitchFamily="18" charset="0"/>
              </a:rPr>
              <a:t>?</a:t>
            </a:r>
            <a:endParaRPr lang="en-US" sz="9600" b="1" spc="-300" dirty="0">
              <a:latin typeface="Clearface SSi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6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81000"/>
            <a:ext cx="556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learface SSi" panose="02020500000000000000" pitchFamily="18" charset="0"/>
              </a:rPr>
              <a:t>“I </a:t>
            </a:r>
            <a:r>
              <a:rPr lang="en-US" sz="3600" dirty="0">
                <a:latin typeface="Clearface SSi" panose="02020500000000000000" pitchFamily="18" charset="0"/>
              </a:rPr>
              <a:t>have been crucified with Christ; and it is no longer I who live, but Christ lives in me; and the </a:t>
            </a:r>
            <a:r>
              <a:rPr lang="en-US" sz="3600" i="1" dirty="0">
                <a:latin typeface="Clearface SSi" panose="02020500000000000000" pitchFamily="18" charset="0"/>
              </a:rPr>
              <a:t>life</a:t>
            </a:r>
            <a:r>
              <a:rPr lang="en-US" sz="3600" dirty="0">
                <a:latin typeface="Clearface SSi" panose="02020500000000000000" pitchFamily="18" charset="0"/>
              </a:rPr>
              <a:t> which I now live in the flesh I live by faith in the Son of God, who loved me and gave Himself up for me</a:t>
            </a:r>
            <a:r>
              <a:rPr lang="en-US" sz="3600" dirty="0" smtClean="0">
                <a:latin typeface="Clearface SSi" panose="02020500000000000000" pitchFamily="18" charset="0"/>
              </a:rPr>
              <a:t>.” </a:t>
            </a:r>
            <a:r>
              <a:rPr lang="en-US" sz="36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(</a:t>
            </a:r>
            <a:r>
              <a:rPr lang="en-US" sz="3600" dirty="0">
                <a:solidFill>
                  <a:srgbClr val="800000"/>
                </a:solidFill>
                <a:latin typeface="Clearface SSi" panose="02020500000000000000" pitchFamily="18" charset="0"/>
              </a:rPr>
              <a:t>Galatians </a:t>
            </a:r>
            <a:r>
              <a:rPr lang="en-US" sz="3600" dirty="0" smtClean="0">
                <a:solidFill>
                  <a:srgbClr val="800000"/>
                </a:solidFill>
                <a:latin typeface="Clearface SSi" panose="02020500000000000000" pitchFamily="18" charset="0"/>
              </a:rPr>
              <a:t>2:20)</a:t>
            </a:r>
            <a:endParaRPr lang="en-US" sz="3600" dirty="0">
              <a:solidFill>
                <a:srgbClr val="800000"/>
              </a:solidFill>
              <a:latin typeface="Clearface SSi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1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3</cp:revision>
  <dcterms:created xsi:type="dcterms:W3CDTF">2014-10-26T02:23:04Z</dcterms:created>
  <dcterms:modified xsi:type="dcterms:W3CDTF">2014-10-26T02:52:20Z</dcterms:modified>
</cp:coreProperties>
</file>