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1" r:id="rId4"/>
    <p:sldId id="263" r:id="rId5"/>
    <p:sldId id="262" r:id="rId6"/>
    <p:sldId id="285" r:id="rId7"/>
    <p:sldId id="286" r:id="rId8"/>
    <p:sldId id="301" r:id="rId9"/>
    <p:sldId id="302" r:id="rId10"/>
    <p:sldId id="304" r:id="rId11"/>
    <p:sldId id="306" r:id="rId12"/>
    <p:sldId id="307" r:id="rId13"/>
    <p:sldId id="303" r:id="rId14"/>
    <p:sldId id="278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44" d="100"/>
          <a:sy n="44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E88BC-4855-4CD2-B945-C994616E276C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FE371-4037-424B-B4E5-A281546DE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4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26D5-D477-466B-9CFB-233DAA009B4F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1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26D5-D477-466B-9CFB-233DAA009B4F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7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26D5-D477-466B-9CFB-233DAA009B4F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2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26D5-D477-466B-9CFB-233DAA009B4F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9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26D5-D477-466B-9CFB-233DAA009B4F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2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26D5-D477-466B-9CFB-233DAA009B4F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26D5-D477-466B-9CFB-233DAA009B4F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3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26D5-D477-466B-9CFB-233DAA009B4F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7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26D5-D477-466B-9CFB-233DAA009B4F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6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26D5-D477-466B-9CFB-233DAA009B4F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2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26D5-D477-466B-9CFB-233DAA009B4F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3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C26D5-D477-466B-9CFB-233DAA009B4F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95D2C-4F0E-454E-A294-675C813C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1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r="12733"/>
          <a:stretch/>
        </p:blipFill>
        <p:spPr>
          <a:xfrm>
            <a:off x="0" y="0"/>
            <a:ext cx="9143999" cy="69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6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sz="3600" dirty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A</a:t>
            </a:r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) A </a:t>
            </a:r>
            <a:r>
              <a:rPr lang="en-US" sz="3600" b="1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Doubt</a:t>
            </a:r>
            <a:endParaRPr lang="en-US" sz="3600" dirty="0">
              <a:solidFill>
                <a:srgbClr val="FF99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41731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“And she said, </a:t>
            </a:r>
            <a:r>
              <a:rPr lang="en-US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‘As 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the LORD your God lives, I have nothing baked, only a handful of flour in a jar and a little oil in a jug. And now I am gathering a couple of sticks that I may go in and prepare it for myself and my son, that we may eat it and die</a:t>
            </a:r>
            <a:r>
              <a:rPr lang="en-US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.’”</a:t>
            </a:r>
            <a:endParaRPr lang="en-US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7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B</a:t>
            </a:r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) A </a:t>
            </a:r>
            <a:r>
              <a:rPr lang="en-US" sz="3600" b="1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Demand</a:t>
            </a:r>
            <a:endParaRPr lang="en-US" sz="3600" dirty="0">
              <a:solidFill>
                <a:srgbClr val="FF99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05548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“And 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Elijah said to her, </a:t>
            </a:r>
            <a:r>
              <a:rPr lang="en-US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‘Do 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not fear; go and do as you have said. But first make me a little cake of it and bring it to me, and afterward make something for yourself and your son</a:t>
            </a:r>
            <a:r>
              <a:rPr lang="en-US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.’”</a:t>
            </a:r>
            <a:endParaRPr lang="en-US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7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sz="3600" dirty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C</a:t>
            </a:r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) A </a:t>
            </a:r>
            <a:r>
              <a:rPr lang="en-US" sz="3600" b="1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Decision</a:t>
            </a:r>
            <a:endParaRPr lang="en-US" sz="3600" dirty="0">
              <a:solidFill>
                <a:srgbClr val="FF99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551837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“And she went and did as Elijah said.”</a:t>
            </a:r>
          </a:p>
        </p:txBody>
      </p:sp>
    </p:spTree>
    <p:extLst>
      <p:ext uri="{BB962C8B-B14F-4D97-AF65-F5344CB8AC3E}">
        <p14:creationId xmlns:p14="http://schemas.microsoft.com/office/powerpoint/2010/main" val="419539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2367171"/>
            <a:ext cx="708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III. A Fabulous </a:t>
            </a:r>
            <a:r>
              <a:rPr lang="en-US" sz="6600" b="1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Provision</a:t>
            </a:r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</a:p>
          <a:p>
            <a:pPr algn="r"/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(</a:t>
            </a:r>
            <a:r>
              <a:rPr lang="en-US" sz="6600" dirty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vs. </a:t>
            </a:r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15-16) </a:t>
            </a:r>
            <a:endParaRPr lang="en-US" sz="6600" dirty="0">
              <a:solidFill>
                <a:srgbClr val="FF99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342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r="12733"/>
          <a:stretch/>
        </p:blipFill>
        <p:spPr>
          <a:xfrm>
            <a:off x="0" y="0"/>
            <a:ext cx="9143999" cy="69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9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590800" cy="138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r="12733"/>
          <a:stretch/>
        </p:blipFill>
        <p:spPr>
          <a:xfrm>
            <a:off x="0" y="-1"/>
            <a:ext cx="9144000" cy="6900863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2057400" y="3934482"/>
            <a:ext cx="5181600" cy="10185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306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062 h 10000"/>
              <a:gd name="connsiteX0" fmla="*/ 0 w 10000"/>
              <a:gd name="connsiteY0" fmla="*/ 3554 h 10492"/>
              <a:gd name="connsiteX1" fmla="*/ 10000 w 10000"/>
              <a:gd name="connsiteY1" fmla="*/ 492 h 10492"/>
              <a:gd name="connsiteX2" fmla="*/ 10000 w 10000"/>
              <a:gd name="connsiteY2" fmla="*/ 10492 h 10492"/>
              <a:gd name="connsiteX3" fmla="*/ 0 w 10000"/>
              <a:gd name="connsiteY3" fmla="*/ 10492 h 10492"/>
              <a:gd name="connsiteX4" fmla="*/ 0 w 10000"/>
              <a:gd name="connsiteY4" fmla="*/ 3554 h 10492"/>
              <a:gd name="connsiteX0" fmla="*/ 0 w 10000"/>
              <a:gd name="connsiteY0" fmla="*/ 2559 h 9497"/>
              <a:gd name="connsiteX1" fmla="*/ 9956 w 10000"/>
              <a:gd name="connsiteY1" fmla="*/ 2785 h 9497"/>
              <a:gd name="connsiteX2" fmla="*/ 10000 w 10000"/>
              <a:gd name="connsiteY2" fmla="*/ 9497 h 9497"/>
              <a:gd name="connsiteX3" fmla="*/ 0 w 10000"/>
              <a:gd name="connsiteY3" fmla="*/ 9497 h 9497"/>
              <a:gd name="connsiteX4" fmla="*/ 0 w 10000"/>
              <a:gd name="connsiteY4" fmla="*/ 2559 h 9497"/>
              <a:gd name="connsiteX0" fmla="*/ 0 w 10000"/>
              <a:gd name="connsiteY0" fmla="*/ 2802 h 10107"/>
              <a:gd name="connsiteX1" fmla="*/ 9956 w 10000"/>
              <a:gd name="connsiteY1" fmla="*/ 2562 h 10107"/>
              <a:gd name="connsiteX2" fmla="*/ 10000 w 10000"/>
              <a:gd name="connsiteY2" fmla="*/ 10107 h 10107"/>
              <a:gd name="connsiteX3" fmla="*/ 0 w 10000"/>
              <a:gd name="connsiteY3" fmla="*/ 10107 h 10107"/>
              <a:gd name="connsiteX4" fmla="*/ 0 w 10000"/>
              <a:gd name="connsiteY4" fmla="*/ 2802 h 10107"/>
              <a:gd name="connsiteX0" fmla="*/ 0 w 10000"/>
              <a:gd name="connsiteY0" fmla="*/ 4310 h 11615"/>
              <a:gd name="connsiteX1" fmla="*/ 9956 w 10000"/>
              <a:gd name="connsiteY1" fmla="*/ 4070 h 11615"/>
              <a:gd name="connsiteX2" fmla="*/ 10000 w 10000"/>
              <a:gd name="connsiteY2" fmla="*/ 11615 h 11615"/>
              <a:gd name="connsiteX3" fmla="*/ 0 w 10000"/>
              <a:gd name="connsiteY3" fmla="*/ 11615 h 11615"/>
              <a:gd name="connsiteX4" fmla="*/ 0 w 10000"/>
              <a:gd name="connsiteY4" fmla="*/ 4310 h 11615"/>
              <a:gd name="connsiteX0" fmla="*/ 0 w 10000"/>
              <a:gd name="connsiteY0" fmla="*/ 4310 h 13167"/>
              <a:gd name="connsiteX1" fmla="*/ 9956 w 10000"/>
              <a:gd name="connsiteY1" fmla="*/ 4070 h 13167"/>
              <a:gd name="connsiteX2" fmla="*/ 10000 w 10000"/>
              <a:gd name="connsiteY2" fmla="*/ 13167 h 13167"/>
              <a:gd name="connsiteX3" fmla="*/ 0 w 10000"/>
              <a:gd name="connsiteY3" fmla="*/ 11615 h 13167"/>
              <a:gd name="connsiteX4" fmla="*/ 0 w 10000"/>
              <a:gd name="connsiteY4" fmla="*/ 4310 h 13167"/>
              <a:gd name="connsiteX0" fmla="*/ 0 w 10000"/>
              <a:gd name="connsiteY0" fmla="*/ 4310 h 13167"/>
              <a:gd name="connsiteX1" fmla="*/ 9956 w 10000"/>
              <a:gd name="connsiteY1" fmla="*/ 4070 h 13167"/>
              <a:gd name="connsiteX2" fmla="*/ 10000 w 10000"/>
              <a:gd name="connsiteY2" fmla="*/ 13167 h 13167"/>
              <a:gd name="connsiteX3" fmla="*/ 0 w 10000"/>
              <a:gd name="connsiteY3" fmla="*/ 11615 h 13167"/>
              <a:gd name="connsiteX4" fmla="*/ 0 w 10000"/>
              <a:gd name="connsiteY4" fmla="*/ 4310 h 13167"/>
              <a:gd name="connsiteX0" fmla="*/ 0 w 10000"/>
              <a:gd name="connsiteY0" fmla="*/ 4310 h 13167"/>
              <a:gd name="connsiteX1" fmla="*/ 9956 w 10000"/>
              <a:gd name="connsiteY1" fmla="*/ 4070 h 13167"/>
              <a:gd name="connsiteX2" fmla="*/ 10000 w 10000"/>
              <a:gd name="connsiteY2" fmla="*/ 13167 h 13167"/>
              <a:gd name="connsiteX3" fmla="*/ 0 w 10000"/>
              <a:gd name="connsiteY3" fmla="*/ 11615 h 13167"/>
              <a:gd name="connsiteX4" fmla="*/ 0 w 10000"/>
              <a:gd name="connsiteY4" fmla="*/ 4310 h 13167"/>
              <a:gd name="connsiteX0" fmla="*/ 0 w 10000"/>
              <a:gd name="connsiteY0" fmla="*/ 4310 h 13167"/>
              <a:gd name="connsiteX1" fmla="*/ 9956 w 10000"/>
              <a:gd name="connsiteY1" fmla="*/ 4070 h 13167"/>
              <a:gd name="connsiteX2" fmla="*/ 10000 w 10000"/>
              <a:gd name="connsiteY2" fmla="*/ 13167 h 13167"/>
              <a:gd name="connsiteX3" fmla="*/ 0 w 10000"/>
              <a:gd name="connsiteY3" fmla="*/ 12690 h 13167"/>
              <a:gd name="connsiteX4" fmla="*/ 0 w 10000"/>
              <a:gd name="connsiteY4" fmla="*/ 4310 h 13167"/>
              <a:gd name="connsiteX0" fmla="*/ 0 w 10000"/>
              <a:gd name="connsiteY0" fmla="*/ 4310 h 13167"/>
              <a:gd name="connsiteX1" fmla="*/ 9956 w 10000"/>
              <a:gd name="connsiteY1" fmla="*/ 4070 h 13167"/>
              <a:gd name="connsiteX2" fmla="*/ 10000 w 10000"/>
              <a:gd name="connsiteY2" fmla="*/ 13167 h 13167"/>
              <a:gd name="connsiteX3" fmla="*/ 0 w 10000"/>
              <a:gd name="connsiteY3" fmla="*/ 12690 h 13167"/>
              <a:gd name="connsiteX4" fmla="*/ 0 w 10000"/>
              <a:gd name="connsiteY4" fmla="*/ 4310 h 13167"/>
              <a:gd name="connsiteX0" fmla="*/ 0 w 10000"/>
              <a:gd name="connsiteY0" fmla="*/ 4310 h 13167"/>
              <a:gd name="connsiteX1" fmla="*/ 9956 w 10000"/>
              <a:gd name="connsiteY1" fmla="*/ 4070 h 13167"/>
              <a:gd name="connsiteX2" fmla="*/ 10000 w 10000"/>
              <a:gd name="connsiteY2" fmla="*/ 13167 h 13167"/>
              <a:gd name="connsiteX3" fmla="*/ 0 w 10000"/>
              <a:gd name="connsiteY3" fmla="*/ 12690 h 13167"/>
              <a:gd name="connsiteX4" fmla="*/ 0 w 10000"/>
              <a:gd name="connsiteY4" fmla="*/ 4310 h 13167"/>
              <a:gd name="connsiteX0" fmla="*/ 0 w 10000"/>
              <a:gd name="connsiteY0" fmla="*/ 4528 h 13385"/>
              <a:gd name="connsiteX1" fmla="*/ 9956 w 10000"/>
              <a:gd name="connsiteY1" fmla="*/ 3810 h 13385"/>
              <a:gd name="connsiteX2" fmla="*/ 10000 w 10000"/>
              <a:gd name="connsiteY2" fmla="*/ 13385 h 13385"/>
              <a:gd name="connsiteX3" fmla="*/ 0 w 10000"/>
              <a:gd name="connsiteY3" fmla="*/ 12908 h 13385"/>
              <a:gd name="connsiteX4" fmla="*/ 0 w 10000"/>
              <a:gd name="connsiteY4" fmla="*/ 4528 h 13385"/>
              <a:gd name="connsiteX0" fmla="*/ 0 w 10000"/>
              <a:gd name="connsiteY0" fmla="*/ 4310 h 13645"/>
              <a:gd name="connsiteX1" fmla="*/ 9956 w 10000"/>
              <a:gd name="connsiteY1" fmla="*/ 4070 h 13645"/>
              <a:gd name="connsiteX2" fmla="*/ 10000 w 10000"/>
              <a:gd name="connsiteY2" fmla="*/ 13645 h 13645"/>
              <a:gd name="connsiteX3" fmla="*/ 0 w 10000"/>
              <a:gd name="connsiteY3" fmla="*/ 13168 h 13645"/>
              <a:gd name="connsiteX4" fmla="*/ 0 w 10000"/>
              <a:gd name="connsiteY4" fmla="*/ 4310 h 13645"/>
              <a:gd name="connsiteX0" fmla="*/ 0 w 10000"/>
              <a:gd name="connsiteY0" fmla="*/ 3979 h 13314"/>
              <a:gd name="connsiteX1" fmla="*/ 9956 w 10000"/>
              <a:gd name="connsiteY1" fmla="*/ 3739 h 13314"/>
              <a:gd name="connsiteX2" fmla="*/ 10000 w 10000"/>
              <a:gd name="connsiteY2" fmla="*/ 13314 h 13314"/>
              <a:gd name="connsiteX3" fmla="*/ 0 w 10000"/>
              <a:gd name="connsiteY3" fmla="*/ 12837 h 13314"/>
              <a:gd name="connsiteX4" fmla="*/ 0 w 10000"/>
              <a:gd name="connsiteY4" fmla="*/ 3979 h 13314"/>
              <a:gd name="connsiteX0" fmla="*/ 0 w 10000"/>
              <a:gd name="connsiteY0" fmla="*/ 3794 h 13129"/>
              <a:gd name="connsiteX1" fmla="*/ 9956 w 10000"/>
              <a:gd name="connsiteY1" fmla="*/ 3554 h 13129"/>
              <a:gd name="connsiteX2" fmla="*/ 10000 w 10000"/>
              <a:gd name="connsiteY2" fmla="*/ 13129 h 13129"/>
              <a:gd name="connsiteX3" fmla="*/ 0 w 10000"/>
              <a:gd name="connsiteY3" fmla="*/ 12652 h 13129"/>
              <a:gd name="connsiteX4" fmla="*/ 0 w 10000"/>
              <a:gd name="connsiteY4" fmla="*/ 3794 h 13129"/>
              <a:gd name="connsiteX0" fmla="*/ 0 w 10000"/>
              <a:gd name="connsiteY0" fmla="*/ 3481 h 13499"/>
              <a:gd name="connsiteX1" fmla="*/ 9956 w 10000"/>
              <a:gd name="connsiteY1" fmla="*/ 3924 h 13499"/>
              <a:gd name="connsiteX2" fmla="*/ 10000 w 10000"/>
              <a:gd name="connsiteY2" fmla="*/ 13499 h 13499"/>
              <a:gd name="connsiteX3" fmla="*/ 0 w 10000"/>
              <a:gd name="connsiteY3" fmla="*/ 13022 h 13499"/>
              <a:gd name="connsiteX4" fmla="*/ 0 w 10000"/>
              <a:gd name="connsiteY4" fmla="*/ 3481 h 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3499">
                <a:moveTo>
                  <a:pt x="0" y="3481"/>
                </a:moveTo>
                <a:cubicBezTo>
                  <a:pt x="3289" y="-1892"/>
                  <a:pt x="6689" y="-493"/>
                  <a:pt x="9956" y="3924"/>
                </a:cubicBezTo>
                <a:cubicBezTo>
                  <a:pt x="9971" y="6279"/>
                  <a:pt x="9985" y="11144"/>
                  <a:pt x="10000" y="13499"/>
                </a:cubicBezTo>
                <a:cubicBezTo>
                  <a:pt x="6711" y="7371"/>
                  <a:pt x="3289" y="8525"/>
                  <a:pt x="0" y="13022"/>
                </a:cubicBezTo>
                <a:lnTo>
                  <a:pt x="0" y="348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">
              <a:avLst/>
            </a:prstTxWarp>
            <a:noAutofit/>
          </a:bodyPr>
          <a:lstStyle/>
          <a:p>
            <a:pPr algn="ctr"/>
            <a:r>
              <a:rPr lang="en-US" sz="6000" spc="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1 KINGS 17</a:t>
            </a:r>
            <a:endParaRPr lang="en-US" sz="6000" spc="600" dirty="0">
              <a:solidFill>
                <a:srgbClr val="FF99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61130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3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2367171"/>
            <a:ext cx="746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I. A Fresh </a:t>
            </a:r>
            <a:r>
              <a:rPr lang="en-US" sz="6600" b="1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Path</a:t>
            </a:r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</a:p>
          <a:p>
            <a:pPr algn="r"/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(</a:t>
            </a:r>
            <a:r>
              <a:rPr lang="en-US" sz="6600" dirty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vs. </a:t>
            </a:r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8</a:t>
            </a:r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-11) </a:t>
            </a:r>
            <a:endParaRPr lang="en-US" sz="6600" dirty="0">
              <a:solidFill>
                <a:srgbClr val="FF99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227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	A) The </a:t>
            </a:r>
            <a:r>
              <a:rPr lang="en-US" sz="3600" b="1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Call </a:t>
            </a:r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endParaRPr lang="en-US" sz="3600" dirty="0">
              <a:solidFill>
                <a:srgbClr val="FF99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6" name="Picture 1" descr="Elijah_Widow_02_1024_JPE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47097"/>
            <a:ext cx="5715000" cy="4286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56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B) </a:t>
            </a:r>
            <a:r>
              <a:rPr lang="en-US" sz="3600" dirty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The </a:t>
            </a:r>
            <a:r>
              <a:rPr lang="en-US" sz="3600" b="1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Command</a:t>
            </a:r>
            <a:endParaRPr lang="en-US" sz="3600" dirty="0">
              <a:solidFill>
                <a:srgbClr val="FF99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" y="2286000"/>
            <a:ext cx="8115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“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Arise, go to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Zarephath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, which belongs to Sidon, and dwell </a:t>
            </a:r>
            <a:r>
              <a:rPr lang="en-US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there…”</a:t>
            </a:r>
            <a:endParaRPr lang="en-US" sz="5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	C</a:t>
            </a:r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) </a:t>
            </a:r>
            <a:r>
              <a:rPr lang="en-US" sz="3600" dirty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The </a:t>
            </a:r>
            <a:r>
              <a:rPr lang="en-US" sz="3600" b="1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Challenge</a:t>
            </a:r>
            <a:endParaRPr lang="en-US" sz="3600" dirty="0">
              <a:solidFill>
                <a:srgbClr val="FF99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3950" y="2286000"/>
            <a:ext cx="6896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“Behold, I have commanded a widow there to feed you</a:t>
            </a:r>
            <a:r>
              <a:rPr lang="en-US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.”</a:t>
            </a:r>
            <a:endParaRPr lang="en-US" sz="5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sz="3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D) </a:t>
            </a:r>
            <a:r>
              <a:rPr lang="en-US" sz="3600" dirty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The </a:t>
            </a:r>
            <a:r>
              <a:rPr lang="en-US" sz="3600" b="1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Comfort</a:t>
            </a:r>
            <a:endParaRPr lang="en-US" sz="3600" dirty="0">
              <a:solidFill>
                <a:srgbClr val="FF99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941732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“So 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he arose and went to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Zarephath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. And when he came to the gate of the city, behold, a widow was there gathering </a:t>
            </a:r>
            <a:r>
              <a:rPr lang="en-US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pitchFamily="18" charset="0"/>
              </a:rPr>
              <a:t>sticks…”</a:t>
            </a:r>
            <a:endParaRPr lang="en-US" sz="4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2367171"/>
            <a:ext cx="746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II. A Fantastic </a:t>
            </a:r>
            <a:r>
              <a:rPr lang="en-US" sz="6600" b="1" u="sng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Plan</a:t>
            </a:r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</a:p>
          <a:p>
            <a:pPr algn="r"/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(</a:t>
            </a:r>
            <a:r>
              <a:rPr lang="en-US" sz="6600" dirty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vs. </a:t>
            </a:r>
            <a:r>
              <a:rPr lang="en-US" sz="6600" dirty="0" smtClean="0">
                <a:solidFill>
                  <a:srgbClr val="FF9900"/>
                </a:solidFill>
                <a:latin typeface="Adobe Gothic Std B" pitchFamily="34" charset="-128"/>
                <a:ea typeface="Adobe Gothic Std B" pitchFamily="34" charset="-128"/>
              </a:rPr>
              <a:t>12-15a) </a:t>
            </a:r>
            <a:endParaRPr lang="en-US" sz="6600" dirty="0">
              <a:solidFill>
                <a:srgbClr val="FF99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75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211</Words>
  <Application>Microsoft Office PowerPoint</Application>
  <PresentationFormat>On-screen Show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</dc:creator>
  <cp:lastModifiedBy>Shannon</cp:lastModifiedBy>
  <cp:revision>33</cp:revision>
  <dcterms:created xsi:type="dcterms:W3CDTF">2014-08-16T16:41:48Z</dcterms:created>
  <dcterms:modified xsi:type="dcterms:W3CDTF">2014-09-07T04:47:18Z</dcterms:modified>
</cp:coreProperties>
</file>