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3" r:id="rId3"/>
    <p:sldId id="256" r:id="rId4"/>
    <p:sldId id="257" r:id="rId5"/>
    <p:sldId id="258" r:id="rId6"/>
    <p:sldId id="259" r:id="rId7"/>
    <p:sldId id="264" r:id="rId8"/>
    <p:sldId id="260" r:id="rId9"/>
    <p:sldId id="261" r:id="rId10"/>
    <p:sldId id="265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Californian FB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Californian FB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Californian FB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Californian FB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Californian FB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1"/>
        </a:solidFill>
        <a:latin typeface="Californian FB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1"/>
        </a:solidFill>
        <a:latin typeface="Californian FB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1"/>
        </a:solidFill>
        <a:latin typeface="Californian FB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1"/>
        </a:solidFill>
        <a:latin typeface="Californian FB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6600"/>
    <a:srgbClr val="E3AB7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9" autoAdjust="0"/>
  </p:normalViewPr>
  <p:slideViewPr>
    <p:cSldViewPr>
      <p:cViewPr varScale="1">
        <p:scale>
          <a:sx n="53" d="100"/>
          <a:sy n="53" d="100"/>
        </p:scale>
        <p:origin x="-96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gif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gif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C3F17-B8D8-478A-AED5-68FB71FB1776}" type="doc">
      <dgm:prSet loTypeId="urn:microsoft.com/office/officeart/2005/8/layout/vList4#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5F9DEA-9243-47A1-B695-DFB8E2AFE0F6}">
      <dgm:prSet phldrT="[Text]" custT="1"/>
      <dgm:spPr>
        <a:xfrm>
          <a:off x="0" y="0"/>
          <a:ext cx="6172199" cy="7227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800" b="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Hear the </a:t>
          </a:r>
          <a:r>
            <a:rPr lang="en-US" sz="3800" b="1" cap="none" spc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  <a:ea typeface="+mn-ea"/>
              <a:cs typeface="+mn-cs"/>
            </a:rPr>
            <a:t>WORD</a:t>
          </a:r>
          <a:r>
            <a:rPr lang="en-US" sz="3800" b="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 of God</a:t>
          </a:r>
          <a:endParaRPr lang="en-US" sz="2000" b="0" dirty="0">
            <a:ln w="3175"/>
            <a:solidFill>
              <a:sysClr val="window" lastClr="FFFF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  <a:ea typeface="+mn-ea"/>
            <a:cs typeface="+mn-cs"/>
          </a:endParaRPr>
        </a:p>
      </dgm:t>
    </dgm:pt>
    <dgm:pt modelId="{7AC5392F-E3AE-447F-AC87-2215646F917E}" type="parTrans" cxnId="{110024D5-A46E-4A4E-B47A-DE9464ADFA0B}">
      <dgm:prSet/>
      <dgm:spPr/>
      <dgm:t>
        <a:bodyPr/>
        <a:lstStyle/>
        <a:p>
          <a:endParaRPr lang="en-US"/>
        </a:p>
      </dgm:t>
    </dgm:pt>
    <dgm:pt modelId="{24C42D1E-3FA5-4408-A7AA-35768C4B9FE4}" type="sibTrans" cxnId="{110024D5-A46E-4A4E-B47A-DE9464ADFA0B}">
      <dgm:prSet/>
      <dgm:spPr/>
      <dgm:t>
        <a:bodyPr/>
        <a:lstStyle/>
        <a:p>
          <a:endParaRPr lang="en-US"/>
        </a:p>
      </dgm:t>
    </dgm:pt>
    <dgm:pt modelId="{B012B688-D350-457F-B28C-0F7F53E82892}">
      <dgm:prSet phldrT="[Text]"/>
      <dgm:spPr>
        <a:xfrm>
          <a:off x="0" y="2385063"/>
          <a:ext cx="6172199" cy="7227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6750158"/>
                <a:satOff val="-10128"/>
                <a:lumOff val="-1647"/>
                <a:alphaOff val="0"/>
                <a:shade val="51000"/>
                <a:satMod val="130000"/>
              </a:srgbClr>
            </a:gs>
            <a:gs pos="80000">
              <a:srgbClr val="9BBB59">
                <a:hueOff val="6750158"/>
                <a:satOff val="-10128"/>
                <a:lumOff val="-1647"/>
                <a:alphaOff val="0"/>
                <a:shade val="93000"/>
                <a:satMod val="130000"/>
              </a:srgbClr>
            </a:gs>
            <a:gs pos="100000">
              <a:srgbClr val="9BBB59">
                <a:hueOff val="6750158"/>
                <a:satOff val="-10128"/>
                <a:lumOff val="-164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Confess Your </a:t>
          </a:r>
          <a:r>
            <a:rPr lang="en-US" b="1" cap="none" spc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  <a:ea typeface="+mn-ea"/>
              <a:cs typeface="+mn-cs"/>
            </a:rPr>
            <a:t>FAITH</a:t>
          </a:r>
          <a:r>
            <a:rPr lang="en-US" b="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 in Christ</a:t>
          </a:r>
          <a:endParaRPr lang="en-US" b="0" dirty="0">
            <a:ln w="3175"/>
            <a:solidFill>
              <a:sysClr val="window" lastClr="FFFF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  <a:ea typeface="+mn-ea"/>
            <a:cs typeface="+mn-cs"/>
          </a:endParaRPr>
        </a:p>
      </dgm:t>
    </dgm:pt>
    <dgm:pt modelId="{BD607002-7065-453C-90A3-245BFF36F012}" type="parTrans" cxnId="{37AEBDDC-27C3-4DCD-A07E-9BDD98DD4256}">
      <dgm:prSet/>
      <dgm:spPr/>
      <dgm:t>
        <a:bodyPr/>
        <a:lstStyle/>
        <a:p>
          <a:endParaRPr lang="en-US"/>
        </a:p>
      </dgm:t>
    </dgm:pt>
    <dgm:pt modelId="{053D6655-6345-4E62-B19E-06CC6FDCA80C}" type="sibTrans" cxnId="{37AEBDDC-27C3-4DCD-A07E-9BDD98DD4256}">
      <dgm:prSet/>
      <dgm:spPr/>
      <dgm:t>
        <a:bodyPr/>
        <a:lstStyle/>
        <a:p>
          <a:endParaRPr lang="en-US"/>
        </a:p>
      </dgm:t>
    </dgm:pt>
    <dgm:pt modelId="{D6161F05-1BF3-4125-9CE6-FB796FC81699}">
      <dgm:prSet phldrT="[Text]"/>
      <dgm:spPr>
        <a:xfrm>
          <a:off x="0" y="3180084"/>
          <a:ext cx="6172199" cy="7227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9000211"/>
                <a:satOff val="-13504"/>
                <a:lumOff val="-2196"/>
                <a:alphaOff val="0"/>
                <a:shade val="51000"/>
                <a:satMod val="130000"/>
              </a:srgbClr>
            </a:gs>
            <a:gs pos="80000">
              <a:srgbClr val="9BBB59">
                <a:hueOff val="9000211"/>
                <a:satOff val="-13504"/>
                <a:lumOff val="-2196"/>
                <a:alphaOff val="0"/>
                <a:shade val="93000"/>
                <a:satMod val="130000"/>
              </a:srgbClr>
            </a:gs>
            <a:gs pos="100000">
              <a:srgbClr val="9BBB59">
                <a:hueOff val="9000211"/>
                <a:satOff val="-13504"/>
                <a:lumOff val="-219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Be Baptized </a:t>
          </a:r>
          <a:r>
            <a:rPr lang="en-US" b="1" cap="none" spc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  <a:ea typeface="+mn-ea"/>
              <a:cs typeface="+mn-cs"/>
            </a:rPr>
            <a:t>INTO</a:t>
          </a:r>
          <a:r>
            <a:rPr lang="en-US" b="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 Christ</a:t>
          </a:r>
          <a:endParaRPr lang="en-US" b="0" dirty="0">
            <a:ln w="3175"/>
            <a:solidFill>
              <a:sysClr val="window" lastClr="FFFF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  <a:ea typeface="+mn-ea"/>
            <a:cs typeface="+mn-cs"/>
          </a:endParaRPr>
        </a:p>
      </dgm:t>
    </dgm:pt>
    <dgm:pt modelId="{8FE8952B-96AF-4EF9-A770-75573D3E5106}" type="parTrans" cxnId="{1550A821-BF89-4E6C-BDDF-C2154D2C751C}">
      <dgm:prSet/>
      <dgm:spPr/>
      <dgm:t>
        <a:bodyPr/>
        <a:lstStyle/>
        <a:p>
          <a:endParaRPr lang="en-US"/>
        </a:p>
      </dgm:t>
    </dgm:pt>
    <dgm:pt modelId="{1F855BD0-3DA4-49D7-AF98-130EFBB82898}" type="sibTrans" cxnId="{1550A821-BF89-4E6C-BDDF-C2154D2C751C}">
      <dgm:prSet/>
      <dgm:spPr/>
      <dgm:t>
        <a:bodyPr/>
        <a:lstStyle/>
        <a:p>
          <a:endParaRPr lang="en-US"/>
        </a:p>
      </dgm:t>
    </dgm:pt>
    <dgm:pt modelId="{1F544EDB-F629-4E30-8EA3-5F187C777321}">
      <dgm:prSet/>
      <dgm:spPr>
        <a:xfrm>
          <a:off x="0" y="795021"/>
          <a:ext cx="6172199" cy="7227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2250053"/>
                <a:satOff val="-3376"/>
                <a:lumOff val="-549"/>
                <a:alphaOff val="0"/>
                <a:shade val="51000"/>
                <a:satMod val="130000"/>
              </a:srgbClr>
            </a:gs>
            <a:gs pos="80000">
              <a:srgbClr val="9BBB59">
                <a:hueOff val="2250053"/>
                <a:satOff val="-3376"/>
                <a:lumOff val="-549"/>
                <a:alphaOff val="0"/>
                <a:shade val="93000"/>
                <a:satMod val="130000"/>
              </a:srgbClr>
            </a:gs>
            <a:gs pos="100000">
              <a:srgbClr val="9BBB59">
                <a:hueOff val="2250053"/>
                <a:satOff val="-3376"/>
                <a:lumOff val="-54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Believe in </a:t>
          </a:r>
          <a:r>
            <a:rPr lang="en-US" b="1" cap="none" spc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  <a:ea typeface="+mn-ea"/>
              <a:cs typeface="+mn-cs"/>
            </a:rPr>
            <a:t>JESUS</a:t>
          </a:r>
          <a:r>
            <a:rPr lang="en-US" b="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 as Christ</a:t>
          </a:r>
          <a:endParaRPr lang="en-US" b="0" dirty="0">
            <a:ln w="3175"/>
            <a:solidFill>
              <a:sysClr val="window" lastClr="FFFF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  <a:ea typeface="+mn-ea"/>
            <a:cs typeface="+mn-cs"/>
          </a:endParaRPr>
        </a:p>
      </dgm:t>
    </dgm:pt>
    <dgm:pt modelId="{AA909522-292E-418C-8144-CC5A6B33E296}" type="parTrans" cxnId="{38ED6FDA-A537-4309-AF78-7C0C637CF5BB}">
      <dgm:prSet/>
      <dgm:spPr/>
      <dgm:t>
        <a:bodyPr/>
        <a:lstStyle/>
        <a:p>
          <a:endParaRPr lang="en-US"/>
        </a:p>
      </dgm:t>
    </dgm:pt>
    <dgm:pt modelId="{0EEC5ADE-79DC-4F35-A78B-D9138ABD69B5}" type="sibTrans" cxnId="{38ED6FDA-A537-4309-AF78-7C0C637CF5BB}">
      <dgm:prSet/>
      <dgm:spPr/>
      <dgm:t>
        <a:bodyPr/>
        <a:lstStyle/>
        <a:p>
          <a:endParaRPr lang="en-US"/>
        </a:p>
      </dgm:t>
    </dgm:pt>
    <dgm:pt modelId="{A3FCFB70-735C-4823-9D4F-54288A334994}">
      <dgm:prSet/>
      <dgm:spPr>
        <a:xfrm>
          <a:off x="0" y="1590042"/>
          <a:ext cx="6172199" cy="7227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4500106"/>
                <a:satOff val="-6752"/>
                <a:lumOff val="-1098"/>
                <a:alphaOff val="0"/>
                <a:shade val="51000"/>
                <a:satMod val="130000"/>
              </a:srgbClr>
            </a:gs>
            <a:gs pos="80000">
              <a:srgbClr val="9BBB59">
                <a:hueOff val="4500106"/>
                <a:satOff val="-6752"/>
                <a:lumOff val="-1098"/>
                <a:alphaOff val="0"/>
                <a:shade val="93000"/>
                <a:satMod val="130000"/>
              </a:srgbClr>
            </a:gs>
            <a:gs pos="100000">
              <a:srgbClr val="9BBB59">
                <a:hueOff val="4500106"/>
                <a:satOff val="-6752"/>
                <a:lumOff val="-109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Repent of </a:t>
          </a:r>
          <a:r>
            <a:rPr lang="en-US" b="1" cap="none" spc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  <a:ea typeface="+mn-ea"/>
              <a:cs typeface="+mn-cs"/>
            </a:rPr>
            <a:t>YOUR</a:t>
          </a:r>
          <a:r>
            <a:rPr lang="en-US" b="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 Sins</a:t>
          </a:r>
          <a:endParaRPr lang="en-US" b="0" dirty="0">
            <a:ln w="3175"/>
            <a:solidFill>
              <a:sysClr val="window" lastClr="FFFF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  <a:ea typeface="+mn-ea"/>
            <a:cs typeface="+mn-cs"/>
          </a:endParaRPr>
        </a:p>
      </dgm:t>
    </dgm:pt>
    <dgm:pt modelId="{BA2F1A07-B867-427D-AAF7-877B6E120704}" type="parTrans" cxnId="{200963C4-E953-4A03-BB7E-74857A9DB5F9}">
      <dgm:prSet/>
      <dgm:spPr/>
      <dgm:t>
        <a:bodyPr/>
        <a:lstStyle/>
        <a:p>
          <a:endParaRPr lang="en-US"/>
        </a:p>
      </dgm:t>
    </dgm:pt>
    <dgm:pt modelId="{4451C2F8-3B8B-442B-AB22-67A7AA373B0C}" type="sibTrans" cxnId="{200963C4-E953-4A03-BB7E-74857A9DB5F9}">
      <dgm:prSet/>
      <dgm:spPr/>
      <dgm:t>
        <a:bodyPr/>
        <a:lstStyle/>
        <a:p>
          <a:endParaRPr lang="en-US"/>
        </a:p>
      </dgm:t>
    </dgm:pt>
    <dgm:pt modelId="{3105BD3B-CF66-455A-A528-272EE8D1D652}">
      <dgm:prSet/>
      <dgm:spPr>
        <a:xfrm>
          <a:off x="0" y="3975106"/>
          <a:ext cx="6172199" cy="7227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Abide Faithfully </a:t>
          </a:r>
          <a:r>
            <a:rPr lang="en-US" b="1" cap="none" spc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  <a:ea typeface="+mn-ea"/>
              <a:cs typeface="+mn-cs"/>
            </a:rPr>
            <a:t>IN</a:t>
          </a:r>
          <a:r>
            <a:rPr lang="en-US" b="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 Christ</a:t>
          </a:r>
          <a:endParaRPr lang="en-US" b="0" dirty="0">
            <a:ln w="3175"/>
            <a:solidFill>
              <a:sysClr val="window" lastClr="FFFF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  <a:ea typeface="+mn-ea"/>
            <a:cs typeface="+mn-cs"/>
          </a:endParaRPr>
        </a:p>
      </dgm:t>
    </dgm:pt>
    <dgm:pt modelId="{340491B2-15D2-4F69-B195-3B269941836A}" type="parTrans" cxnId="{D87AC895-351B-4967-B388-C058EF95D21F}">
      <dgm:prSet/>
      <dgm:spPr/>
      <dgm:t>
        <a:bodyPr/>
        <a:lstStyle/>
        <a:p>
          <a:endParaRPr lang="en-US"/>
        </a:p>
      </dgm:t>
    </dgm:pt>
    <dgm:pt modelId="{34E18910-555B-4466-A071-BD538697072F}" type="sibTrans" cxnId="{D87AC895-351B-4967-B388-C058EF95D21F}">
      <dgm:prSet/>
      <dgm:spPr/>
      <dgm:t>
        <a:bodyPr/>
        <a:lstStyle/>
        <a:p>
          <a:endParaRPr lang="en-US"/>
        </a:p>
      </dgm:t>
    </dgm:pt>
    <dgm:pt modelId="{0077A676-6114-4CCA-A111-B5CF30C03519}" type="pres">
      <dgm:prSet presAssocID="{0FDC3F17-B8D8-478A-AED5-68FB71FB177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BA9B3-B68D-4495-A01B-980382B083A1}" type="pres">
      <dgm:prSet presAssocID="{025F9DEA-9243-47A1-B695-DFB8E2AFE0F6}" presName="comp" presStyleCnt="0"/>
      <dgm:spPr/>
      <dgm:t>
        <a:bodyPr/>
        <a:lstStyle/>
        <a:p>
          <a:endParaRPr lang="en-US"/>
        </a:p>
      </dgm:t>
    </dgm:pt>
    <dgm:pt modelId="{9DED501C-632D-4322-A128-0FD8F73A4FF4}" type="pres">
      <dgm:prSet presAssocID="{025F9DEA-9243-47A1-B695-DFB8E2AFE0F6}" presName="box" presStyleLbl="node1" presStyleIdx="0" presStyleCnt="6" custLinFactY="-200000" custLinFactNeighborX="-1205" custLinFactNeighborY="-222763"/>
      <dgm:spPr/>
      <dgm:t>
        <a:bodyPr/>
        <a:lstStyle/>
        <a:p>
          <a:endParaRPr lang="en-US"/>
        </a:p>
      </dgm:t>
    </dgm:pt>
    <dgm:pt modelId="{31EEE715-1209-4A2D-B732-8EAFBC324F72}" type="pres">
      <dgm:prSet presAssocID="{025F9DEA-9243-47A1-B695-DFB8E2AFE0F6}" presName="img" presStyleLbl="fgImgPlace1" presStyleIdx="0" presStyleCnt="6" custScaleX="62663" custLinFactNeighborX="-12747" custLinFactNeighborY="-490"/>
      <dgm:spPr>
        <a:xfrm>
          <a:off x="145372" y="69441"/>
          <a:ext cx="773537" cy="578197"/>
        </a:xfrm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650CF71A-4D89-4353-87D5-B3A4DCC50794}" type="pres">
      <dgm:prSet presAssocID="{025F9DEA-9243-47A1-B695-DFB8E2AFE0F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3A0A6-A7C3-48ED-BE5C-86B5AAB6FC86}" type="pres">
      <dgm:prSet presAssocID="{24C42D1E-3FA5-4408-A7AA-35768C4B9FE4}" presName="spacer" presStyleCnt="0"/>
      <dgm:spPr/>
      <dgm:t>
        <a:bodyPr/>
        <a:lstStyle/>
        <a:p>
          <a:endParaRPr lang="en-US"/>
        </a:p>
      </dgm:t>
    </dgm:pt>
    <dgm:pt modelId="{57E385A4-B584-480F-BA61-85558A79DCB9}" type="pres">
      <dgm:prSet presAssocID="{1F544EDB-F629-4E30-8EA3-5F187C777321}" presName="comp" presStyleCnt="0"/>
      <dgm:spPr/>
      <dgm:t>
        <a:bodyPr/>
        <a:lstStyle/>
        <a:p>
          <a:endParaRPr lang="en-US"/>
        </a:p>
      </dgm:t>
    </dgm:pt>
    <dgm:pt modelId="{5904C78F-C20D-40F9-8BC7-DCB50D89EFA2}" type="pres">
      <dgm:prSet presAssocID="{1F544EDB-F629-4E30-8EA3-5F187C777321}" presName="box" presStyleLbl="node1" presStyleIdx="1" presStyleCnt="6"/>
      <dgm:spPr/>
      <dgm:t>
        <a:bodyPr/>
        <a:lstStyle/>
        <a:p>
          <a:endParaRPr lang="en-US"/>
        </a:p>
      </dgm:t>
    </dgm:pt>
    <dgm:pt modelId="{A21BC5FF-C484-45B8-B343-5A807217D6D2}" type="pres">
      <dgm:prSet presAssocID="{1F544EDB-F629-4E30-8EA3-5F187C777321}" presName="img" presStyleLbl="fgImgPlace1" presStyleIdx="1" presStyleCnt="6" custScaleX="62663" custLinFactNeighborX="-13026" custLinFactNeighborY="-2243"/>
      <dgm:spPr>
        <a:xfrm>
          <a:off x="141927" y="854326"/>
          <a:ext cx="773537" cy="578197"/>
        </a:xfrm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3B22763D-1591-46B2-A268-79B05EF22C14}" type="pres">
      <dgm:prSet presAssocID="{1F544EDB-F629-4E30-8EA3-5F187C777321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821AF-F5E7-4AF7-99D1-CFD559B78491}" type="pres">
      <dgm:prSet presAssocID="{0EEC5ADE-79DC-4F35-A78B-D9138ABD69B5}" presName="spacer" presStyleCnt="0"/>
      <dgm:spPr/>
      <dgm:t>
        <a:bodyPr/>
        <a:lstStyle/>
        <a:p>
          <a:endParaRPr lang="en-US"/>
        </a:p>
      </dgm:t>
    </dgm:pt>
    <dgm:pt modelId="{2BE0DA9A-B05B-43E1-A660-8D03DA7FDB91}" type="pres">
      <dgm:prSet presAssocID="{A3FCFB70-735C-4823-9D4F-54288A334994}" presName="comp" presStyleCnt="0"/>
      <dgm:spPr/>
      <dgm:t>
        <a:bodyPr/>
        <a:lstStyle/>
        <a:p>
          <a:endParaRPr lang="en-US"/>
        </a:p>
      </dgm:t>
    </dgm:pt>
    <dgm:pt modelId="{4BF51F7F-2F45-494F-AC06-878D0F2671AB}" type="pres">
      <dgm:prSet presAssocID="{A3FCFB70-735C-4823-9D4F-54288A334994}" presName="box" presStyleLbl="node1" presStyleIdx="2" presStyleCnt="6" custLinFactNeighborX="1205"/>
      <dgm:spPr/>
      <dgm:t>
        <a:bodyPr/>
        <a:lstStyle/>
        <a:p>
          <a:endParaRPr lang="en-US"/>
        </a:p>
      </dgm:t>
    </dgm:pt>
    <dgm:pt modelId="{779EE6E6-D7E9-454D-96AC-0D3C137E3E6D}" type="pres">
      <dgm:prSet presAssocID="{A3FCFB70-735C-4823-9D4F-54288A334994}" presName="img" presStyleLbl="fgImgPlace1" presStyleIdx="2" presStyleCnt="6" custScaleX="62663" custLinFactNeighborX="-12337" custLinFactNeighborY="-429"/>
      <dgm:spPr>
        <a:xfrm>
          <a:off x="150433" y="1659836"/>
          <a:ext cx="773537" cy="578197"/>
        </a:xfrm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673FA1DC-75C7-4254-B8B8-33BAC9B66756}" type="pres">
      <dgm:prSet presAssocID="{A3FCFB70-735C-4823-9D4F-54288A33499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F67C1-35A0-4EA4-BFEA-0A0B1727ACD0}" type="pres">
      <dgm:prSet presAssocID="{4451C2F8-3B8B-442B-AB22-67A7AA373B0C}" presName="spacer" presStyleCnt="0"/>
      <dgm:spPr/>
      <dgm:t>
        <a:bodyPr/>
        <a:lstStyle/>
        <a:p>
          <a:endParaRPr lang="en-US"/>
        </a:p>
      </dgm:t>
    </dgm:pt>
    <dgm:pt modelId="{C2364EA9-DD58-4E17-8E15-CFE52C2C19B4}" type="pres">
      <dgm:prSet presAssocID="{B012B688-D350-457F-B28C-0F7F53E82892}" presName="comp" presStyleCnt="0"/>
      <dgm:spPr/>
      <dgm:t>
        <a:bodyPr/>
        <a:lstStyle/>
        <a:p>
          <a:endParaRPr lang="en-US"/>
        </a:p>
      </dgm:t>
    </dgm:pt>
    <dgm:pt modelId="{A72F0F29-9306-49E2-A2E8-E9AA4F1150A2}" type="pres">
      <dgm:prSet presAssocID="{B012B688-D350-457F-B28C-0F7F53E82892}" presName="box" presStyleLbl="node1" presStyleIdx="3" presStyleCnt="6" custLinFactNeighborX="1316"/>
      <dgm:spPr/>
      <dgm:t>
        <a:bodyPr/>
        <a:lstStyle/>
        <a:p>
          <a:endParaRPr lang="en-US"/>
        </a:p>
      </dgm:t>
    </dgm:pt>
    <dgm:pt modelId="{F3F11834-32D6-484D-BDF8-FBB954EBDBBE}" type="pres">
      <dgm:prSet presAssocID="{B012B688-D350-457F-B28C-0F7F53E82892}" presName="img" presStyleLbl="fgImgPlace1" presStyleIdx="3" presStyleCnt="6" custScaleX="68189" custScaleY="110000" custLinFactNeighborX="-13010"/>
      <dgm:spPr>
        <a:xfrm>
          <a:off x="108017" y="2428428"/>
          <a:ext cx="841752" cy="636016"/>
        </a:xfrm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4DCE41D7-0097-4A99-A105-46ABDAA16B75}" type="pres">
      <dgm:prSet presAssocID="{B012B688-D350-457F-B28C-0F7F53E82892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0AF4E-3E8F-472C-B157-B9CF79AE2463}" type="pres">
      <dgm:prSet presAssocID="{053D6655-6345-4E62-B19E-06CC6FDCA80C}" presName="spacer" presStyleCnt="0"/>
      <dgm:spPr/>
      <dgm:t>
        <a:bodyPr/>
        <a:lstStyle/>
        <a:p>
          <a:endParaRPr lang="en-US"/>
        </a:p>
      </dgm:t>
    </dgm:pt>
    <dgm:pt modelId="{AD742E2F-10FC-4D7C-9B7D-7B275811E195}" type="pres">
      <dgm:prSet presAssocID="{D6161F05-1BF3-4125-9CE6-FB796FC81699}" presName="comp" presStyleCnt="0"/>
      <dgm:spPr/>
      <dgm:t>
        <a:bodyPr/>
        <a:lstStyle/>
        <a:p>
          <a:endParaRPr lang="en-US"/>
        </a:p>
      </dgm:t>
    </dgm:pt>
    <dgm:pt modelId="{049C6323-DC8A-4800-886E-04009DCC6A1D}" type="pres">
      <dgm:prSet presAssocID="{D6161F05-1BF3-4125-9CE6-FB796FC81699}" presName="box" presStyleLbl="node1" presStyleIdx="4" presStyleCnt="6"/>
      <dgm:spPr/>
      <dgm:t>
        <a:bodyPr/>
        <a:lstStyle/>
        <a:p>
          <a:endParaRPr lang="en-US"/>
        </a:p>
      </dgm:t>
    </dgm:pt>
    <dgm:pt modelId="{574AB216-E4EB-44A3-A4A9-2A5D095F5EED}" type="pres">
      <dgm:prSet presAssocID="{D6161F05-1BF3-4125-9CE6-FB796FC81699}" presName="img" presStyleLbl="fgImgPlace1" presStyleIdx="4" presStyleCnt="6" custScaleX="68189" custScaleY="110000" custLinFactNeighborX="-13010"/>
      <dgm:spPr>
        <a:xfrm>
          <a:off x="108017" y="3223449"/>
          <a:ext cx="841752" cy="636016"/>
        </a:xfrm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0725EDCC-3BD3-4073-AB8C-761C88220C17}" type="pres">
      <dgm:prSet presAssocID="{D6161F05-1BF3-4125-9CE6-FB796FC8169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6DF95-B3FC-43F1-BBB3-AAF5799AEDD9}" type="pres">
      <dgm:prSet presAssocID="{1F855BD0-3DA4-49D7-AF98-130EFBB82898}" presName="spacer" presStyleCnt="0"/>
      <dgm:spPr/>
      <dgm:t>
        <a:bodyPr/>
        <a:lstStyle/>
        <a:p>
          <a:endParaRPr lang="en-US"/>
        </a:p>
      </dgm:t>
    </dgm:pt>
    <dgm:pt modelId="{69E9A9ED-1471-4392-B545-E47B5153A5EE}" type="pres">
      <dgm:prSet presAssocID="{3105BD3B-CF66-455A-A528-272EE8D1D652}" presName="comp" presStyleCnt="0"/>
      <dgm:spPr/>
      <dgm:t>
        <a:bodyPr/>
        <a:lstStyle/>
        <a:p>
          <a:endParaRPr lang="en-US"/>
        </a:p>
      </dgm:t>
    </dgm:pt>
    <dgm:pt modelId="{426C99A9-CFFA-4015-88EB-5D810B84B35C}" type="pres">
      <dgm:prSet presAssocID="{3105BD3B-CF66-455A-A528-272EE8D1D652}" presName="box" presStyleLbl="node1" presStyleIdx="5" presStyleCnt="6"/>
      <dgm:spPr/>
      <dgm:t>
        <a:bodyPr/>
        <a:lstStyle/>
        <a:p>
          <a:endParaRPr lang="en-US"/>
        </a:p>
      </dgm:t>
    </dgm:pt>
    <dgm:pt modelId="{DE03DB1E-AF84-45E5-9E87-84A4BF2F8073}" type="pres">
      <dgm:prSet presAssocID="{3105BD3B-CF66-455A-A528-272EE8D1D652}" presName="img" presStyleLbl="fgImgPlace1" presStyleIdx="5" presStyleCnt="6" custScaleX="68189" custScaleY="110000" custLinFactNeighborX="-13010"/>
      <dgm:spPr>
        <a:xfrm>
          <a:off x="108017" y="4018470"/>
          <a:ext cx="841752" cy="636016"/>
        </a:xfrm>
        <a:prstGeom prst="round2Diag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7C5DA45C-1C78-4695-B58E-13EB4CEE21BE}" type="pres">
      <dgm:prSet presAssocID="{3105BD3B-CF66-455A-A528-272EE8D1D65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D6B73-3431-4E59-A822-B3BA19D064EB}" type="presOf" srcId="{025F9DEA-9243-47A1-B695-DFB8E2AFE0F6}" destId="{650CF71A-4D89-4353-87D5-B3A4DCC50794}" srcOrd="1" destOrd="0" presId="urn:microsoft.com/office/officeart/2005/8/layout/vList4#1"/>
    <dgm:cxn modelId="{38ED6FDA-A537-4309-AF78-7C0C637CF5BB}" srcId="{0FDC3F17-B8D8-478A-AED5-68FB71FB1776}" destId="{1F544EDB-F629-4E30-8EA3-5F187C777321}" srcOrd="1" destOrd="0" parTransId="{AA909522-292E-418C-8144-CC5A6B33E296}" sibTransId="{0EEC5ADE-79DC-4F35-A78B-D9138ABD69B5}"/>
    <dgm:cxn modelId="{200963C4-E953-4A03-BB7E-74857A9DB5F9}" srcId="{0FDC3F17-B8D8-478A-AED5-68FB71FB1776}" destId="{A3FCFB70-735C-4823-9D4F-54288A334994}" srcOrd="2" destOrd="0" parTransId="{BA2F1A07-B867-427D-AAF7-877B6E120704}" sibTransId="{4451C2F8-3B8B-442B-AB22-67A7AA373B0C}"/>
    <dgm:cxn modelId="{5E59EA4C-513C-495B-89C3-0059AB302C31}" type="presOf" srcId="{3105BD3B-CF66-455A-A528-272EE8D1D652}" destId="{7C5DA45C-1C78-4695-B58E-13EB4CEE21BE}" srcOrd="1" destOrd="0" presId="urn:microsoft.com/office/officeart/2005/8/layout/vList4#1"/>
    <dgm:cxn modelId="{21E412CB-FB3D-42BF-8D34-6B3BDFD89CC9}" type="presOf" srcId="{3105BD3B-CF66-455A-A528-272EE8D1D652}" destId="{426C99A9-CFFA-4015-88EB-5D810B84B35C}" srcOrd="0" destOrd="0" presId="urn:microsoft.com/office/officeart/2005/8/layout/vList4#1"/>
    <dgm:cxn modelId="{8F6C1FE6-58A8-4B32-9C23-982896EA2F5D}" type="presOf" srcId="{A3FCFB70-735C-4823-9D4F-54288A334994}" destId="{4BF51F7F-2F45-494F-AC06-878D0F2671AB}" srcOrd="0" destOrd="0" presId="urn:microsoft.com/office/officeart/2005/8/layout/vList4#1"/>
    <dgm:cxn modelId="{EE158526-A53E-47EE-AA7C-B880D39A0A11}" type="presOf" srcId="{A3FCFB70-735C-4823-9D4F-54288A334994}" destId="{673FA1DC-75C7-4254-B8B8-33BAC9B66756}" srcOrd="1" destOrd="0" presId="urn:microsoft.com/office/officeart/2005/8/layout/vList4#1"/>
    <dgm:cxn modelId="{502523ED-7269-450B-A8D3-9328A2C039D0}" type="presOf" srcId="{D6161F05-1BF3-4125-9CE6-FB796FC81699}" destId="{0725EDCC-3BD3-4073-AB8C-761C88220C17}" srcOrd="1" destOrd="0" presId="urn:microsoft.com/office/officeart/2005/8/layout/vList4#1"/>
    <dgm:cxn modelId="{939BC070-8505-4F21-8F0A-081C04551D47}" type="presOf" srcId="{1F544EDB-F629-4E30-8EA3-5F187C777321}" destId="{3B22763D-1591-46B2-A268-79B05EF22C14}" srcOrd="1" destOrd="0" presId="urn:microsoft.com/office/officeart/2005/8/layout/vList4#1"/>
    <dgm:cxn modelId="{110024D5-A46E-4A4E-B47A-DE9464ADFA0B}" srcId="{0FDC3F17-B8D8-478A-AED5-68FB71FB1776}" destId="{025F9DEA-9243-47A1-B695-DFB8E2AFE0F6}" srcOrd="0" destOrd="0" parTransId="{7AC5392F-E3AE-447F-AC87-2215646F917E}" sibTransId="{24C42D1E-3FA5-4408-A7AA-35768C4B9FE4}"/>
    <dgm:cxn modelId="{1550A821-BF89-4E6C-BDDF-C2154D2C751C}" srcId="{0FDC3F17-B8D8-478A-AED5-68FB71FB1776}" destId="{D6161F05-1BF3-4125-9CE6-FB796FC81699}" srcOrd="4" destOrd="0" parTransId="{8FE8952B-96AF-4EF9-A770-75573D3E5106}" sibTransId="{1F855BD0-3DA4-49D7-AF98-130EFBB82898}"/>
    <dgm:cxn modelId="{52C05EC2-4A2F-41A3-8F52-035B47EFEEC4}" type="presOf" srcId="{B012B688-D350-457F-B28C-0F7F53E82892}" destId="{4DCE41D7-0097-4A99-A105-46ABDAA16B75}" srcOrd="1" destOrd="0" presId="urn:microsoft.com/office/officeart/2005/8/layout/vList4#1"/>
    <dgm:cxn modelId="{333532FF-26B2-49E3-8B62-CFD191A70643}" type="presOf" srcId="{1F544EDB-F629-4E30-8EA3-5F187C777321}" destId="{5904C78F-C20D-40F9-8BC7-DCB50D89EFA2}" srcOrd="0" destOrd="0" presId="urn:microsoft.com/office/officeart/2005/8/layout/vList4#1"/>
    <dgm:cxn modelId="{0A1E190E-B7CB-4169-9AE6-23AF93F962A9}" type="presOf" srcId="{D6161F05-1BF3-4125-9CE6-FB796FC81699}" destId="{049C6323-DC8A-4800-886E-04009DCC6A1D}" srcOrd="0" destOrd="0" presId="urn:microsoft.com/office/officeart/2005/8/layout/vList4#1"/>
    <dgm:cxn modelId="{D87AC895-351B-4967-B388-C058EF95D21F}" srcId="{0FDC3F17-B8D8-478A-AED5-68FB71FB1776}" destId="{3105BD3B-CF66-455A-A528-272EE8D1D652}" srcOrd="5" destOrd="0" parTransId="{340491B2-15D2-4F69-B195-3B269941836A}" sibTransId="{34E18910-555B-4466-A071-BD538697072F}"/>
    <dgm:cxn modelId="{37AEBDDC-27C3-4DCD-A07E-9BDD98DD4256}" srcId="{0FDC3F17-B8D8-478A-AED5-68FB71FB1776}" destId="{B012B688-D350-457F-B28C-0F7F53E82892}" srcOrd="3" destOrd="0" parTransId="{BD607002-7065-453C-90A3-245BFF36F012}" sibTransId="{053D6655-6345-4E62-B19E-06CC6FDCA80C}"/>
    <dgm:cxn modelId="{7640383C-7CF6-4E67-A6B5-71ED7217AE35}" type="presOf" srcId="{B012B688-D350-457F-B28C-0F7F53E82892}" destId="{A72F0F29-9306-49E2-A2E8-E9AA4F1150A2}" srcOrd="0" destOrd="0" presId="urn:microsoft.com/office/officeart/2005/8/layout/vList4#1"/>
    <dgm:cxn modelId="{45F79E1A-2B6C-4760-A965-BD6371A2D867}" type="presOf" srcId="{0FDC3F17-B8D8-478A-AED5-68FB71FB1776}" destId="{0077A676-6114-4CCA-A111-B5CF30C03519}" srcOrd="0" destOrd="0" presId="urn:microsoft.com/office/officeart/2005/8/layout/vList4#1"/>
    <dgm:cxn modelId="{838BFA2E-1544-4285-A23B-66710179B935}" type="presOf" srcId="{025F9DEA-9243-47A1-B695-DFB8E2AFE0F6}" destId="{9DED501C-632D-4322-A128-0FD8F73A4FF4}" srcOrd="0" destOrd="0" presId="urn:microsoft.com/office/officeart/2005/8/layout/vList4#1"/>
    <dgm:cxn modelId="{57C17180-CB72-41F8-AB8D-242F601E8156}" type="presParOf" srcId="{0077A676-6114-4CCA-A111-B5CF30C03519}" destId="{1EABA9B3-B68D-4495-A01B-980382B083A1}" srcOrd="0" destOrd="0" presId="urn:microsoft.com/office/officeart/2005/8/layout/vList4#1"/>
    <dgm:cxn modelId="{51A87A1A-556C-4483-998D-B09FECD92D62}" type="presParOf" srcId="{1EABA9B3-B68D-4495-A01B-980382B083A1}" destId="{9DED501C-632D-4322-A128-0FD8F73A4FF4}" srcOrd="0" destOrd="0" presId="urn:microsoft.com/office/officeart/2005/8/layout/vList4#1"/>
    <dgm:cxn modelId="{848140F4-8177-4248-8541-9F50A100C7CA}" type="presParOf" srcId="{1EABA9B3-B68D-4495-A01B-980382B083A1}" destId="{31EEE715-1209-4A2D-B732-8EAFBC324F72}" srcOrd="1" destOrd="0" presId="urn:microsoft.com/office/officeart/2005/8/layout/vList4#1"/>
    <dgm:cxn modelId="{E7809EAB-4234-44E6-BE59-E1504EE9A416}" type="presParOf" srcId="{1EABA9B3-B68D-4495-A01B-980382B083A1}" destId="{650CF71A-4D89-4353-87D5-B3A4DCC50794}" srcOrd="2" destOrd="0" presId="urn:microsoft.com/office/officeart/2005/8/layout/vList4#1"/>
    <dgm:cxn modelId="{13B5DF50-8272-4ACB-A8BC-393BCC1D96CC}" type="presParOf" srcId="{0077A676-6114-4CCA-A111-B5CF30C03519}" destId="{2F23A0A6-A7C3-48ED-BE5C-86B5AAB6FC86}" srcOrd="1" destOrd="0" presId="urn:microsoft.com/office/officeart/2005/8/layout/vList4#1"/>
    <dgm:cxn modelId="{4B981374-E218-48F5-817E-BC26CA767EED}" type="presParOf" srcId="{0077A676-6114-4CCA-A111-B5CF30C03519}" destId="{57E385A4-B584-480F-BA61-85558A79DCB9}" srcOrd="2" destOrd="0" presId="urn:microsoft.com/office/officeart/2005/8/layout/vList4#1"/>
    <dgm:cxn modelId="{EEDF42BA-6749-4769-BF16-9922B666CDD2}" type="presParOf" srcId="{57E385A4-B584-480F-BA61-85558A79DCB9}" destId="{5904C78F-C20D-40F9-8BC7-DCB50D89EFA2}" srcOrd="0" destOrd="0" presId="urn:microsoft.com/office/officeart/2005/8/layout/vList4#1"/>
    <dgm:cxn modelId="{0BE7E13C-496C-4429-8840-ACA6D09AA743}" type="presParOf" srcId="{57E385A4-B584-480F-BA61-85558A79DCB9}" destId="{A21BC5FF-C484-45B8-B343-5A807217D6D2}" srcOrd="1" destOrd="0" presId="urn:microsoft.com/office/officeart/2005/8/layout/vList4#1"/>
    <dgm:cxn modelId="{D85B213B-08FC-40D0-9D50-56F693B16E1A}" type="presParOf" srcId="{57E385A4-B584-480F-BA61-85558A79DCB9}" destId="{3B22763D-1591-46B2-A268-79B05EF22C14}" srcOrd="2" destOrd="0" presId="urn:microsoft.com/office/officeart/2005/8/layout/vList4#1"/>
    <dgm:cxn modelId="{5CD7C0D0-06AA-4378-8923-A9CB1D0DF2B2}" type="presParOf" srcId="{0077A676-6114-4CCA-A111-B5CF30C03519}" destId="{FE6821AF-F5E7-4AF7-99D1-CFD559B78491}" srcOrd="3" destOrd="0" presId="urn:microsoft.com/office/officeart/2005/8/layout/vList4#1"/>
    <dgm:cxn modelId="{B4DA8760-2EEA-4573-9E96-564335AB03D5}" type="presParOf" srcId="{0077A676-6114-4CCA-A111-B5CF30C03519}" destId="{2BE0DA9A-B05B-43E1-A660-8D03DA7FDB91}" srcOrd="4" destOrd="0" presId="urn:microsoft.com/office/officeart/2005/8/layout/vList4#1"/>
    <dgm:cxn modelId="{94C753D8-F61B-4371-A1D5-6A9485B90627}" type="presParOf" srcId="{2BE0DA9A-B05B-43E1-A660-8D03DA7FDB91}" destId="{4BF51F7F-2F45-494F-AC06-878D0F2671AB}" srcOrd="0" destOrd="0" presId="urn:microsoft.com/office/officeart/2005/8/layout/vList4#1"/>
    <dgm:cxn modelId="{06C9058E-E4DF-4531-8AE8-D96D1C943703}" type="presParOf" srcId="{2BE0DA9A-B05B-43E1-A660-8D03DA7FDB91}" destId="{779EE6E6-D7E9-454D-96AC-0D3C137E3E6D}" srcOrd="1" destOrd="0" presId="urn:microsoft.com/office/officeart/2005/8/layout/vList4#1"/>
    <dgm:cxn modelId="{1CC8B571-96E7-4AC3-9879-66BCD8C0CDCA}" type="presParOf" srcId="{2BE0DA9A-B05B-43E1-A660-8D03DA7FDB91}" destId="{673FA1DC-75C7-4254-B8B8-33BAC9B66756}" srcOrd="2" destOrd="0" presId="urn:microsoft.com/office/officeart/2005/8/layout/vList4#1"/>
    <dgm:cxn modelId="{39D8E40F-6AC6-46AA-AA92-536C04C51412}" type="presParOf" srcId="{0077A676-6114-4CCA-A111-B5CF30C03519}" destId="{BCDF67C1-35A0-4EA4-BFEA-0A0B1727ACD0}" srcOrd="5" destOrd="0" presId="urn:microsoft.com/office/officeart/2005/8/layout/vList4#1"/>
    <dgm:cxn modelId="{387F795D-8AC8-403A-B5CE-0D4323135472}" type="presParOf" srcId="{0077A676-6114-4CCA-A111-B5CF30C03519}" destId="{C2364EA9-DD58-4E17-8E15-CFE52C2C19B4}" srcOrd="6" destOrd="0" presId="urn:microsoft.com/office/officeart/2005/8/layout/vList4#1"/>
    <dgm:cxn modelId="{7F68B3BB-23CC-4EFB-A17D-AA2332C86B77}" type="presParOf" srcId="{C2364EA9-DD58-4E17-8E15-CFE52C2C19B4}" destId="{A72F0F29-9306-49E2-A2E8-E9AA4F1150A2}" srcOrd="0" destOrd="0" presId="urn:microsoft.com/office/officeart/2005/8/layout/vList4#1"/>
    <dgm:cxn modelId="{A25874CC-F0F5-411C-A79C-E2582866264C}" type="presParOf" srcId="{C2364EA9-DD58-4E17-8E15-CFE52C2C19B4}" destId="{F3F11834-32D6-484D-BDF8-FBB954EBDBBE}" srcOrd="1" destOrd="0" presId="urn:microsoft.com/office/officeart/2005/8/layout/vList4#1"/>
    <dgm:cxn modelId="{C0C66AEF-ECBE-4D58-829A-91ACDF5C131C}" type="presParOf" srcId="{C2364EA9-DD58-4E17-8E15-CFE52C2C19B4}" destId="{4DCE41D7-0097-4A99-A105-46ABDAA16B75}" srcOrd="2" destOrd="0" presId="urn:microsoft.com/office/officeart/2005/8/layout/vList4#1"/>
    <dgm:cxn modelId="{13D34611-D2D6-4D3D-A5BD-9CEF957BBAEF}" type="presParOf" srcId="{0077A676-6114-4CCA-A111-B5CF30C03519}" destId="{B680AF4E-3E8F-472C-B157-B9CF79AE2463}" srcOrd="7" destOrd="0" presId="urn:microsoft.com/office/officeart/2005/8/layout/vList4#1"/>
    <dgm:cxn modelId="{2A0D95D1-B161-4BDC-B9DD-460319AB96DC}" type="presParOf" srcId="{0077A676-6114-4CCA-A111-B5CF30C03519}" destId="{AD742E2F-10FC-4D7C-9B7D-7B275811E195}" srcOrd="8" destOrd="0" presId="urn:microsoft.com/office/officeart/2005/8/layout/vList4#1"/>
    <dgm:cxn modelId="{C14B0CD3-E8B8-47E3-8853-833D91BE45F6}" type="presParOf" srcId="{AD742E2F-10FC-4D7C-9B7D-7B275811E195}" destId="{049C6323-DC8A-4800-886E-04009DCC6A1D}" srcOrd="0" destOrd="0" presId="urn:microsoft.com/office/officeart/2005/8/layout/vList4#1"/>
    <dgm:cxn modelId="{2287590C-C478-4A30-8A0A-1AE54D55CDBB}" type="presParOf" srcId="{AD742E2F-10FC-4D7C-9B7D-7B275811E195}" destId="{574AB216-E4EB-44A3-A4A9-2A5D095F5EED}" srcOrd="1" destOrd="0" presId="urn:microsoft.com/office/officeart/2005/8/layout/vList4#1"/>
    <dgm:cxn modelId="{4C01D0AA-69BF-4440-8B3C-FC2C10A00017}" type="presParOf" srcId="{AD742E2F-10FC-4D7C-9B7D-7B275811E195}" destId="{0725EDCC-3BD3-4073-AB8C-761C88220C17}" srcOrd="2" destOrd="0" presId="urn:microsoft.com/office/officeart/2005/8/layout/vList4#1"/>
    <dgm:cxn modelId="{82881EBA-5B9A-4B82-8F5D-22BAC282A6F1}" type="presParOf" srcId="{0077A676-6114-4CCA-A111-B5CF30C03519}" destId="{6AF6DF95-B3FC-43F1-BBB3-AAF5799AEDD9}" srcOrd="9" destOrd="0" presId="urn:microsoft.com/office/officeart/2005/8/layout/vList4#1"/>
    <dgm:cxn modelId="{C9B9C003-31A5-4E82-A1C7-EE4C2BA4A33B}" type="presParOf" srcId="{0077A676-6114-4CCA-A111-B5CF30C03519}" destId="{69E9A9ED-1471-4392-B545-E47B5153A5EE}" srcOrd="10" destOrd="0" presId="urn:microsoft.com/office/officeart/2005/8/layout/vList4#1"/>
    <dgm:cxn modelId="{F7AB0655-3D9D-4E4E-9166-04555355D5D6}" type="presParOf" srcId="{69E9A9ED-1471-4392-B545-E47B5153A5EE}" destId="{426C99A9-CFFA-4015-88EB-5D810B84B35C}" srcOrd="0" destOrd="0" presId="urn:microsoft.com/office/officeart/2005/8/layout/vList4#1"/>
    <dgm:cxn modelId="{DB108EEF-2691-4903-8827-288B338F7237}" type="presParOf" srcId="{69E9A9ED-1471-4392-B545-E47B5153A5EE}" destId="{DE03DB1E-AF84-45E5-9E87-84A4BF2F8073}" srcOrd="1" destOrd="0" presId="urn:microsoft.com/office/officeart/2005/8/layout/vList4#1"/>
    <dgm:cxn modelId="{A09779F2-C368-47F9-901D-4373AF0D02AB}" type="presParOf" srcId="{69E9A9ED-1471-4392-B545-E47B5153A5EE}" destId="{7C5DA45C-1C78-4695-B58E-13EB4CEE21B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D501C-632D-4322-A128-0FD8F73A4FF4}">
      <dsp:nvSpPr>
        <dsp:cNvPr id="0" name=""/>
        <dsp:cNvSpPr/>
      </dsp:nvSpPr>
      <dsp:spPr>
        <a:xfrm>
          <a:off x="0" y="0"/>
          <a:ext cx="8068550" cy="94480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800" b="0" kern="120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Hear the </a:t>
          </a:r>
          <a:r>
            <a:rPr lang="en-US" sz="3800" b="1" kern="1200" cap="none" spc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  <a:ea typeface="+mn-ea"/>
              <a:cs typeface="+mn-cs"/>
            </a:rPr>
            <a:t>WORD</a:t>
          </a:r>
          <a:r>
            <a:rPr lang="en-US" sz="3800" b="0" kern="120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 of God</a:t>
          </a:r>
          <a:endParaRPr lang="en-US" sz="2000" b="0" kern="1200" dirty="0">
            <a:ln w="3175"/>
            <a:solidFill>
              <a:sysClr val="window" lastClr="FFFF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  <a:ea typeface="+mn-ea"/>
            <a:cs typeface="+mn-cs"/>
          </a:endParaRPr>
        </a:p>
      </dsp:txBody>
      <dsp:txXfrm>
        <a:off x="1735862" y="27672"/>
        <a:ext cx="6305015" cy="889459"/>
      </dsp:txXfrm>
    </dsp:sp>
    <dsp:sp modelId="{31EEE715-1209-4A2D-B732-8EAFBC324F72}">
      <dsp:nvSpPr>
        <dsp:cNvPr id="0" name=""/>
        <dsp:cNvSpPr/>
      </dsp:nvSpPr>
      <dsp:spPr>
        <a:xfrm>
          <a:off x="190036" y="90776"/>
          <a:ext cx="1011199" cy="755842"/>
        </a:xfrm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4C78F-C20D-40F9-8BC7-DCB50D89EFA2}">
      <dsp:nvSpPr>
        <dsp:cNvPr id="0" name=""/>
        <dsp:cNvSpPr/>
      </dsp:nvSpPr>
      <dsp:spPr>
        <a:xfrm>
          <a:off x="0" y="1039283"/>
          <a:ext cx="8068550" cy="94480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2250053"/>
                <a:satOff val="-3376"/>
                <a:lumOff val="-549"/>
                <a:alphaOff val="0"/>
                <a:shade val="51000"/>
                <a:satMod val="130000"/>
              </a:srgbClr>
            </a:gs>
            <a:gs pos="80000">
              <a:srgbClr val="9BBB59">
                <a:hueOff val="2250053"/>
                <a:satOff val="-3376"/>
                <a:lumOff val="-549"/>
                <a:alphaOff val="0"/>
                <a:shade val="93000"/>
                <a:satMod val="130000"/>
              </a:srgbClr>
            </a:gs>
            <a:gs pos="100000">
              <a:srgbClr val="9BBB59">
                <a:hueOff val="2250053"/>
                <a:satOff val="-3376"/>
                <a:lumOff val="-54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Believe in </a:t>
          </a:r>
          <a:r>
            <a:rPr lang="en-US" sz="4300" b="1" kern="1200" cap="none" spc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  <a:ea typeface="+mn-ea"/>
              <a:cs typeface="+mn-cs"/>
            </a:rPr>
            <a:t>JESUS</a:t>
          </a:r>
          <a:r>
            <a:rPr lang="en-US" sz="4300" b="0" kern="120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 as Christ</a:t>
          </a:r>
          <a:endParaRPr lang="en-US" sz="4300" b="0" kern="1200" dirty="0">
            <a:ln w="3175"/>
            <a:solidFill>
              <a:sysClr val="window" lastClr="FFFF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  <a:ea typeface="+mn-ea"/>
            <a:cs typeface="+mn-cs"/>
          </a:endParaRPr>
        </a:p>
      </dsp:txBody>
      <dsp:txXfrm>
        <a:off x="1735862" y="1066955"/>
        <a:ext cx="6305015" cy="889459"/>
      </dsp:txXfrm>
    </dsp:sp>
    <dsp:sp modelId="{A21BC5FF-C484-45B8-B343-5A807217D6D2}">
      <dsp:nvSpPr>
        <dsp:cNvPr id="0" name=""/>
        <dsp:cNvSpPr/>
      </dsp:nvSpPr>
      <dsp:spPr>
        <a:xfrm>
          <a:off x="185533" y="1116810"/>
          <a:ext cx="1011199" cy="755842"/>
        </a:xfrm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51F7F-2F45-494F-AC06-878D0F2671AB}">
      <dsp:nvSpPr>
        <dsp:cNvPr id="0" name=""/>
        <dsp:cNvSpPr/>
      </dsp:nvSpPr>
      <dsp:spPr>
        <a:xfrm>
          <a:off x="0" y="2078567"/>
          <a:ext cx="8068550" cy="94480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4500106"/>
                <a:satOff val="-6752"/>
                <a:lumOff val="-1098"/>
                <a:alphaOff val="0"/>
                <a:shade val="51000"/>
                <a:satMod val="130000"/>
              </a:srgbClr>
            </a:gs>
            <a:gs pos="80000">
              <a:srgbClr val="9BBB59">
                <a:hueOff val="4500106"/>
                <a:satOff val="-6752"/>
                <a:lumOff val="-1098"/>
                <a:alphaOff val="0"/>
                <a:shade val="93000"/>
                <a:satMod val="130000"/>
              </a:srgbClr>
            </a:gs>
            <a:gs pos="100000">
              <a:srgbClr val="9BBB59">
                <a:hueOff val="4500106"/>
                <a:satOff val="-6752"/>
                <a:lumOff val="-109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Repent of </a:t>
          </a:r>
          <a:r>
            <a:rPr lang="en-US" sz="4300" b="1" kern="1200" cap="none" spc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  <a:ea typeface="+mn-ea"/>
              <a:cs typeface="+mn-cs"/>
            </a:rPr>
            <a:t>YOUR</a:t>
          </a:r>
          <a:r>
            <a:rPr lang="en-US" sz="4300" b="0" kern="120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 Sins</a:t>
          </a:r>
          <a:endParaRPr lang="en-US" sz="4300" b="0" kern="1200" dirty="0">
            <a:ln w="3175"/>
            <a:solidFill>
              <a:sysClr val="window" lastClr="FFFF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  <a:ea typeface="+mn-ea"/>
            <a:cs typeface="+mn-cs"/>
          </a:endParaRPr>
        </a:p>
      </dsp:txBody>
      <dsp:txXfrm>
        <a:off x="1735862" y="2106239"/>
        <a:ext cx="6305015" cy="889459"/>
      </dsp:txXfrm>
    </dsp:sp>
    <dsp:sp modelId="{779EE6E6-D7E9-454D-96AC-0D3C137E3E6D}">
      <dsp:nvSpPr>
        <dsp:cNvPr id="0" name=""/>
        <dsp:cNvSpPr/>
      </dsp:nvSpPr>
      <dsp:spPr>
        <a:xfrm>
          <a:off x="196652" y="2169805"/>
          <a:ext cx="1011199" cy="755842"/>
        </a:xfrm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F0F29-9306-49E2-A2E8-E9AA4F1150A2}">
      <dsp:nvSpPr>
        <dsp:cNvPr id="0" name=""/>
        <dsp:cNvSpPr/>
      </dsp:nvSpPr>
      <dsp:spPr>
        <a:xfrm>
          <a:off x="0" y="3117851"/>
          <a:ext cx="8068550" cy="94480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6750158"/>
                <a:satOff val="-10128"/>
                <a:lumOff val="-1647"/>
                <a:alphaOff val="0"/>
                <a:shade val="51000"/>
                <a:satMod val="130000"/>
              </a:srgbClr>
            </a:gs>
            <a:gs pos="80000">
              <a:srgbClr val="9BBB59">
                <a:hueOff val="6750158"/>
                <a:satOff val="-10128"/>
                <a:lumOff val="-1647"/>
                <a:alphaOff val="0"/>
                <a:shade val="93000"/>
                <a:satMod val="130000"/>
              </a:srgbClr>
            </a:gs>
            <a:gs pos="100000">
              <a:srgbClr val="9BBB59">
                <a:hueOff val="6750158"/>
                <a:satOff val="-10128"/>
                <a:lumOff val="-164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Confess Your </a:t>
          </a:r>
          <a:r>
            <a:rPr lang="en-US" sz="4300" b="1" kern="1200" cap="none" spc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  <a:ea typeface="+mn-ea"/>
              <a:cs typeface="+mn-cs"/>
            </a:rPr>
            <a:t>FAITH</a:t>
          </a:r>
          <a:r>
            <a:rPr lang="en-US" sz="4300" b="0" kern="120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 in Christ</a:t>
          </a:r>
          <a:endParaRPr lang="en-US" sz="4300" b="0" kern="1200" dirty="0">
            <a:ln w="3175"/>
            <a:solidFill>
              <a:sysClr val="window" lastClr="FFFF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  <a:ea typeface="+mn-ea"/>
            <a:cs typeface="+mn-cs"/>
          </a:endParaRPr>
        </a:p>
      </dsp:txBody>
      <dsp:txXfrm>
        <a:off x="1735862" y="3145523"/>
        <a:ext cx="6305015" cy="889459"/>
      </dsp:txXfrm>
    </dsp:sp>
    <dsp:sp modelId="{F3F11834-32D6-484D-BDF8-FBB954EBDBBE}">
      <dsp:nvSpPr>
        <dsp:cNvPr id="0" name=""/>
        <dsp:cNvSpPr/>
      </dsp:nvSpPr>
      <dsp:spPr>
        <a:xfrm>
          <a:off x="141205" y="3174540"/>
          <a:ext cx="1100372" cy="831427"/>
        </a:xfrm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C6323-DC8A-4800-886E-04009DCC6A1D}">
      <dsp:nvSpPr>
        <dsp:cNvPr id="0" name=""/>
        <dsp:cNvSpPr/>
      </dsp:nvSpPr>
      <dsp:spPr>
        <a:xfrm>
          <a:off x="0" y="4157135"/>
          <a:ext cx="8068550" cy="94480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9000211"/>
                <a:satOff val="-13504"/>
                <a:lumOff val="-2196"/>
                <a:alphaOff val="0"/>
                <a:shade val="51000"/>
                <a:satMod val="130000"/>
              </a:srgbClr>
            </a:gs>
            <a:gs pos="80000">
              <a:srgbClr val="9BBB59">
                <a:hueOff val="9000211"/>
                <a:satOff val="-13504"/>
                <a:lumOff val="-2196"/>
                <a:alphaOff val="0"/>
                <a:shade val="93000"/>
                <a:satMod val="130000"/>
              </a:srgbClr>
            </a:gs>
            <a:gs pos="100000">
              <a:srgbClr val="9BBB59">
                <a:hueOff val="9000211"/>
                <a:satOff val="-13504"/>
                <a:lumOff val="-219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Be Baptized </a:t>
          </a:r>
          <a:r>
            <a:rPr lang="en-US" sz="4300" b="1" kern="1200" cap="none" spc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  <a:ea typeface="+mn-ea"/>
              <a:cs typeface="+mn-cs"/>
            </a:rPr>
            <a:t>INTO</a:t>
          </a:r>
          <a:r>
            <a:rPr lang="en-US" sz="4300" b="0" kern="120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 Christ</a:t>
          </a:r>
          <a:endParaRPr lang="en-US" sz="4300" b="0" kern="1200" dirty="0">
            <a:ln w="3175"/>
            <a:solidFill>
              <a:sysClr val="window" lastClr="FFFF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  <a:ea typeface="+mn-ea"/>
            <a:cs typeface="+mn-cs"/>
          </a:endParaRPr>
        </a:p>
      </dsp:txBody>
      <dsp:txXfrm>
        <a:off x="1735862" y="4184807"/>
        <a:ext cx="6305015" cy="889459"/>
      </dsp:txXfrm>
    </dsp:sp>
    <dsp:sp modelId="{574AB216-E4EB-44A3-A4A9-2A5D095F5EED}">
      <dsp:nvSpPr>
        <dsp:cNvPr id="0" name=""/>
        <dsp:cNvSpPr/>
      </dsp:nvSpPr>
      <dsp:spPr>
        <a:xfrm>
          <a:off x="141205" y="4213823"/>
          <a:ext cx="1100372" cy="831427"/>
        </a:xfrm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C99A9-CFFA-4015-88EB-5D810B84B35C}">
      <dsp:nvSpPr>
        <dsp:cNvPr id="0" name=""/>
        <dsp:cNvSpPr/>
      </dsp:nvSpPr>
      <dsp:spPr>
        <a:xfrm>
          <a:off x="0" y="5196419"/>
          <a:ext cx="8068550" cy="94480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Abide Faithfully </a:t>
          </a:r>
          <a:r>
            <a:rPr lang="en-US" sz="4300" b="1" kern="1200" cap="none" spc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  <a:ea typeface="+mn-ea"/>
              <a:cs typeface="+mn-cs"/>
            </a:rPr>
            <a:t>IN</a:t>
          </a:r>
          <a:r>
            <a:rPr lang="en-US" sz="4300" b="0" kern="1200" dirty="0" smtClean="0">
              <a:ln w="3175"/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  <a:ea typeface="+mn-ea"/>
              <a:cs typeface="+mn-cs"/>
            </a:rPr>
            <a:t> Christ</a:t>
          </a:r>
          <a:endParaRPr lang="en-US" sz="4300" b="0" kern="1200" dirty="0">
            <a:ln w="3175"/>
            <a:solidFill>
              <a:sysClr val="window" lastClr="FFFF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  <a:ea typeface="+mn-ea"/>
            <a:cs typeface="+mn-cs"/>
          </a:endParaRPr>
        </a:p>
      </dsp:txBody>
      <dsp:txXfrm>
        <a:off x="1735862" y="5224091"/>
        <a:ext cx="6305015" cy="889459"/>
      </dsp:txXfrm>
    </dsp:sp>
    <dsp:sp modelId="{DE03DB1E-AF84-45E5-9E87-84A4BF2F8073}">
      <dsp:nvSpPr>
        <dsp:cNvPr id="0" name=""/>
        <dsp:cNvSpPr/>
      </dsp:nvSpPr>
      <dsp:spPr>
        <a:xfrm>
          <a:off x="141205" y="5253107"/>
          <a:ext cx="1100372" cy="831427"/>
        </a:xfrm>
        <a:prstGeom prst="round2Diag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B39E3D-0413-4712-95D1-AB547454A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21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5D32A-78D9-4150-BD18-B86FF4F13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23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F60B1-5089-41FD-AB1C-447B727FB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5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E7FAC-1510-402F-B9E0-37310DA5B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48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A885D-F73D-4EDC-B1B2-99313CC43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7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05248-F74B-4EE5-BA90-AC96D6444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15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EDAEE-D664-436F-B552-2B388F216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27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C106D-1FC4-4195-BA75-AB0BA8D96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9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E8A07-1249-42E8-B3A9-1FAA0E93D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47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E1C26-5F92-4EA7-B44C-157D256D6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89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BD813-F4BE-4409-918E-44A4BC896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59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D69D4-AA69-4E32-AE63-994AB482E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64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94AD9225-FA52-4C87-876E-5CBCD3A2D7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130661"/>
            <a:ext cx="8382000" cy="32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ts val="10000"/>
              </a:lnSpc>
            </a:pPr>
            <a:r>
              <a:rPr lang="en-US" altLang="en-US" sz="9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Ten Fingers</a:t>
            </a:r>
          </a:p>
          <a:p>
            <a:pPr algn="ctr">
              <a:lnSpc>
                <a:spcPts val="5000"/>
              </a:lnSpc>
            </a:pPr>
            <a:r>
              <a:rPr lang="en-US" altLang="en-US" sz="6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							of</a:t>
            </a:r>
          </a:p>
          <a:p>
            <a:pPr algn="r">
              <a:lnSpc>
                <a:spcPts val="10000"/>
              </a:lnSpc>
            </a:pPr>
            <a:r>
              <a:rPr lang="en-US" altLang="en-US" sz="16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Salvation</a:t>
            </a:r>
            <a:endParaRPr lang="en-US" altLang="en-US" sz="16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9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9520239"/>
              </p:ext>
            </p:extLst>
          </p:nvPr>
        </p:nvGraphicFramePr>
        <p:xfrm>
          <a:off x="465850" y="334277"/>
          <a:ext cx="8068550" cy="614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38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EEE715-1209-4A2D-B732-8EAFBC324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1EEE715-1209-4A2D-B732-8EAFBC324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ED501C-632D-4322-A128-0FD8F73A4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9DED501C-632D-4322-A128-0FD8F73A4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1BC5FF-C484-45B8-B343-5A807217D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21BC5FF-C484-45B8-B343-5A807217D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04C78F-C20D-40F9-8BC7-DCB50D89E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5904C78F-C20D-40F9-8BC7-DCB50D89E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9EE6E6-D7E9-454D-96AC-0D3C137E3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79EE6E6-D7E9-454D-96AC-0D3C137E3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F51F7F-2F45-494F-AC06-878D0F267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4BF51F7F-2F45-494F-AC06-878D0F267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F11834-32D6-484D-BDF8-FBB954EBD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3F11834-32D6-484D-BDF8-FBB954EBD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2F0F29-9306-49E2-A2E8-E9AA4F115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A72F0F29-9306-49E2-A2E8-E9AA4F115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4AB216-E4EB-44A3-A4A9-2A5D095F5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574AB216-E4EB-44A3-A4A9-2A5D095F5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9C6323-DC8A-4800-886E-04009DCC6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049C6323-DC8A-4800-886E-04009DCC6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3DB1E-AF84-45E5-9E87-84A4BF2F8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DE03DB1E-AF84-45E5-9E87-84A4BF2F8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6C99A9-CFFA-4015-88EB-5D810B84B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426C99A9-CFFA-4015-88EB-5D810B84B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130661"/>
            <a:ext cx="8382000" cy="32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ts val="10000"/>
              </a:lnSpc>
            </a:pPr>
            <a:r>
              <a:rPr lang="en-US" altLang="en-US" sz="9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Ten Fingers</a:t>
            </a:r>
          </a:p>
          <a:p>
            <a:pPr algn="ctr">
              <a:lnSpc>
                <a:spcPts val="5000"/>
              </a:lnSpc>
            </a:pPr>
            <a:r>
              <a:rPr lang="en-US" altLang="en-US" sz="6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							of</a:t>
            </a:r>
          </a:p>
          <a:p>
            <a:pPr algn="r">
              <a:lnSpc>
                <a:spcPts val="10000"/>
              </a:lnSpc>
            </a:pPr>
            <a:r>
              <a:rPr lang="en-US" altLang="en-US" sz="16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Salvation</a:t>
            </a:r>
            <a:endParaRPr lang="en-US" altLang="en-US" sz="16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0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WalterSco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73038"/>
            <a:ext cx="3729038" cy="64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95800" y="228600"/>
            <a:ext cx="419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800" dirty="0"/>
              <a:t>Walter Scott</a:t>
            </a:r>
          </a:p>
          <a:p>
            <a:pPr algn="ctr"/>
            <a:r>
              <a:rPr lang="en-US" altLang="en-US" sz="4800" dirty="0"/>
              <a:t>1796-1861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67200" y="198120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</a:rPr>
              <a:t>5-Finger Exercise: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998119" y="2819400"/>
            <a:ext cx="5186362" cy="3416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Faith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Repentance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Baptism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Remission </a:t>
            </a:r>
            <a:r>
              <a:rPr lang="en-US" sz="3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of </a:t>
            </a:r>
            <a:r>
              <a:rPr lang="en-US" sz="3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Sins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Holy </a:t>
            </a:r>
            <a:r>
              <a:rPr lang="en-US" sz="3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Spirit &amp; </a:t>
            </a:r>
            <a:r>
              <a:rPr lang="en-US" sz="3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	Eternal Life</a:t>
            </a:r>
            <a:endParaRPr lang="en-US" altLang="en-US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0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 autoUpdateAnimBg="0"/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WalterSco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73038"/>
            <a:ext cx="3729038" cy="64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67200" y="2346325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5-Finger Exercise: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191000" y="3260725"/>
            <a:ext cx="4724400" cy="3140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Hear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Believe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Repent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Confess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Be Baptized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45" y="319088"/>
            <a:ext cx="5517310" cy="2027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 autoUpdateAnimBg="0"/>
      <p:bldP spid="20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Unanticipated Problems...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57200" y="1181100"/>
            <a:ext cx="7086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No mention of God’s grace.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29718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Salvation by human initiative alone.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40386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Sounds like justification by works.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Over time, easy-to-remember slogans can take the place of God’s word!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4102" grpId="0" autoUpdateAnimBg="0"/>
      <p:bldP spid="41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 More Complete Memory Exercise: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457200" y="1181100"/>
            <a:ext cx="815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853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Use All Ten Fingers!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3000" y="2164079"/>
            <a:ext cx="7543800" cy="4795521"/>
            <a:chOff x="1143000" y="2164079"/>
            <a:chExt cx="7543800" cy="47955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60"/>
            <a:stretch/>
          </p:blipFill>
          <p:spPr>
            <a:xfrm>
              <a:off x="1143000" y="2164079"/>
              <a:ext cx="3733800" cy="479552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60"/>
            <a:stretch/>
          </p:blipFill>
          <p:spPr>
            <a:xfrm flipH="1">
              <a:off x="4953000" y="2164079"/>
              <a:ext cx="3733800" cy="4795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2"/>
          <a:stretch/>
        </p:blipFill>
        <p:spPr>
          <a:xfrm rot="5400000" flipH="1">
            <a:off x="-95796" y="1068976"/>
            <a:ext cx="4898571" cy="5046619"/>
          </a:xfrm>
          <a:prstGeom prst="rect">
            <a:avLst/>
          </a:prstGeom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 More Complete Memory Exercise: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7200" y="1181100"/>
            <a:ext cx="815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066800" y="16002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en-US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Grace</a:t>
            </a: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en-US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 </a:t>
            </a:r>
            <a:r>
              <a:rPr lang="en-US" altLang="en-US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Ephesians </a:t>
            </a:r>
            <a:r>
              <a:rPr lang="en-US" altLang="en-US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2:8</a:t>
            </a:r>
            <a:endParaRPr lang="en-US" alt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066800" y="24765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en-US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Love</a:t>
            </a: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US" altLang="en-US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John 3:16</a:t>
            </a:r>
            <a:endParaRPr lang="en-US" alt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066800" y="33528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en-US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Mercy</a:t>
            </a: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US" altLang="en-US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Ephesians 2:4</a:t>
            </a:r>
            <a:endParaRPr lang="en-US" alt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066800" y="4229100"/>
            <a:ext cx="800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en-US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Blood</a:t>
            </a: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US" altLang="en-US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Eph. 1:7;  1 Pet. 1:18-19</a:t>
            </a:r>
            <a:endParaRPr lang="en-US" alt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066800" y="51054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en-US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Revelation</a:t>
            </a: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US" altLang="en-US" sz="3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Eph. 1:9; 2 Tim. 3:16-17</a:t>
            </a:r>
            <a:endParaRPr lang="en-US" altLang="en-US" sz="36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 autoUpdateAnimBg="0"/>
      <p:bldP spid="6152" grpId="0" build="p" autoUpdateAnimBg="0"/>
      <p:bldP spid="6153" grpId="0" build="p" autoUpdateAnimBg="0"/>
      <p:bldP spid="6154" grpId="0" build="p" autoUpdateAnimBg="0"/>
      <p:bldP spid="615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2"/>
          <a:stretch/>
        </p:blipFill>
        <p:spPr>
          <a:xfrm rot="16200000">
            <a:off x="4323805" y="1068976"/>
            <a:ext cx="4898571" cy="5046619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66800" y="16002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en-US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Hear - </a:t>
            </a:r>
            <a:r>
              <a:rPr lang="en-US" altLang="en-US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Romans 10:17</a:t>
            </a:r>
            <a:endParaRPr lang="en-US" alt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66800" y="24765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en-US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Believe - </a:t>
            </a:r>
            <a:r>
              <a:rPr lang="en-US" altLang="en-US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John </a:t>
            </a:r>
            <a:r>
              <a:rPr lang="en-US" altLang="en-US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8:24</a:t>
            </a:r>
            <a:endParaRPr lang="en-US" alt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66800" y="33528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en-US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Repent - </a:t>
            </a:r>
            <a:r>
              <a:rPr lang="en-US" altLang="en-US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Acts 17:30</a:t>
            </a:r>
            <a:endParaRPr lang="en-US" alt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66800" y="4229100"/>
            <a:ext cx="800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en-US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Confess - </a:t>
            </a:r>
            <a:r>
              <a:rPr lang="en-US" altLang="en-US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Romans 10:8-9</a:t>
            </a:r>
            <a:endParaRPr lang="en-US" alt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066800" y="5105400"/>
            <a:ext cx="8001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en-US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Baptism - </a:t>
            </a:r>
            <a:r>
              <a:rPr lang="en-US" altLang="en-US" sz="360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Mark 16:16; Acts 2:38; Rom. 6:1-4; Galatians 3:27; 1 Peter 3:21</a:t>
            </a:r>
            <a:endParaRPr lang="en-US" altLang="en-US" sz="36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 More Complete Memory Exercise:</a:t>
            </a: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457200" y="1181100"/>
            <a:ext cx="815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1" grpId="0" build="p" autoUpdateAnimBg="0"/>
      <p:bldP spid="12" grpId="0" build="p" autoUpdateAnimBg="0"/>
      <p:bldP spid="13" grpId="0" build="p" autoUpdateAnimBg="0"/>
      <p:bldP spid="1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2"/>
          <a:stretch/>
        </p:blipFill>
        <p:spPr>
          <a:xfrm rot="5400000" flipH="1">
            <a:off x="-95796" y="1275805"/>
            <a:ext cx="4898571" cy="50466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2"/>
          <a:stretch/>
        </p:blipFill>
        <p:spPr>
          <a:xfrm rot="16200000">
            <a:off x="4323805" y="1275805"/>
            <a:ext cx="4898571" cy="5046619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19812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Grace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5800" y="2829322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Love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5800" y="3677444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Mercy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5800" y="4525566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Blood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85800" y="5373688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Revelation 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95800" y="19812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Hear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495800" y="2829322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Believe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495800" y="3677444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Repent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495800" y="4525566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Confess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495800" y="5373687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Be Baptized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 More Complete Memory Exercise:</a:t>
            </a: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457200" y="1181100"/>
            <a:ext cx="815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  <p:bldP spid="7177" grpId="0"/>
      <p:bldP spid="7178" grpId="0" build="p" autoUpdateAnimBg="0"/>
      <p:bldP spid="7179" grpId="0" build="p" autoUpdateAnimBg="0"/>
      <p:bldP spid="7180" grpId="0" build="p" autoUpdateAnimBg="0"/>
      <p:bldP spid="7181" grpId="0" build="p" autoUpdateAnimBg="0"/>
      <p:bldP spid="718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b="13333"/>
          <a:stretch/>
        </p:blipFill>
        <p:spPr>
          <a:xfrm>
            <a:off x="152400" y="1587500"/>
            <a:ext cx="4724401" cy="4508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“The whole counsel of God” </a:t>
            </a:r>
            <a:r>
              <a:rPr lang="en-US" altLang="en-US" sz="280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Acts 20:27</a:t>
            </a:r>
            <a:endParaRPr lang="en-US" altLang="en-US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457200" y="1181100"/>
            <a:ext cx="815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362201" y="3841750"/>
            <a:ext cx="2514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God’s</a:t>
            </a:r>
          </a:p>
          <a:p>
            <a:r>
              <a:rPr lang="en-US" altLang="en-US" sz="4400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Provision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943600" y="1600200"/>
            <a:ext cx="243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Man’s</a:t>
            </a:r>
          </a:p>
          <a:p>
            <a:r>
              <a:rPr lang="en-US" altLang="en-US" u="sng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Response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3"/>
          <a:stretch/>
        </p:blipFill>
        <p:spPr bwMode="auto">
          <a:xfrm flipH="1">
            <a:off x="5619751" y="3124200"/>
            <a:ext cx="3282490" cy="2666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fornian FB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fornian FB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236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Shannon</cp:lastModifiedBy>
  <cp:revision>59</cp:revision>
  <dcterms:created xsi:type="dcterms:W3CDTF">2002-04-19T18:35:25Z</dcterms:created>
  <dcterms:modified xsi:type="dcterms:W3CDTF">2014-08-10T02:57:42Z</dcterms:modified>
</cp:coreProperties>
</file>