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78" y="-8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image" Target="../media/image2.gif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image" Target="../media/image2.gif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C3F17-B8D8-478A-AED5-68FB71FB1776}" type="doc">
      <dgm:prSet loTypeId="urn:microsoft.com/office/officeart/2005/8/layout/vList4#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25F9DEA-9243-47A1-B695-DFB8E2AFE0F6}">
      <dgm:prSet phldrT="[Text]" custT="1"/>
      <dgm:spPr/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800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Hear the </a:t>
          </a:r>
          <a:r>
            <a:rPr lang="en-US" sz="3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WORD</a:t>
          </a:r>
          <a:r>
            <a:rPr lang="en-US" sz="3800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of God</a:t>
          </a:r>
          <a:endParaRPr lang="en-US" sz="2000" b="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gm:t>
    </dgm:pt>
    <dgm:pt modelId="{7AC5392F-E3AE-447F-AC87-2215646F917E}" type="parTrans" cxnId="{110024D5-A46E-4A4E-B47A-DE9464ADFA0B}">
      <dgm:prSet/>
      <dgm:spPr/>
      <dgm:t>
        <a:bodyPr/>
        <a:lstStyle/>
        <a:p>
          <a:endParaRPr lang="en-US"/>
        </a:p>
      </dgm:t>
    </dgm:pt>
    <dgm:pt modelId="{24C42D1E-3FA5-4408-A7AA-35768C4B9FE4}" type="sibTrans" cxnId="{110024D5-A46E-4A4E-B47A-DE9464ADFA0B}">
      <dgm:prSet/>
      <dgm:spPr/>
      <dgm:t>
        <a:bodyPr/>
        <a:lstStyle/>
        <a:p>
          <a:endParaRPr lang="en-US"/>
        </a:p>
      </dgm:t>
    </dgm:pt>
    <dgm:pt modelId="{B012B688-D350-457F-B28C-0F7F53E82892}">
      <dgm:prSet phldrT="[Text]"/>
      <dgm:spPr/>
      <dgm:t>
        <a:bodyPr/>
        <a:lstStyle/>
        <a:p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Confess Your 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FAITH</a:t>
          </a:r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in Christ</a:t>
          </a:r>
          <a:endParaRPr lang="en-US" b="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gm:t>
    </dgm:pt>
    <dgm:pt modelId="{BD607002-7065-453C-90A3-245BFF36F012}" type="parTrans" cxnId="{37AEBDDC-27C3-4DCD-A07E-9BDD98DD4256}">
      <dgm:prSet/>
      <dgm:spPr/>
      <dgm:t>
        <a:bodyPr/>
        <a:lstStyle/>
        <a:p>
          <a:endParaRPr lang="en-US"/>
        </a:p>
      </dgm:t>
    </dgm:pt>
    <dgm:pt modelId="{053D6655-6345-4E62-B19E-06CC6FDCA80C}" type="sibTrans" cxnId="{37AEBDDC-27C3-4DCD-A07E-9BDD98DD4256}">
      <dgm:prSet/>
      <dgm:spPr/>
      <dgm:t>
        <a:bodyPr/>
        <a:lstStyle/>
        <a:p>
          <a:endParaRPr lang="en-US"/>
        </a:p>
      </dgm:t>
    </dgm:pt>
    <dgm:pt modelId="{D6161F05-1BF3-4125-9CE6-FB796FC81699}">
      <dgm:prSet phldrT="[Text]"/>
      <dgm:spPr/>
      <dgm:t>
        <a:bodyPr/>
        <a:lstStyle/>
        <a:p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Be Baptized 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INTO</a:t>
          </a:r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Christ</a:t>
          </a:r>
          <a:endParaRPr lang="en-US" b="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gm:t>
    </dgm:pt>
    <dgm:pt modelId="{8FE8952B-96AF-4EF9-A770-75573D3E5106}" type="parTrans" cxnId="{1550A821-BF89-4E6C-BDDF-C2154D2C751C}">
      <dgm:prSet/>
      <dgm:spPr/>
      <dgm:t>
        <a:bodyPr/>
        <a:lstStyle/>
        <a:p>
          <a:endParaRPr lang="en-US"/>
        </a:p>
      </dgm:t>
    </dgm:pt>
    <dgm:pt modelId="{1F855BD0-3DA4-49D7-AF98-130EFBB82898}" type="sibTrans" cxnId="{1550A821-BF89-4E6C-BDDF-C2154D2C751C}">
      <dgm:prSet/>
      <dgm:spPr/>
      <dgm:t>
        <a:bodyPr/>
        <a:lstStyle/>
        <a:p>
          <a:endParaRPr lang="en-US"/>
        </a:p>
      </dgm:t>
    </dgm:pt>
    <dgm:pt modelId="{1F544EDB-F629-4E30-8EA3-5F187C777321}">
      <dgm:prSet/>
      <dgm:spPr/>
      <dgm:t>
        <a:bodyPr/>
        <a:lstStyle/>
        <a:p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Believe in 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JESUS</a:t>
          </a:r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as Christ</a:t>
          </a:r>
          <a:endParaRPr lang="en-US" b="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gm:t>
    </dgm:pt>
    <dgm:pt modelId="{AA909522-292E-418C-8144-CC5A6B33E296}" type="parTrans" cxnId="{38ED6FDA-A537-4309-AF78-7C0C637CF5BB}">
      <dgm:prSet/>
      <dgm:spPr/>
      <dgm:t>
        <a:bodyPr/>
        <a:lstStyle/>
        <a:p>
          <a:endParaRPr lang="en-US"/>
        </a:p>
      </dgm:t>
    </dgm:pt>
    <dgm:pt modelId="{0EEC5ADE-79DC-4F35-A78B-D9138ABD69B5}" type="sibTrans" cxnId="{38ED6FDA-A537-4309-AF78-7C0C637CF5BB}">
      <dgm:prSet/>
      <dgm:spPr/>
      <dgm:t>
        <a:bodyPr/>
        <a:lstStyle/>
        <a:p>
          <a:endParaRPr lang="en-US"/>
        </a:p>
      </dgm:t>
    </dgm:pt>
    <dgm:pt modelId="{A3FCFB70-735C-4823-9D4F-54288A334994}">
      <dgm:prSet/>
      <dgm:spPr/>
      <dgm:t>
        <a:bodyPr/>
        <a:lstStyle/>
        <a:p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Repent of 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YOUR</a:t>
          </a:r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Sins</a:t>
          </a:r>
          <a:endParaRPr lang="en-US" b="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gm:t>
    </dgm:pt>
    <dgm:pt modelId="{BA2F1A07-B867-427D-AAF7-877B6E120704}" type="parTrans" cxnId="{200963C4-E953-4A03-BB7E-74857A9DB5F9}">
      <dgm:prSet/>
      <dgm:spPr/>
      <dgm:t>
        <a:bodyPr/>
        <a:lstStyle/>
        <a:p>
          <a:endParaRPr lang="en-US"/>
        </a:p>
      </dgm:t>
    </dgm:pt>
    <dgm:pt modelId="{4451C2F8-3B8B-442B-AB22-67A7AA373B0C}" type="sibTrans" cxnId="{200963C4-E953-4A03-BB7E-74857A9DB5F9}">
      <dgm:prSet/>
      <dgm:spPr/>
      <dgm:t>
        <a:bodyPr/>
        <a:lstStyle/>
        <a:p>
          <a:endParaRPr lang="en-US"/>
        </a:p>
      </dgm:t>
    </dgm:pt>
    <dgm:pt modelId="{3105BD3B-CF66-455A-A528-272EE8D1D652}">
      <dgm:prSet/>
      <dgm:spPr/>
      <dgm:t>
        <a:bodyPr/>
        <a:lstStyle/>
        <a:p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Abide Faithfully 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IN</a:t>
          </a:r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Christ</a:t>
          </a:r>
          <a:endParaRPr lang="en-US" b="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gm:t>
    </dgm:pt>
    <dgm:pt modelId="{340491B2-15D2-4F69-B195-3B269941836A}" type="parTrans" cxnId="{D87AC895-351B-4967-B388-C058EF95D21F}">
      <dgm:prSet/>
      <dgm:spPr/>
      <dgm:t>
        <a:bodyPr/>
        <a:lstStyle/>
        <a:p>
          <a:endParaRPr lang="en-US"/>
        </a:p>
      </dgm:t>
    </dgm:pt>
    <dgm:pt modelId="{34E18910-555B-4466-A071-BD538697072F}" type="sibTrans" cxnId="{D87AC895-351B-4967-B388-C058EF95D21F}">
      <dgm:prSet/>
      <dgm:spPr/>
      <dgm:t>
        <a:bodyPr/>
        <a:lstStyle/>
        <a:p>
          <a:endParaRPr lang="en-US"/>
        </a:p>
      </dgm:t>
    </dgm:pt>
    <dgm:pt modelId="{0077A676-6114-4CCA-A111-B5CF30C03519}" type="pres">
      <dgm:prSet presAssocID="{0FDC3F17-B8D8-478A-AED5-68FB71FB177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BA9B3-B68D-4495-A01B-980382B083A1}" type="pres">
      <dgm:prSet presAssocID="{025F9DEA-9243-47A1-B695-DFB8E2AFE0F6}" presName="comp" presStyleCnt="0"/>
      <dgm:spPr/>
      <dgm:t>
        <a:bodyPr/>
        <a:lstStyle/>
        <a:p>
          <a:endParaRPr lang="en-US"/>
        </a:p>
      </dgm:t>
    </dgm:pt>
    <dgm:pt modelId="{9DED501C-632D-4322-A128-0FD8F73A4FF4}" type="pres">
      <dgm:prSet presAssocID="{025F9DEA-9243-47A1-B695-DFB8E2AFE0F6}" presName="box" presStyleLbl="node1" presStyleIdx="0" presStyleCnt="6" custLinFactY="-200000" custLinFactNeighborX="-1205" custLinFactNeighborY="-222763"/>
      <dgm:spPr/>
      <dgm:t>
        <a:bodyPr/>
        <a:lstStyle/>
        <a:p>
          <a:endParaRPr lang="en-US"/>
        </a:p>
      </dgm:t>
    </dgm:pt>
    <dgm:pt modelId="{31EEE715-1209-4A2D-B732-8EAFBC324F72}" type="pres">
      <dgm:prSet presAssocID="{025F9DEA-9243-47A1-B695-DFB8E2AFE0F6}" presName="img" presStyleLbl="fgImgPlace1" presStyleIdx="0" presStyleCnt="6" custScaleX="62663" custLinFactNeighborX="-12747" custLinFactNeighborY="-490"/>
      <dgm:spPr>
        <a:prstGeom prst="round2Diag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50CF71A-4D89-4353-87D5-B3A4DCC50794}" type="pres">
      <dgm:prSet presAssocID="{025F9DEA-9243-47A1-B695-DFB8E2AFE0F6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3A0A6-A7C3-48ED-BE5C-86B5AAB6FC86}" type="pres">
      <dgm:prSet presAssocID="{24C42D1E-3FA5-4408-A7AA-35768C4B9FE4}" presName="spacer" presStyleCnt="0"/>
      <dgm:spPr/>
      <dgm:t>
        <a:bodyPr/>
        <a:lstStyle/>
        <a:p>
          <a:endParaRPr lang="en-US"/>
        </a:p>
      </dgm:t>
    </dgm:pt>
    <dgm:pt modelId="{57E385A4-B584-480F-BA61-85558A79DCB9}" type="pres">
      <dgm:prSet presAssocID="{1F544EDB-F629-4E30-8EA3-5F187C777321}" presName="comp" presStyleCnt="0"/>
      <dgm:spPr/>
      <dgm:t>
        <a:bodyPr/>
        <a:lstStyle/>
        <a:p>
          <a:endParaRPr lang="en-US"/>
        </a:p>
      </dgm:t>
    </dgm:pt>
    <dgm:pt modelId="{5904C78F-C20D-40F9-8BC7-DCB50D89EFA2}" type="pres">
      <dgm:prSet presAssocID="{1F544EDB-F629-4E30-8EA3-5F187C777321}" presName="box" presStyleLbl="node1" presStyleIdx="1" presStyleCnt="6"/>
      <dgm:spPr/>
      <dgm:t>
        <a:bodyPr/>
        <a:lstStyle/>
        <a:p>
          <a:endParaRPr lang="en-US"/>
        </a:p>
      </dgm:t>
    </dgm:pt>
    <dgm:pt modelId="{A21BC5FF-C484-45B8-B343-5A807217D6D2}" type="pres">
      <dgm:prSet presAssocID="{1F544EDB-F629-4E30-8EA3-5F187C777321}" presName="img" presStyleLbl="fgImgPlace1" presStyleIdx="1" presStyleCnt="6" custScaleX="62663" custLinFactNeighborX="-13026" custLinFactNeighborY="-2243"/>
      <dgm:spPr>
        <a:prstGeom prst="round2Diag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B22763D-1591-46B2-A268-79B05EF22C14}" type="pres">
      <dgm:prSet presAssocID="{1F544EDB-F629-4E30-8EA3-5F187C777321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821AF-F5E7-4AF7-99D1-CFD559B78491}" type="pres">
      <dgm:prSet presAssocID="{0EEC5ADE-79DC-4F35-A78B-D9138ABD69B5}" presName="spacer" presStyleCnt="0"/>
      <dgm:spPr/>
      <dgm:t>
        <a:bodyPr/>
        <a:lstStyle/>
        <a:p>
          <a:endParaRPr lang="en-US"/>
        </a:p>
      </dgm:t>
    </dgm:pt>
    <dgm:pt modelId="{2BE0DA9A-B05B-43E1-A660-8D03DA7FDB91}" type="pres">
      <dgm:prSet presAssocID="{A3FCFB70-735C-4823-9D4F-54288A334994}" presName="comp" presStyleCnt="0"/>
      <dgm:spPr/>
      <dgm:t>
        <a:bodyPr/>
        <a:lstStyle/>
        <a:p>
          <a:endParaRPr lang="en-US"/>
        </a:p>
      </dgm:t>
    </dgm:pt>
    <dgm:pt modelId="{4BF51F7F-2F45-494F-AC06-878D0F2671AB}" type="pres">
      <dgm:prSet presAssocID="{A3FCFB70-735C-4823-9D4F-54288A334994}" presName="box" presStyleLbl="node1" presStyleIdx="2" presStyleCnt="6" custLinFactNeighborX="1205"/>
      <dgm:spPr/>
      <dgm:t>
        <a:bodyPr/>
        <a:lstStyle/>
        <a:p>
          <a:endParaRPr lang="en-US"/>
        </a:p>
      </dgm:t>
    </dgm:pt>
    <dgm:pt modelId="{779EE6E6-D7E9-454D-96AC-0D3C137E3E6D}" type="pres">
      <dgm:prSet presAssocID="{A3FCFB70-735C-4823-9D4F-54288A334994}" presName="img" presStyleLbl="fgImgPlace1" presStyleIdx="2" presStyleCnt="6" custScaleX="62663" custLinFactNeighborX="-12337" custLinFactNeighborY="-429"/>
      <dgm:spPr>
        <a:prstGeom prst="round2Diag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73FA1DC-75C7-4254-B8B8-33BAC9B66756}" type="pres">
      <dgm:prSet presAssocID="{A3FCFB70-735C-4823-9D4F-54288A334994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F67C1-35A0-4EA4-BFEA-0A0B1727ACD0}" type="pres">
      <dgm:prSet presAssocID="{4451C2F8-3B8B-442B-AB22-67A7AA373B0C}" presName="spacer" presStyleCnt="0"/>
      <dgm:spPr/>
      <dgm:t>
        <a:bodyPr/>
        <a:lstStyle/>
        <a:p>
          <a:endParaRPr lang="en-US"/>
        </a:p>
      </dgm:t>
    </dgm:pt>
    <dgm:pt modelId="{C2364EA9-DD58-4E17-8E15-CFE52C2C19B4}" type="pres">
      <dgm:prSet presAssocID="{B012B688-D350-457F-B28C-0F7F53E82892}" presName="comp" presStyleCnt="0"/>
      <dgm:spPr/>
      <dgm:t>
        <a:bodyPr/>
        <a:lstStyle/>
        <a:p>
          <a:endParaRPr lang="en-US"/>
        </a:p>
      </dgm:t>
    </dgm:pt>
    <dgm:pt modelId="{A72F0F29-9306-49E2-A2E8-E9AA4F1150A2}" type="pres">
      <dgm:prSet presAssocID="{B012B688-D350-457F-B28C-0F7F53E82892}" presName="box" presStyleLbl="node1" presStyleIdx="3" presStyleCnt="6" custLinFactNeighborX="1316"/>
      <dgm:spPr/>
      <dgm:t>
        <a:bodyPr/>
        <a:lstStyle/>
        <a:p>
          <a:endParaRPr lang="en-US"/>
        </a:p>
      </dgm:t>
    </dgm:pt>
    <dgm:pt modelId="{F3F11834-32D6-484D-BDF8-FBB954EBDBBE}" type="pres">
      <dgm:prSet presAssocID="{B012B688-D350-457F-B28C-0F7F53E82892}" presName="img" presStyleLbl="fgImgPlace1" presStyleIdx="3" presStyleCnt="6" custScaleX="68189" custScaleY="110000" custLinFactNeighborX="-13010"/>
      <dgm:spPr>
        <a:prstGeom prst="round2Diag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DCE41D7-0097-4A99-A105-46ABDAA16B75}" type="pres">
      <dgm:prSet presAssocID="{B012B688-D350-457F-B28C-0F7F53E82892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0AF4E-3E8F-472C-B157-B9CF79AE2463}" type="pres">
      <dgm:prSet presAssocID="{053D6655-6345-4E62-B19E-06CC6FDCA80C}" presName="spacer" presStyleCnt="0"/>
      <dgm:spPr/>
      <dgm:t>
        <a:bodyPr/>
        <a:lstStyle/>
        <a:p>
          <a:endParaRPr lang="en-US"/>
        </a:p>
      </dgm:t>
    </dgm:pt>
    <dgm:pt modelId="{AD742E2F-10FC-4D7C-9B7D-7B275811E195}" type="pres">
      <dgm:prSet presAssocID="{D6161F05-1BF3-4125-9CE6-FB796FC81699}" presName="comp" presStyleCnt="0"/>
      <dgm:spPr/>
      <dgm:t>
        <a:bodyPr/>
        <a:lstStyle/>
        <a:p>
          <a:endParaRPr lang="en-US"/>
        </a:p>
      </dgm:t>
    </dgm:pt>
    <dgm:pt modelId="{049C6323-DC8A-4800-886E-04009DCC6A1D}" type="pres">
      <dgm:prSet presAssocID="{D6161F05-1BF3-4125-9CE6-FB796FC81699}" presName="box" presStyleLbl="node1" presStyleIdx="4" presStyleCnt="6"/>
      <dgm:spPr/>
      <dgm:t>
        <a:bodyPr/>
        <a:lstStyle/>
        <a:p>
          <a:endParaRPr lang="en-US"/>
        </a:p>
      </dgm:t>
    </dgm:pt>
    <dgm:pt modelId="{574AB216-E4EB-44A3-A4A9-2A5D095F5EED}" type="pres">
      <dgm:prSet presAssocID="{D6161F05-1BF3-4125-9CE6-FB796FC81699}" presName="img" presStyleLbl="fgImgPlace1" presStyleIdx="4" presStyleCnt="6" custScaleX="68189" custScaleY="110000" custLinFactNeighborX="-13010"/>
      <dgm:spPr>
        <a:prstGeom prst="round2Diag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725EDCC-3BD3-4073-AB8C-761C88220C17}" type="pres">
      <dgm:prSet presAssocID="{D6161F05-1BF3-4125-9CE6-FB796FC81699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6DF95-B3FC-43F1-BBB3-AAF5799AEDD9}" type="pres">
      <dgm:prSet presAssocID="{1F855BD0-3DA4-49D7-AF98-130EFBB82898}" presName="spacer" presStyleCnt="0"/>
      <dgm:spPr/>
      <dgm:t>
        <a:bodyPr/>
        <a:lstStyle/>
        <a:p>
          <a:endParaRPr lang="en-US"/>
        </a:p>
      </dgm:t>
    </dgm:pt>
    <dgm:pt modelId="{69E9A9ED-1471-4392-B545-E47B5153A5EE}" type="pres">
      <dgm:prSet presAssocID="{3105BD3B-CF66-455A-A528-272EE8D1D652}" presName="comp" presStyleCnt="0"/>
      <dgm:spPr/>
      <dgm:t>
        <a:bodyPr/>
        <a:lstStyle/>
        <a:p>
          <a:endParaRPr lang="en-US"/>
        </a:p>
      </dgm:t>
    </dgm:pt>
    <dgm:pt modelId="{426C99A9-CFFA-4015-88EB-5D810B84B35C}" type="pres">
      <dgm:prSet presAssocID="{3105BD3B-CF66-455A-A528-272EE8D1D652}" presName="box" presStyleLbl="node1" presStyleIdx="5" presStyleCnt="6"/>
      <dgm:spPr/>
      <dgm:t>
        <a:bodyPr/>
        <a:lstStyle/>
        <a:p>
          <a:endParaRPr lang="en-US"/>
        </a:p>
      </dgm:t>
    </dgm:pt>
    <dgm:pt modelId="{DE03DB1E-AF84-45E5-9E87-84A4BF2F8073}" type="pres">
      <dgm:prSet presAssocID="{3105BD3B-CF66-455A-A528-272EE8D1D652}" presName="img" presStyleLbl="fgImgPlace1" presStyleIdx="5" presStyleCnt="6" custScaleX="68189" custScaleY="110000" custLinFactNeighborX="-13010"/>
      <dgm:spPr>
        <a:prstGeom prst="round2Diag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C5DA45C-1C78-4695-B58E-13EB4CEE21BE}" type="pres">
      <dgm:prSet presAssocID="{3105BD3B-CF66-455A-A528-272EE8D1D652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ED6FDA-A537-4309-AF78-7C0C637CF5BB}" srcId="{0FDC3F17-B8D8-478A-AED5-68FB71FB1776}" destId="{1F544EDB-F629-4E30-8EA3-5F187C777321}" srcOrd="1" destOrd="0" parTransId="{AA909522-292E-418C-8144-CC5A6B33E296}" sibTransId="{0EEC5ADE-79DC-4F35-A78B-D9138ABD69B5}"/>
    <dgm:cxn modelId="{036FEBC0-9099-4E72-9359-CEC82F91AF63}" type="presOf" srcId="{A3FCFB70-735C-4823-9D4F-54288A334994}" destId="{673FA1DC-75C7-4254-B8B8-33BAC9B66756}" srcOrd="1" destOrd="0" presId="urn:microsoft.com/office/officeart/2005/8/layout/vList4#1"/>
    <dgm:cxn modelId="{CD240291-1303-4AE0-AA71-046FFA6F1F31}" type="presOf" srcId="{B012B688-D350-457F-B28C-0F7F53E82892}" destId="{4DCE41D7-0097-4A99-A105-46ABDAA16B75}" srcOrd="1" destOrd="0" presId="urn:microsoft.com/office/officeart/2005/8/layout/vList4#1"/>
    <dgm:cxn modelId="{200963C4-E953-4A03-BB7E-74857A9DB5F9}" srcId="{0FDC3F17-B8D8-478A-AED5-68FB71FB1776}" destId="{A3FCFB70-735C-4823-9D4F-54288A334994}" srcOrd="2" destOrd="0" parTransId="{BA2F1A07-B867-427D-AAF7-877B6E120704}" sibTransId="{4451C2F8-3B8B-442B-AB22-67A7AA373B0C}"/>
    <dgm:cxn modelId="{26295EFE-1811-4081-88F2-8E4CE303D6DF}" type="presOf" srcId="{3105BD3B-CF66-455A-A528-272EE8D1D652}" destId="{426C99A9-CFFA-4015-88EB-5D810B84B35C}" srcOrd="0" destOrd="0" presId="urn:microsoft.com/office/officeart/2005/8/layout/vList4#1"/>
    <dgm:cxn modelId="{520C4F92-7CA6-4A38-9E04-4D0D23D85397}" type="presOf" srcId="{3105BD3B-CF66-455A-A528-272EE8D1D652}" destId="{7C5DA45C-1C78-4695-B58E-13EB4CEE21BE}" srcOrd="1" destOrd="0" presId="urn:microsoft.com/office/officeart/2005/8/layout/vList4#1"/>
    <dgm:cxn modelId="{CC6D23D5-F6FF-4085-9013-3EB828A03AD6}" type="presOf" srcId="{025F9DEA-9243-47A1-B695-DFB8E2AFE0F6}" destId="{9DED501C-632D-4322-A128-0FD8F73A4FF4}" srcOrd="0" destOrd="0" presId="urn:microsoft.com/office/officeart/2005/8/layout/vList4#1"/>
    <dgm:cxn modelId="{B72AECA6-A8E5-42A4-B5FB-FCD4674D581D}" type="presOf" srcId="{A3FCFB70-735C-4823-9D4F-54288A334994}" destId="{4BF51F7F-2F45-494F-AC06-878D0F2671AB}" srcOrd="0" destOrd="0" presId="urn:microsoft.com/office/officeart/2005/8/layout/vList4#1"/>
    <dgm:cxn modelId="{86B260F4-221F-4290-93A2-DE34F8590751}" type="presOf" srcId="{0FDC3F17-B8D8-478A-AED5-68FB71FB1776}" destId="{0077A676-6114-4CCA-A111-B5CF30C03519}" srcOrd="0" destOrd="0" presId="urn:microsoft.com/office/officeart/2005/8/layout/vList4#1"/>
    <dgm:cxn modelId="{2C56806E-7791-4C26-9726-3AF473F02FEE}" type="presOf" srcId="{D6161F05-1BF3-4125-9CE6-FB796FC81699}" destId="{0725EDCC-3BD3-4073-AB8C-761C88220C17}" srcOrd="1" destOrd="0" presId="urn:microsoft.com/office/officeart/2005/8/layout/vList4#1"/>
    <dgm:cxn modelId="{C4215C67-24C7-4A20-9E1C-1CF719CEB077}" type="presOf" srcId="{B012B688-D350-457F-B28C-0F7F53E82892}" destId="{A72F0F29-9306-49E2-A2E8-E9AA4F1150A2}" srcOrd="0" destOrd="0" presId="urn:microsoft.com/office/officeart/2005/8/layout/vList4#1"/>
    <dgm:cxn modelId="{110024D5-A46E-4A4E-B47A-DE9464ADFA0B}" srcId="{0FDC3F17-B8D8-478A-AED5-68FB71FB1776}" destId="{025F9DEA-9243-47A1-B695-DFB8E2AFE0F6}" srcOrd="0" destOrd="0" parTransId="{7AC5392F-E3AE-447F-AC87-2215646F917E}" sibTransId="{24C42D1E-3FA5-4408-A7AA-35768C4B9FE4}"/>
    <dgm:cxn modelId="{1550A821-BF89-4E6C-BDDF-C2154D2C751C}" srcId="{0FDC3F17-B8D8-478A-AED5-68FB71FB1776}" destId="{D6161F05-1BF3-4125-9CE6-FB796FC81699}" srcOrd="4" destOrd="0" parTransId="{8FE8952B-96AF-4EF9-A770-75573D3E5106}" sibTransId="{1F855BD0-3DA4-49D7-AF98-130EFBB82898}"/>
    <dgm:cxn modelId="{F62A71B8-9A92-4846-B981-CDBD18CA37D2}" type="presOf" srcId="{025F9DEA-9243-47A1-B695-DFB8E2AFE0F6}" destId="{650CF71A-4D89-4353-87D5-B3A4DCC50794}" srcOrd="1" destOrd="0" presId="urn:microsoft.com/office/officeart/2005/8/layout/vList4#1"/>
    <dgm:cxn modelId="{D87AC895-351B-4967-B388-C058EF95D21F}" srcId="{0FDC3F17-B8D8-478A-AED5-68FB71FB1776}" destId="{3105BD3B-CF66-455A-A528-272EE8D1D652}" srcOrd="5" destOrd="0" parTransId="{340491B2-15D2-4F69-B195-3B269941836A}" sibTransId="{34E18910-555B-4466-A071-BD538697072F}"/>
    <dgm:cxn modelId="{37AEBDDC-27C3-4DCD-A07E-9BDD98DD4256}" srcId="{0FDC3F17-B8D8-478A-AED5-68FB71FB1776}" destId="{B012B688-D350-457F-B28C-0F7F53E82892}" srcOrd="3" destOrd="0" parTransId="{BD607002-7065-453C-90A3-245BFF36F012}" sibTransId="{053D6655-6345-4E62-B19E-06CC6FDCA80C}"/>
    <dgm:cxn modelId="{31F3A5BE-AAA3-4E43-891C-E94F25177678}" type="presOf" srcId="{1F544EDB-F629-4E30-8EA3-5F187C777321}" destId="{5904C78F-C20D-40F9-8BC7-DCB50D89EFA2}" srcOrd="0" destOrd="0" presId="urn:microsoft.com/office/officeart/2005/8/layout/vList4#1"/>
    <dgm:cxn modelId="{52B9FAC1-E66F-4905-BC51-EE21182945CD}" type="presOf" srcId="{1F544EDB-F629-4E30-8EA3-5F187C777321}" destId="{3B22763D-1591-46B2-A268-79B05EF22C14}" srcOrd="1" destOrd="0" presId="urn:microsoft.com/office/officeart/2005/8/layout/vList4#1"/>
    <dgm:cxn modelId="{2341ED4C-F442-4221-ABBB-EA7E812CA1BB}" type="presOf" srcId="{D6161F05-1BF3-4125-9CE6-FB796FC81699}" destId="{049C6323-DC8A-4800-886E-04009DCC6A1D}" srcOrd="0" destOrd="0" presId="urn:microsoft.com/office/officeart/2005/8/layout/vList4#1"/>
    <dgm:cxn modelId="{679CBBDA-550D-4B28-AFCA-C664427D201D}" type="presParOf" srcId="{0077A676-6114-4CCA-A111-B5CF30C03519}" destId="{1EABA9B3-B68D-4495-A01B-980382B083A1}" srcOrd="0" destOrd="0" presId="urn:microsoft.com/office/officeart/2005/8/layout/vList4#1"/>
    <dgm:cxn modelId="{16C8D19A-EBBD-40ED-88E6-9D93133575F1}" type="presParOf" srcId="{1EABA9B3-B68D-4495-A01B-980382B083A1}" destId="{9DED501C-632D-4322-A128-0FD8F73A4FF4}" srcOrd="0" destOrd="0" presId="urn:microsoft.com/office/officeart/2005/8/layout/vList4#1"/>
    <dgm:cxn modelId="{CE0B8D8C-147C-48E9-91C7-C01027B8EE42}" type="presParOf" srcId="{1EABA9B3-B68D-4495-A01B-980382B083A1}" destId="{31EEE715-1209-4A2D-B732-8EAFBC324F72}" srcOrd="1" destOrd="0" presId="urn:microsoft.com/office/officeart/2005/8/layout/vList4#1"/>
    <dgm:cxn modelId="{E6DD5574-EAE9-4486-8D3E-2ACF6DF571A9}" type="presParOf" srcId="{1EABA9B3-B68D-4495-A01B-980382B083A1}" destId="{650CF71A-4D89-4353-87D5-B3A4DCC50794}" srcOrd="2" destOrd="0" presId="urn:microsoft.com/office/officeart/2005/8/layout/vList4#1"/>
    <dgm:cxn modelId="{4C24A57F-48AD-4DA6-B3F1-614490897577}" type="presParOf" srcId="{0077A676-6114-4CCA-A111-B5CF30C03519}" destId="{2F23A0A6-A7C3-48ED-BE5C-86B5AAB6FC86}" srcOrd="1" destOrd="0" presId="urn:microsoft.com/office/officeart/2005/8/layout/vList4#1"/>
    <dgm:cxn modelId="{40F75508-A523-4EA7-84A3-B10E0D004066}" type="presParOf" srcId="{0077A676-6114-4CCA-A111-B5CF30C03519}" destId="{57E385A4-B584-480F-BA61-85558A79DCB9}" srcOrd="2" destOrd="0" presId="urn:microsoft.com/office/officeart/2005/8/layout/vList4#1"/>
    <dgm:cxn modelId="{4553D0BE-9E31-4F0B-AC3D-160D81C2246D}" type="presParOf" srcId="{57E385A4-B584-480F-BA61-85558A79DCB9}" destId="{5904C78F-C20D-40F9-8BC7-DCB50D89EFA2}" srcOrd="0" destOrd="0" presId="urn:microsoft.com/office/officeart/2005/8/layout/vList4#1"/>
    <dgm:cxn modelId="{6BBBBBA2-876B-4DE5-8216-87715485A8C0}" type="presParOf" srcId="{57E385A4-B584-480F-BA61-85558A79DCB9}" destId="{A21BC5FF-C484-45B8-B343-5A807217D6D2}" srcOrd="1" destOrd="0" presId="urn:microsoft.com/office/officeart/2005/8/layout/vList4#1"/>
    <dgm:cxn modelId="{51B5C929-B69C-4FB3-8B1C-7D35F68B9B43}" type="presParOf" srcId="{57E385A4-B584-480F-BA61-85558A79DCB9}" destId="{3B22763D-1591-46B2-A268-79B05EF22C14}" srcOrd="2" destOrd="0" presId="urn:microsoft.com/office/officeart/2005/8/layout/vList4#1"/>
    <dgm:cxn modelId="{7D87D759-D1B7-4C6D-9318-B9C06FECF6CA}" type="presParOf" srcId="{0077A676-6114-4CCA-A111-B5CF30C03519}" destId="{FE6821AF-F5E7-4AF7-99D1-CFD559B78491}" srcOrd="3" destOrd="0" presId="urn:microsoft.com/office/officeart/2005/8/layout/vList4#1"/>
    <dgm:cxn modelId="{F59E168E-603A-477D-853C-17EA0A3AD5F2}" type="presParOf" srcId="{0077A676-6114-4CCA-A111-B5CF30C03519}" destId="{2BE0DA9A-B05B-43E1-A660-8D03DA7FDB91}" srcOrd="4" destOrd="0" presId="urn:microsoft.com/office/officeart/2005/8/layout/vList4#1"/>
    <dgm:cxn modelId="{44AEF514-5A85-4DF2-A0B4-FC6E1C117F69}" type="presParOf" srcId="{2BE0DA9A-B05B-43E1-A660-8D03DA7FDB91}" destId="{4BF51F7F-2F45-494F-AC06-878D0F2671AB}" srcOrd="0" destOrd="0" presId="urn:microsoft.com/office/officeart/2005/8/layout/vList4#1"/>
    <dgm:cxn modelId="{043E2D92-E260-46D1-8736-AF9D2D26D002}" type="presParOf" srcId="{2BE0DA9A-B05B-43E1-A660-8D03DA7FDB91}" destId="{779EE6E6-D7E9-454D-96AC-0D3C137E3E6D}" srcOrd="1" destOrd="0" presId="urn:microsoft.com/office/officeart/2005/8/layout/vList4#1"/>
    <dgm:cxn modelId="{FF50B50E-6D32-4AC8-8BC1-337A26F3A1F7}" type="presParOf" srcId="{2BE0DA9A-B05B-43E1-A660-8D03DA7FDB91}" destId="{673FA1DC-75C7-4254-B8B8-33BAC9B66756}" srcOrd="2" destOrd="0" presId="urn:microsoft.com/office/officeart/2005/8/layout/vList4#1"/>
    <dgm:cxn modelId="{3FF8AB73-F317-49A4-A43E-A4A1EBA2CC66}" type="presParOf" srcId="{0077A676-6114-4CCA-A111-B5CF30C03519}" destId="{BCDF67C1-35A0-4EA4-BFEA-0A0B1727ACD0}" srcOrd="5" destOrd="0" presId="urn:microsoft.com/office/officeart/2005/8/layout/vList4#1"/>
    <dgm:cxn modelId="{3BB0DA2A-CFFD-4DCA-8350-E0DC2DC2A8D5}" type="presParOf" srcId="{0077A676-6114-4CCA-A111-B5CF30C03519}" destId="{C2364EA9-DD58-4E17-8E15-CFE52C2C19B4}" srcOrd="6" destOrd="0" presId="urn:microsoft.com/office/officeart/2005/8/layout/vList4#1"/>
    <dgm:cxn modelId="{3966FEDB-296A-4918-9FB8-C904D635D7DF}" type="presParOf" srcId="{C2364EA9-DD58-4E17-8E15-CFE52C2C19B4}" destId="{A72F0F29-9306-49E2-A2E8-E9AA4F1150A2}" srcOrd="0" destOrd="0" presId="urn:microsoft.com/office/officeart/2005/8/layout/vList4#1"/>
    <dgm:cxn modelId="{DBF425A3-DB7F-4327-9FDA-9C637782D7B4}" type="presParOf" srcId="{C2364EA9-DD58-4E17-8E15-CFE52C2C19B4}" destId="{F3F11834-32D6-484D-BDF8-FBB954EBDBBE}" srcOrd="1" destOrd="0" presId="urn:microsoft.com/office/officeart/2005/8/layout/vList4#1"/>
    <dgm:cxn modelId="{6C6F9E11-0F2A-4ED0-BE6C-5C69ACCF5CE5}" type="presParOf" srcId="{C2364EA9-DD58-4E17-8E15-CFE52C2C19B4}" destId="{4DCE41D7-0097-4A99-A105-46ABDAA16B75}" srcOrd="2" destOrd="0" presId="urn:microsoft.com/office/officeart/2005/8/layout/vList4#1"/>
    <dgm:cxn modelId="{25A5250F-DBD7-460F-AFA4-EE7CD269145E}" type="presParOf" srcId="{0077A676-6114-4CCA-A111-B5CF30C03519}" destId="{B680AF4E-3E8F-472C-B157-B9CF79AE2463}" srcOrd="7" destOrd="0" presId="urn:microsoft.com/office/officeart/2005/8/layout/vList4#1"/>
    <dgm:cxn modelId="{665B0E4D-3DE9-4E86-9D6E-AC74A96CDC6D}" type="presParOf" srcId="{0077A676-6114-4CCA-A111-B5CF30C03519}" destId="{AD742E2F-10FC-4D7C-9B7D-7B275811E195}" srcOrd="8" destOrd="0" presId="urn:microsoft.com/office/officeart/2005/8/layout/vList4#1"/>
    <dgm:cxn modelId="{0F5578A9-E11E-44B0-8E88-CDE303828908}" type="presParOf" srcId="{AD742E2F-10FC-4D7C-9B7D-7B275811E195}" destId="{049C6323-DC8A-4800-886E-04009DCC6A1D}" srcOrd="0" destOrd="0" presId="urn:microsoft.com/office/officeart/2005/8/layout/vList4#1"/>
    <dgm:cxn modelId="{532EBE77-6EC8-45A1-9CC2-CE59E5C9F2EF}" type="presParOf" srcId="{AD742E2F-10FC-4D7C-9B7D-7B275811E195}" destId="{574AB216-E4EB-44A3-A4A9-2A5D095F5EED}" srcOrd="1" destOrd="0" presId="urn:microsoft.com/office/officeart/2005/8/layout/vList4#1"/>
    <dgm:cxn modelId="{D2A28629-1FAE-47BB-852D-C53627D21E02}" type="presParOf" srcId="{AD742E2F-10FC-4D7C-9B7D-7B275811E195}" destId="{0725EDCC-3BD3-4073-AB8C-761C88220C17}" srcOrd="2" destOrd="0" presId="urn:microsoft.com/office/officeart/2005/8/layout/vList4#1"/>
    <dgm:cxn modelId="{A83C46B6-CADC-41C9-82FC-880044539641}" type="presParOf" srcId="{0077A676-6114-4CCA-A111-B5CF30C03519}" destId="{6AF6DF95-B3FC-43F1-BBB3-AAF5799AEDD9}" srcOrd="9" destOrd="0" presId="urn:microsoft.com/office/officeart/2005/8/layout/vList4#1"/>
    <dgm:cxn modelId="{516534A6-D5AB-4156-9849-02C8F8FC432D}" type="presParOf" srcId="{0077A676-6114-4CCA-A111-B5CF30C03519}" destId="{69E9A9ED-1471-4392-B545-E47B5153A5EE}" srcOrd="10" destOrd="0" presId="urn:microsoft.com/office/officeart/2005/8/layout/vList4#1"/>
    <dgm:cxn modelId="{D62F454E-F4BC-4FB9-A4FA-E20BAD62C4E7}" type="presParOf" srcId="{69E9A9ED-1471-4392-B545-E47B5153A5EE}" destId="{426C99A9-CFFA-4015-88EB-5D810B84B35C}" srcOrd="0" destOrd="0" presId="urn:microsoft.com/office/officeart/2005/8/layout/vList4#1"/>
    <dgm:cxn modelId="{4E879B85-0241-43A8-94D3-46C2D0F315F1}" type="presParOf" srcId="{69E9A9ED-1471-4392-B545-E47B5153A5EE}" destId="{DE03DB1E-AF84-45E5-9E87-84A4BF2F8073}" srcOrd="1" destOrd="0" presId="urn:microsoft.com/office/officeart/2005/8/layout/vList4#1"/>
    <dgm:cxn modelId="{C73833C1-0A1E-46A9-9B16-C7219DB5D3D6}" type="presParOf" srcId="{69E9A9ED-1471-4392-B545-E47B5153A5EE}" destId="{7C5DA45C-1C78-4695-B58E-13EB4CEE21B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D501C-632D-4322-A128-0FD8F73A4FF4}">
      <dsp:nvSpPr>
        <dsp:cNvPr id="0" name=""/>
        <dsp:cNvSpPr/>
      </dsp:nvSpPr>
      <dsp:spPr>
        <a:xfrm>
          <a:off x="0" y="0"/>
          <a:ext cx="8001000" cy="925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8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Hear the </a:t>
          </a:r>
          <a:r>
            <a:rPr lang="en-US" sz="3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WORD</a:t>
          </a:r>
          <a:r>
            <a:rPr lang="en-US" sz="38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of God</a:t>
          </a:r>
          <a:endParaRPr lang="en-US" sz="2000" b="0" kern="120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sp:txBody>
      <dsp:txXfrm>
        <a:off x="1692789" y="0"/>
        <a:ext cx="6308210" cy="925896"/>
      </dsp:txXfrm>
    </dsp:sp>
    <dsp:sp modelId="{31EEE715-1209-4A2D-B732-8EAFBC324F72}">
      <dsp:nvSpPr>
        <dsp:cNvPr id="0" name=""/>
        <dsp:cNvSpPr/>
      </dsp:nvSpPr>
      <dsp:spPr>
        <a:xfrm>
          <a:off x="187345" y="88960"/>
          <a:ext cx="1002733" cy="740717"/>
        </a:xfrm>
        <a:prstGeom prst="round2Diag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4C78F-C20D-40F9-8BC7-DCB50D89EFA2}">
      <dsp:nvSpPr>
        <dsp:cNvPr id="0" name=""/>
        <dsp:cNvSpPr/>
      </dsp:nvSpPr>
      <dsp:spPr>
        <a:xfrm>
          <a:off x="0" y="1018486"/>
          <a:ext cx="8001000" cy="925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Believe in </a:t>
          </a:r>
          <a:r>
            <a:rPr lang="en-US" sz="4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JESUS</a:t>
          </a:r>
          <a:r>
            <a:rPr lang="en-US" sz="44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as Christ</a:t>
          </a:r>
          <a:endParaRPr lang="en-US" sz="4400" b="0" kern="120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sp:txBody>
      <dsp:txXfrm>
        <a:off x="1692789" y="1018486"/>
        <a:ext cx="6308210" cy="925896"/>
      </dsp:txXfrm>
    </dsp:sp>
    <dsp:sp modelId="{A21BC5FF-C484-45B8-B343-5A807217D6D2}">
      <dsp:nvSpPr>
        <dsp:cNvPr id="0" name=""/>
        <dsp:cNvSpPr/>
      </dsp:nvSpPr>
      <dsp:spPr>
        <a:xfrm>
          <a:off x="182880" y="1094462"/>
          <a:ext cx="1002733" cy="740717"/>
        </a:xfrm>
        <a:prstGeom prst="round2Diag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51F7F-2F45-494F-AC06-878D0F2671AB}">
      <dsp:nvSpPr>
        <dsp:cNvPr id="0" name=""/>
        <dsp:cNvSpPr/>
      </dsp:nvSpPr>
      <dsp:spPr>
        <a:xfrm>
          <a:off x="0" y="2036973"/>
          <a:ext cx="8001000" cy="925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Repent of </a:t>
          </a:r>
          <a:r>
            <a:rPr lang="en-US" sz="4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YOUR</a:t>
          </a:r>
          <a:r>
            <a:rPr lang="en-US" sz="44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Sins</a:t>
          </a:r>
          <a:endParaRPr lang="en-US" sz="4400" b="0" kern="120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sp:txBody>
      <dsp:txXfrm>
        <a:off x="1692789" y="2036973"/>
        <a:ext cx="6308210" cy="925896"/>
      </dsp:txXfrm>
    </dsp:sp>
    <dsp:sp modelId="{779EE6E6-D7E9-454D-96AC-0D3C137E3E6D}">
      <dsp:nvSpPr>
        <dsp:cNvPr id="0" name=""/>
        <dsp:cNvSpPr/>
      </dsp:nvSpPr>
      <dsp:spPr>
        <a:xfrm>
          <a:off x="193906" y="2126385"/>
          <a:ext cx="1002733" cy="740717"/>
        </a:xfrm>
        <a:prstGeom prst="round2Diag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F0F29-9306-49E2-A2E8-E9AA4F1150A2}">
      <dsp:nvSpPr>
        <dsp:cNvPr id="0" name=""/>
        <dsp:cNvSpPr/>
      </dsp:nvSpPr>
      <dsp:spPr>
        <a:xfrm>
          <a:off x="0" y="3055460"/>
          <a:ext cx="8001000" cy="925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Confess Your </a:t>
          </a:r>
          <a:r>
            <a:rPr lang="en-US" sz="4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FAITH</a:t>
          </a:r>
          <a:r>
            <a:rPr lang="en-US" sz="44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in Christ</a:t>
          </a:r>
          <a:endParaRPr lang="en-US" sz="4400" b="0" kern="120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sp:txBody>
      <dsp:txXfrm>
        <a:off x="1692789" y="3055460"/>
        <a:ext cx="6308210" cy="925896"/>
      </dsp:txXfrm>
    </dsp:sp>
    <dsp:sp modelId="{F3F11834-32D6-484D-BDF8-FBB954EBDBBE}">
      <dsp:nvSpPr>
        <dsp:cNvPr id="0" name=""/>
        <dsp:cNvSpPr/>
      </dsp:nvSpPr>
      <dsp:spPr>
        <a:xfrm>
          <a:off x="138923" y="3111013"/>
          <a:ext cx="1091160" cy="814789"/>
        </a:xfrm>
        <a:prstGeom prst="round2Diag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C6323-DC8A-4800-886E-04009DCC6A1D}">
      <dsp:nvSpPr>
        <dsp:cNvPr id="0" name=""/>
        <dsp:cNvSpPr/>
      </dsp:nvSpPr>
      <dsp:spPr>
        <a:xfrm>
          <a:off x="0" y="4073946"/>
          <a:ext cx="8001000" cy="925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Be Baptized </a:t>
          </a:r>
          <a:r>
            <a:rPr lang="en-US" sz="4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INTO</a:t>
          </a:r>
          <a:r>
            <a:rPr lang="en-US" sz="44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Christ</a:t>
          </a:r>
          <a:endParaRPr lang="en-US" sz="4400" b="0" kern="120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sp:txBody>
      <dsp:txXfrm>
        <a:off x="1692789" y="4073946"/>
        <a:ext cx="6308210" cy="925896"/>
      </dsp:txXfrm>
    </dsp:sp>
    <dsp:sp modelId="{574AB216-E4EB-44A3-A4A9-2A5D095F5EED}">
      <dsp:nvSpPr>
        <dsp:cNvPr id="0" name=""/>
        <dsp:cNvSpPr/>
      </dsp:nvSpPr>
      <dsp:spPr>
        <a:xfrm>
          <a:off x="138923" y="4129500"/>
          <a:ext cx="1091160" cy="814789"/>
        </a:xfrm>
        <a:prstGeom prst="round2Diag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C99A9-CFFA-4015-88EB-5D810B84B35C}">
      <dsp:nvSpPr>
        <dsp:cNvPr id="0" name=""/>
        <dsp:cNvSpPr/>
      </dsp:nvSpPr>
      <dsp:spPr>
        <a:xfrm>
          <a:off x="0" y="5092433"/>
          <a:ext cx="8001000" cy="925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Abide Faithfully </a:t>
          </a:r>
          <a:r>
            <a:rPr lang="en-US" sz="4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IN</a:t>
          </a:r>
          <a:r>
            <a:rPr lang="en-US" sz="44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Christ</a:t>
          </a:r>
          <a:endParaRPr lang="en-US" sz="4400" b="0" kern="120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sp:txBody>
      <dsp:txXfrm>
        <a:off x="1692789" y="5092433"/>
        <a:ext cx="6308210" cy="925896"/>
      </dsp:txXfrm>
    </dsp:sp>
    <dsp:sp modelId="{DE03DB1E-AF84-45E5-9E87-84A4BF2F8073}">
      <dsp:nvSpPr>
        <dsp:cNvPr id="0" name=""/>
        <dsp:cNvSpPr/>
      </dsp:nvSpPr>
      <dsp:spPr>
        <a:xfrm>
          <a:off x="138923" y="5147987"/>
          <a:ext cx="1091160" cy="814789"/>
        </a:xfrm>
        <a:prstGeom prst="round2Diag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9090-181B-442A-ACCF-F8369454E75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AAA3-5775-4F27-995D-03430DFD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0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9090-181B-442A-ACCF-F8369454E75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AAA3-5775-4F27-995D-03430DFD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0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9090-181B-442A-ACCF-F8369454E75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AAA3-5775-4F27-995D-03430DFD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1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9090-181B-442A-ACCF-F8369454E75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AAA3-5775-4F27-995D-03430DFD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9090-181B-442A-ACCF-F8369454E75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AAA3-5775-4F27-995D-03430DFD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4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9090-181B-442A-ACCF-F8369454E75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AAA3-5775-4F27-995D-03430DFD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9090-181B-442A-ACCF-F8369454E75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AAA3-5775-4F27-995D-03430DFD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0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9090-181B-442A-ACCF-F8369454E75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AAA3-5775-4F27-995D-03430DFD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8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9090-181B-442A-ACCF-F8369454E75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AAA3-5775-4F27-995D-03430DFD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6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9090-181B-442A-ACCF-F8369454E75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AAA3-5775-4F27-995D-03430DFD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9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9090-181B-442A-ACCF-F8369454E75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AAA3-5775-4F27-995D-03430DFD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6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49090-181B-442A-ACCF-F8369454E75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6AAA3-5775-4F27-995D-03430DFD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0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99"/>
            <a:ext cx="9144000" cy="690372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0" y="-16099"/>
            <a:ext cx="6934200" cy="1616299"/>
          </a:xfrm>
          <a:prstGeom prst="round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31414" y="6072232"/>
            <a:ext cx="23759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66FF33"/>
                </a:solidFill>
                <a:latin typeface="Impact" panose="020B0806030902050204" pitchFamily="34" charset="0"/>
              </a:rPr>
              <a:t>Luke 16:19-31</a:t>
            </a:r>
            <a:endParaRPr lang="en-US" sz="3200" cap="none" spc="0" dirty="0">
              <a:ln w="17780" cmpd="sng">
                <a:noFill/>
                <a:prstDash val="solid"/>
                <a:miter lim="800000"/>
              </a:ln>
              <a:solidFill>
                <a:srgbClr val="66FF33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576794"/>
            <a:ext cx="2590800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 err="1" smtClean="0">
                <a:solidFill>
                  <a:schemeClr val="bg1"/>
                </a:solidFill>
              </a:rPr>
              <a:t>Sheol</a:t>
            </a:r>
            <a:r>
              <a:rPr lang="en-US" sz="2400" b="1" dirty="0" smtClean="0">
                <a:solidFill>
                  <a:schemeClr val="bg1"/>
                </a:solidFill>
              </a:rPr>
              <a:t> or Hades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22860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Paradise</a:t>
            </a:r>
          </a:p>
          <a:p>
            <a:pPr algn="ctr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(Luke 23:43)</a:t>
            </a:r>
            <a:endParaRPr lang="en-US" sz="2000" b="1" dirty="0">
              <a:solidFill>
                <a:schemeClr val="bg1"/>
              </a:solidFill>
              <a:effectLst>
                <a:glow rad="101600">
                  <a:schemeClr val="accent1">
                    <a:lumMod val="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63419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Torment</a:t>
            </a:r>
          </a:p>
          <a:p>
            <a:pPr algn="ctr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(Luke 16:23</a:t>
            </a:r>
            <a:endParaRPr lang="en-US" sz="20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2414994"/>
            <a:ext cx="1295400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Rewarded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3886200"/>
            <a:ext cx="1295400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 spc="-15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Condemned</a:t>
            </a:r>
            <a:endParaRPr lang="en-US" sz="2000" b="1" spc="-15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363551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 spc="-15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“Depart…</a:t>
            </a:r>
          </a:p>
          <a:p>
            <a:pPr algn="ctr">
              <a:lnSpc>
                <a:spcPts val="2400"/>
              </a:lnSpc>
            </a:pPr>
            <a:r>
              <a:rPr lang="en-US" sz="2000" b="1" spc="-15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i</a:t>
            </a:r>
            <a:r>
              <a:rPr lang="en-US" sz="2000" b="1" spc="-15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nto eternal fire”</a:t>
            </a:r>
            <a:endParaRPr lang="en-US" sz="2000" b="1" spc="-15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2489537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 spc="-15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“Come…</a:t>
            </a:r>
          </a:p>
          <a:p>
            <a:pPr algn="ctr">
              <a:lnSpc>
                <a:spcPts val="2400"/>
              </a:lnSpc>
            </a:pPr>
            <a:r>
              <a:rPr lang="en-US" sz="2000" b="1" spc="-15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b</a:t>
            </a:r>
            <a:r>
              <a:rPr lang="en-US" sz="2000" b="1" spc="-15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lessed…inherit the kingdom”</a:t>
            </a:r>
            <a:endParaRPr lang="en-US" sz="2000" b="1" spc="-15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3264" y="4953000"/>
            <a:ext cx="1883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HELL</a:t>
            </a:r>
          </a:p>
          <a:p>
            <a:pPr algn="ctr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(Matt. 10:28)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1459942"/>
            <a:ext cx="1883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HEAVEN</a:t>
            </a:r>
          </a:p>
          <a:p>
            <a:pPr algn="ctr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(1 Pet. 1:4)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96636" y="4790182"/>
            <a:ext cx="151836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dirty="0" smtClean="0">
                <a:ln w="17780" cmpd="sng">
                  <a:noFill/>
                  <a:prstDash val="solid"/>
                  <a:miter lim="800000"/>
                </a:ln>
                <a:solidFill>
                  <a:srgbClr val="66FF33"/>
                </a:solidFill>
                <a:latin typeface="Impact" panose="020B0806030902050204" pitchFamily="34" charset="0"/>
              </a:rPr>
              <a:t>Matthew </a:t>
            </a:r>
          </a:p>
          <a:p>
            <a:pPr algn="ctr"/>
            <a:r>
              <a:rPr lang="en-US" sz="2800" dirty="0" smtClean="0">
                <a:ln w="17780" cmpd="sng">
                  <a:noFill/>
                  <a:prstDash val="solid"/>
                  <a:miter lim="800000"/>
                </a:ln>
                <a:solidFill>
                  <a:srgbClr val="66FF33"/>
                </a:solidFill>
                <a:latin typeface="Impact" panose="020B0806030902050204" pitchFamily="34" charset="0"/>
              </a:rPr>
              <a:t>25:31-46</a:t>
            </a:r>
            <a:endParaRPr lang="en-US" sz="2800" cap="none" spc="0" dirty="0">
              <a:ln w="17780" cmpd="sng">
                <a:noFill/>
                <a:prstDash val="solid"/>
                <a:miter lim="800000"/>
              </a:ln>
              <a:solidFill>
                <a:srgbClr val="66FF33"/>
              </a:solidFill>
              <a:latin typeface="Impact" panose="020B080603090205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98268" y="5638800"/>
            <a:ext cx="2227469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ts val="3000"/>
              </a:lnSpc>
            </a:pPr>
            <a:r>
              <a:rPr lang="nl-NL" sz="2800" dirty="0">
                <a:solidFill>
                  <a:srgbClr val="FFC000"/>
                </a:solidFill>
                <a:latin typeface="Impact" panose="020B0806030902050204" pitchFamily="34" charset="0"/>
              </a:rPr>
              <a:t>Jn. </a:t>
            </a:r>
            <a:r>
              <a:rPr lang="nl-NL" sz="2800" dirty="0" smtClean="0">
                <a:solidFill>
                  <a:srgbClr val="FFC000"/>
                </a:solidFill>
                <a:latin typeface="Impact" panose="020B0806030902050204" pitchFamily="34" charset="0"/>
              </a:rPr>
              <a:t>5:28-29</a:t>
            </a:r>
          </a:p>
          <a:p>
            <a:pPr algn="ctr">
              <a:lnSpc>
                <a:spcPts val="3000"/>
              </a:lnSpc>
            </a:pPr>
            <a:r>
              <a:rPr lang="nl-NL" sz="2800" dirty="0" smtClean="0">
                <a:solidFill>
                  <a:srgbClr val="FFC000"/>
                </a:solidFill>
                <a:latin typeface="Impact" panose="020B0806030902050204" pitchFamily="34" charset="0"/>
              </a:rPr>
              <a:t>1 Cor. 15:42-44</a:t>
            </a:r>
          </a:p>
          <a:p>
            <a:pPr algn="ctr">
              <a:lnSpc>
                <a:spcPts val="3000"/>
              </a:lnSpc>
            </a:pPr>
            <a:r>
              <a:rPr lang="nl-NL" sz="2800" dirty="0" smtClean="0">
                <a:solidFill>
                  <a:srgbClr val="FFC000"/>
                </a:solidFill>
                <a:latin typeface="Impact" panose="020B0806030902050204" pitchFamily="34" charset="0"/>
              </a:rPr>
              <a:t>2 </a:t>
            </a:r>
            <a:r>
              <a:rPr lang="nl-NL" sz="2800" dirty="0">
                <a:solidFill>
                  <a:srgbClr val="FFC000"/>
                </a:solidFill>
                <a:latin typeface="Impact" panose="020B0806030902050204" pitchFamily="34" charset="0"/>
              </a:rPr>
              <a:t>Cor. 5:10</a:t>
            </a:r>
            <a:endParaRPr lang="en-US" sz="2800" cap="none" spc="0" dirty="0">
              <a:ln w="17780" cmpd="sng">
                <a:noFill/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50369" y="4876800"/>
            <a:ext cx="194264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CC00"/>
                </a:solidFill>
                <a:latin typeface="Impact" panose="020B0806030902050204" pitchFamily="34" charset="0"/>
              </a:rPr>
              <a:t>James 2:26</a:t>
            </a:r>
          </a:p>
          <a:p>
            <a:pPr algn="ctr"/>
            <a:r>
              <a:rPr lang="en-US" sz="2800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CC00"/>
                </a:solidFill>
                <a:latin typeface="Impact" panose="020B0806030902050204" pitchFamily="34" charset="0"/>
              </a:rPr>
              <a:t>Matt. 7:13-14</a:t>
            </a:r>
            <a:endParaRPr lang="en-US" sz="2800" cap="none" spc="0" dirty="0">
              <a:ln w="17780" cmpd="sng">
                <a:noFill/>
                <a:prstDash val="solid"/>
                <a:miter lim="800000"/>
              </a:ln>
              <a:solidFill>
                <a:srgbClr val="FFCC00"/>
              </a:solidFill>
              <a:latin typeface="Impact" panose="020B080603090205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9298" y="1905000"/>
            <a:ext cx="1104791" cy="400110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sz="2000" cap="none" dirty="0" smtClean="0">
                <a:ln w="17780" cmpd="sng">
                  <a:noFill/>
                  <a:prstDash val="solid"/>
                  <a:miter lim="800000"/>
                </a:ln>
                <a:solidFill>
                  <a:srgbClr val="FFCC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Heb. 9:27</a:t>
            </a:r>
            <a:endParaRPr lang="en-US" sz="2000" cap="none" dirty="0">
              <a:ln w="17780" cmpd="sng">
                <a:noFill/>
                <a:prstDash val="solid"/>
                <a:miter lim="800000"/>
              </a:ln>
              <a:solidFill>
                <a:srgbClr val="FFCC00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47705" y="54114"/>
            <a:ext cx="2404824" cy="7591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ts val="2600"/>
              </a:lnSpc>
            </a:pPr>
            <a:r>
              <a:rPr lang="nl-NL" sz="2800" dirty="0" smtClean="0">
                <a:solidFill>
                  <a:srgbClr val="66FF33"/>
                </a:solidFill>
                <a:latin typeface="Impact" panose="020B0806030902050204" pitchFamily="34" charset="0"/>
              </a:rPr>
              <a:t>1 Thess. 4:13-18</a:t>
            </a:r>
          </a:p>
          <a:p>
            <a:pPr algn="ctr">
              <a:lnSpc>
                <a:spcPts val="2600"/>
              </a:lnSpc>
            </a:pPr>
            <a:r>
              <a:rPr lang="nl-NL" sz="2800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66FF33"/>
                </a:solidFill>
                <a:latin typeface="Impact" panose="020B0806030902050204" pitchFamily="34" charset="0"/>
              </a:rPr>
              <a:t>2 Thess. 1:6-12</a:t>
            </a:r>
            <a:endParaRPr lang="en-US" sz="2800" cap="none" spc="0" dirty="0">
              <a:ln w="17780" cmpd="sng">
                <a:noFill/>
                <a:prstDash val="solid"/>
                <a:miter lim="800000"/>
              </a:ln>
              <a:solidFill>
                <a:srgbClr val="66FF33"/>
              </a:solidFill>
              <a:latin typeface="Impact" panose="020B080603090205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-4566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we go…</a:t>
            </a:r>
          </a:p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when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die?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8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18909202"/>
              </p:ext>
            </p:extLst>
          </p:nvPr>
        </p:nvGraphicFramePr>
        <p:xfrm>
          <a:off x="533400" y="381000"/>
          <a:ext cx="8001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443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EEE715-1209-4A2D-B732-8EAFBC324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1EEE715-1209-4A2D-B732-8EAFBC324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ED501C-632D-4322-A128-0FD8F73A4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9DED501C-632D-4322-A128-0FD8F73A4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1BC5FF-C484-45B8-B343-5A807217D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21BC5FF-C484-45B8-B343-5A807217D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04C78F-C20D-40F9-8BC7-DCB50D89E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5904C78F-C20D-40F9-8BC7-DCB50D89E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9EE6E6-D7E9-454D-96AC-0D3C137E3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779EE6E6-D7E9-454D-96AC-0D3C137E3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F51F7F-2F45-494F-AC06-878D0F267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4BF51F7F-2F45-494F-AC06-878D0F2671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F11834-32D6-484D-BDF8-FBB954EBD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F3F11834-32D6-484D-BDF8-FBB954EBD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2F0F29-9306-49E2-A2E8-E9AA4F115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A72F0F29-9306-49E2-A2E8-E9AA4F1150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4AB216-E4EB-44A3-A4A9-2A5D095F5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74AB216-E4EB-44A3-A4A9-2A5D095F5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C6323-DC8A-4800-886E-04009DCC6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049C6323-DC8A-4800-886E-04009DCC6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03DB1E-AF84-45E5-9E87-84A4BF2F8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DE03DB1E-AF84-45E5-9E87-84A4BF2F80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6C99A9-CFFA-4015-88EB-5D810B84B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426C99A9-CFFA-4015-88EB-5D810B84B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104</Words>
  <Application>Microsoft Office PowerPoint</Application>
  <PresentationFormat>On-screen Show (4:3)</PresentationFormat>
  <Paragraphs>34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</dc:creator>
  <cp:lastModifiedBy>Shannon</cp:lastModifiedBy>
  <cp:revision>13</cp:revision>
  <dcterms:created xsi:type="dcterms:W3CDTF">2013-10-06T12:20:24Z</dcterms:created>
  <dcterms:modified xsi:type="dcterms:W3CDTF">2013-10-06T21:17:27Z</dcterms:modified>
</cp:coreProperties>
</file>