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69" r:id="rId4"/>
    <p:sldId id="270" r:id="rId5"/>
    <p:sldId id="271" r:id="rId6"/>
    <p:sldId id="272" r:id="rId7"/>
    <p:sldId id="257" r:id="rId8"/>
    <p:sldId id="267" r:id="rId9"/>
    <p:sldId id="258" r:id="rId10"/>
    <p:sldId id="264" r:id="rId11"/>
    <p:sldId id="263" r:id="rId12"/>
    <p:sldId id="262" r:id="rId13"/>
    <p:sldId id="261" r:id="rId14"/>
    <p:sldId id="260" r:id="rId15"/>
    <p:sldId id="259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B4056-5DD5-407B-8CE8-459917D670E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815B9-E100-40AB-897C-8080FC14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6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0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B36B-36E5-4C64-879F-2C451F5FF057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D77D-8635-4536-A84D-B21A3448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7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B36B-36E5-4C64-879F-2C451F5FF057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D77D-8635-4536-A84D-B21A3448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3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B36B-36E5-4C64-879F-2C451F5FF057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D77D-8635-4536-A84D-B21A3448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2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B36B-36E5-4C64-879F-2C451F5FF057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D77D-8635-4536-A84D-B21A3448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4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B36B-36E5-4C64-879F-2C451F5FF057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D77D-8635-4536-A84D-B21A3448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5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B36B-36E5-4C64-879F-2C451F5FF057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D77D-8635-4536-A84D-B21A3448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7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B36B-36E5-4C64-879F-2C451F5FF057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D77D-8635-4536-A84D-B21A3448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B36B-36E5-4C64-879F-2C451F5FF057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D77D-8635-4536-A84D-B21A3448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B36B-36E5-4C64-879F-2C451F5FF057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D77D-8635-4536-A84D-B21A3448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5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B36B-36E5-4C64-879F-2C451F5FF057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D77D-8635-4536-A84D-B21A3448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B36B-36E5-4C64-879F-2C451F5FF057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D77D-8635-4536-A84D-B21A3448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5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B36B-36E5-4C64-879F-2C451F5FF057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3D77D-8635-4536-A84D-B21A3448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3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31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05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28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1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0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76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32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3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8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1" descr="LJAS02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" r="34522"/>
          <a:stretch/>
        </p:blipFill>
        <p:spPr bwMode="auto">
          <a:xfrm>
            <a:off x="76200" y="2418991"/>
            <a:ext cx="2895600" cy="44390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1724085"/>
            <a:ext cx="5943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AutoNum type="romanUcPeriod"/>
            </a:pPr>
            <a:r>
              <a:rPr lang="en-US" sz="3600" b="1" dirty="0" smtClean="0">
                <a:latin typeface="Arial" charset="0"/>
              </a:rPr>
              <a:t> Life </a:t>
            </a:r>
            <a:r>
              <a:rPr lang="en-US" sz="3600" b="1" dirty="0">
                <a:latin typeface="Arial" charset="0"/>
              </a:rPr>
              <a:t>Has Crossroads   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Arial" charset="0"/>
              </a:rPr>
              <a:t>	A) Paul’s fork (Acts 9)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Arial" charset="0"/>
              </a:rPr>
              <a:t>	B) Paul found </a:t>
            </a:r>
            <a:r>
              <a:rPr lang="en-US" sz="3600" b="1" u="sng" dirty="0">
                <a:solidFill>
                  <a:srgbClr val="990000"/>
                </a:solidFill>
                <a:latin typeface="Arial" charset="0"/>
              </a:rPr>
              <a:t>Christ</a:t>
            </a:r>
            <a:r>
              <a:rPr lang="en-US" sz="36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3600" b="1" dirty="0" smtClean="0">
                <a:solidFill>
                  <a:srgbClr val="990000"/>
                </a:solidFill>
                <a:latin typeface="Arial" charset="0"/>
              </a:rPr>
              <a:t>			</a:t>
            </a:r>
            <a:r>
              <a:rPr lang="en-US" sz="3600" b="1" dirty="0" smtClean="0">
                <a:latin typeface="Arial" charset="0"/>
              </a:rPr>
              <a:t>was always </a:t>
            </a:r>
            <a:r>
              <a:rPr lang="en-US" sz="3600" b="1" dirty="0">
                <a:latin typeface="Arial" charset="0"/>
              </a:rPr>
              <a:t>there.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Arial" charset="0"/>
              </a:rPr>
              <a:t>	C) We need to make 	</a:t>
            </a:r>
            <a:r>
              <a:rPr lang="en-US" sz="3600" b="1" dirty="0" smtClean="0">
                <a:latin typeface="Arial" charset="0"/>
              </a:rPr>
              <a:t>		Paul’s </a:t>
            </a:r>
            <a:r>
              <a:rPr lang="en-US" sz="3600" b="1" dirty="0">
                <a:latin typeface="Arial" charset="0"/>
              </a:rPr>
              <a:t>words </a:t>
            </a:r>
            <a:r>
              <a:rPr lang="en-US" sz="3600" b="1" dirty="0" smtClean="0">
                <a:latin typeface="Arial" charset="0"/>
              </a:rPr>
              <a:t>			</a:t>
            </a:r>
            <a:r>
              <a:rPr lang="en-US" sz="3600" b="1" u="sng" dirty="0" smtClean="0">
                <a:solidFill>
                  <a:srgbClr val="990000"/>
                </a:solidFill>
                <a:latin typeface="Arial" charset="0"/>
              </a:rPr>
              <a:t>our</a:t>
            </a:r>
            <a:r>
              <a:rPr lang="en-US" sz="3600" b="1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3600" b="1" u="sng" dirty="0">
                <a:solidFill>
                  <a:srgbClr val="990000"/>
                </a:solidFill>
                <a:latin typeface="Arial" charset="0"/>
              </a:rPr>
              <a:t>own</a:t>
            </a:r>
            <a:r>
              <a:rPr lang="en-US" sz="3600" b="1" dirty="0">
                <a:latin typeface="Arial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0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1578888"/>
            <a:ext cx="6172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Arial" charset="0"/>
              </a:rPr>
              <a:t>II. Jesus’ Encounter with </a:t>
            </a:r>
            <a:r>
              <a:rPr lang="en-US" sz="3600" b="1" dirty="0" smtClean="0">
                <a:latin typeface="Arial" charset="0"/>
              </a:rPr>
              <a:t>		the </a:t>
            </a:r>
            <a:r>
              <a:rPr lang="en-US" sz="3600" b="1" dirty="0">
                <a:latin typeface="Arial" charset="0"/>
              </a:rPr>
              <a:t>Tempter (Matt. 4)</a:t>
            </a:r>
          </a:p>
          <a:p>
            <a:pPr lvl="0" fontAlgn="base">
              <a:lnSpc>
                <a:spcPts val="41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Arial" charset="0"/>
              </a:rPr>
              <a:t>	A) S</a:t>
            </a:r>
            <a:r>
              <a:rPr lang="en-US" sz="3600" b="1" dirty="0" smtClean="0">
                <a:latin typeface="Arial" charset="0"/>
              </a:rPr>
              <a:t>etting </a:t>
            </a:r>
            <a:r>
              <a:rPr lang="en-US" sz="3600" b="1" dirty="0">
                <a:latin typeface="Arial" charset="0"/>
              </a:rPr>
              <a:t>(vs. 1-2)</a:t>
            </a:r>
          </a:p>
          <a:p>
            <a:pPr lvl="0" fontAlgn="base">
              <a:lnSpc>
                <a:spcPts val="41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Arial" charset="0"/>
              </a:rPr>
              <a:t>	B) T</a:t>
            </a:r>
            <a:r>
              <a:rPr lang="en-US" sz="3600" b="1" dirty="0" smtClean="0">
                <a:latin typeface="Arial" charset="0"/>
              </a:rPr>
              <a:t>emptations</a:t>
            </a:r>
            <a:r>
              <a:rPr lang="en-US" sz="3600" b="1" dirty="0">
                <a:latin typeface="Arial" charset="0"/>
              </a:rPr>
              <a:t>:</a:t>
            </a:r>
          </a:p>
          <a:p>
            <a:pPr lvl="0" fontAlgn="base">
              <a:lnSpc>
                <a:spcPts val="41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Arial" charset="0"/>
              </a:rPr>
              <a:t>		1. </a:t>
            </a:r>
            <a:r>
              <a:rPr lang="en-US" sz="3600" b="1" u="sng" dirty="0">
                <a:solidFill>
                  <a:srgbClr val="990000"/>
                </a:solidFill>
                <a:latin typeface="Arial" charset="0"/>
              </a:rPr>
              <a:t>P</a:t>
            </a:r>
            <a:r>
              <a:rPr lang="en-US" sz="3600" b="1" u="sng" dirty="0" smtClean="0">
                <a:solidFill>
                  <a:srgbClr val="990000"/>
                </a:solidFill>
                <a:latin typeface="Arial" charset="0"/>
              </a:rPr>
              <a:t>ersonal</a:t>
            </a:r>
            <a:r>
              <a:rPr lang="en-US" sz="3600" b="1" dirty="0" smtClean="0">
                <a:latin typeface="Arial" charset="0"/>
              </a:rPr>
              <a:t> </a:t>
            </a:r>
            <a:r>
              <a:rPr lang="en-US" sz="3600" b="1" dirty="0">
                <a:latin typeface="Arial" charset="0"/>
              </a:rPr>
              <a:t>(</a:t>
            </a:r>
            <a:r>
              <a:rPr lang="en-US" sz="3600" b="1" dirty="0" smtClean="0">
                <a:latin typeface="Arial" charset="0"/>
              </a:rPr>
              <a:t>v. </a:t>
            </a:r>
            <a:r>
              <a:rPr lang="en-US" sz="3600" b="1" dirty="0">
                <a:latin typeface="Arial" charset="0"/>
              </a:rPr>
              <a:t>3-4)</a:t>
            </a:r>
          </a:p>
          <a:p>
            <a:pPr lvl="0" fontAlgn="base">
              <a:lnSpc>
                <a:spcPts val="41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Arial" charset="0"/>
              </a:rPr>
              <a:t>		2. </a:t>
            </a:r>
            <a:r>
              <a:rPr lang="en-US" sz="3600" b="1" u="sng" dirty="0" smtClean="0">
                <a:solidFill>
                  <a:srgbClr val="990000"/>
                </a:solidFill>
                <a:latin typeface="Arial" charset="0"/>
              </a:rPr>
              <a:t>Public</a:t>
            </a:r>
            <a:r>
              <a:rPr lang="en-US" sz="3600" b="1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3600" b="1" dirty="0" smtClean="0">
                <a:latin typeface="Arial" charset="0"/>
              </a:rPr>
              <a:t>(v. </a:t>
            </a:r>
            <a:r>
              <a:rPr lang="en-US" sz="3600" b="1" dirty="0">
                <a:latin typeface="Arial" charset="0"/>
              </a:rPr>
              <a:t>5-7)</a:t>
            </a:r>
          </a:p>
          <a:p>
            <a:pPr lvl="0" fontAlgn="base">
              <a:lnSpc>
                <a:spcPts val="41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Arial" charset="0"/>
              </a:rPr>
              <a:t>		3. </a:t>
            </a:r>
            <a:r>
              <a:rPr lang="en-US" sz="3600" b="1" u="sng" dirty="0" smtClean="0">
                <a:solidFill>
                  <a:srgbClr val="990000"/>
                </a:solidFill>
                <a:latin typeface="Arial" charset="0"/>
              </a:rPr>
              <a:t>Power</a:t>
            </a:r>
            <a:r>
              <a:rPr lang="en-US" sz="3600" b="1" dirty="0" smtClean="0">
                <a:latin typeface="Arial" charset="0"/>
              </a:rPr>
              <a:t> (v. </a:t>
            </a:r>
            <a:r>
              <a:rPr lang="en-US" sz="3600" b="1" dirty="0">
                <a:latin typeface="Arial" charset="0"/>
              </a:rPr>
              <a:t>8-10)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36150"/>
          <a:stretch/>
        </p:blipFill>
        <p:spPr>
          <a:xfrm>
            <a:off x="30480" y="2286001"/>
            <a:ext cx="3514578" cy="4556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697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1712195"/>
            <a:ext cx="6858000" cy="484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Arial" charset="0"/>
              </a:rPr>
              <a:t>III. When Temptation </a:t>
            </a:r>
            <a:r>
              <a:rPr lang="en-US" sz="3600" b="1" dirty="0" smtClean="0">
                <a:latin typeface="Arial" charset="0"/>
              </a:rPr>
              <a:t>					Crosses Our </a:t>
            </a:r>
            <a:r>
              <a:rPr lang="en-US" sz="3600" b="1" dirty="0">
                <a:latin typeface="Arial" charset="0"/>
              </a:rPr>
              <a:t>Path</a:t>
            </a:r>
          </a:p>
          <a:p>
            <a:pPr lvl="0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Arial" charset="0"/>
              </a:rPr>
              <a:t>	A) Don’t be </a:t>
            </a:r>
            <a:r>
              <a:rPr lang="en-US" sz="3600" b="1" u="sng" dirty="0">
                <a:solidFill>
                  <a:srgbClr val="990000"/>
                </a:solidFill>
                <a:latin typeface="Arial" charset="0"/>
              </a:rPr>
              <a:t>alarmed</a:t>
            </a:r>
            <a:r>
              <a:rPr lang="en-US" sz="36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3600" b="1" dirty="0">
                <a:latin typeface="Arial" charset="0"/>
              </a:rPr>
              <a:t>... </a:t>
            </a:r>
          </a:p>
          <a:p>
            <a:pPr lvl="0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Arial" charset="0"/>
              </a:rPr>
              <a:t>			     </a:t>
            </a:r>
            <a:r>
              <a:rPr lang="en-US" sz="3600" b="1" dirty="0" smtClean="0">
                <a:latin typeface="Arial" charset="0"/>
              </a:rPr>
              <a:t>	 </a:t>
            </a:r>
            <a:r>
              <a:rPr lang="en-US" sz="3600" b="1" u="sng" dirty="0">
                <a:solidFill>
                  <a:srgbClr val="990000"/>
                </a:solidFill>
                <a:latin typeface="Arial" charset="0"/>
              </a:rPr>
              <a:t>expect</a:t>
            </a:r>
            <a:r>
              <a:rPr lang="en-US" sz="3600" b="1" dirty="0">
                <a:latin typeface="Arial" charset="0"/>
              </a:rPr>
              <a:t> it!</a:t>
            </a:r>
          </a:p>
          <a:p>
            <a:pPr lvl="0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Arial" charset="0"/>
              </a:rPr>
              <a:t>	B) Don’t be </a:t>
            </a:r>
            <a:r>
              <a:rPr lang="en-US" sz="3600" b="1" u="sng" dirty="0">
                <a:solidFill>
                  <a:srgbClr val="990000"/>
                </a:solidFill>
                <a:latin typeface="Arial" charset="0"/>
              </a:rPr>
              <a:t>blind</a:t>
            </a:r>
            <a:r>
              <a:rPr lang="en-US" sz="3600" b="1" dirty="0">
                <a:latin typeface="Arial" charset="0"/>
              </a:rPr>
              <a:t> . . . </a:t>
            </a:r>
          </a:p>
          <a:p>
            <a:pPr lvl="0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Arial" charset="0"/>
              </a:rPr>
              <a:t>			     </a:t>
            </a:r>
            <a:r>
              <a:rPr lang="en-US" sz="3600" b="1" dirty="0" smtClean="0">
                <a:latin typeface="Arial" charset="0"/>
              </a:rPr>
              <a:t>	  </a:t>
            </a:r>
            <a:r>
              <a:rPr lang="en-US" sz="3600" b="1" u="sng" dirty="0">
                <a:solidFill>
                  <a:srgbClr val="990000"/>
                </a:solidFill>
                <a:latin typeface="Arial" charset="0"/>
              </a:rPr>
              <a:t>detect</a:t>
            </a:r>
            <a:r>
              <a:rPr lang="en-US" sz="36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3600" b="1" dirty="0">
                <a:latin typeface="Arial" charset="0"/>
              </a:rPr>
              <a:t>it!</a:t>
            </a:r>
          </a:p>
          <a:p>
            <a:pPr lvl="0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Arial" charset="0"/>
              </a:rPr>
              <a:t>	C) Don’t be </a:t>
            </a:r>
            <a:r>
              <a:rPr lang="en-US" sz="3600" b="1" u="sng" dirty="0">
                <a:solidFill>
                  <a:srgbClr val="990000"/>
                </a:solidFill>
                <a:latin typeface="Arial" charset="0"/>
              </a:rPr>
              <a:t>clever</a:t>
            </a:r>
            <a:r>
              <a:rPr lang="en-US" sz="3600" b="1" dirty="0">
                <a:latin typeface="Arial" charset="0"/>
              </a:rPr>
              <a:t> . . . </a:t>
            </a:r>
          </a:p>
          <a:p>
            <a:pPr lvl="0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Arial" charset="0"/>
              </a:rPr>
              <a:t>			     </a:t>
            </a:r>
            <a:r>
              <a:rPr lang="en-US" sz="3600" b="1" dirty="0" smtClean="0">
                <a:latin typeface="Arial" charset="0"/>
              </a:rPr>
              <a:t>	   </a:t>
            </a:r>
            <a:r>
              <a:rPr lang="en-US" sz="3600" b="1" u="sng" dirty="0">
                <a:solidFill>
                  <a:srgbClr val="990000"/>
                </a:solidFill>
                <a:latin typeface="Arial" charset="0"/>
              </a:rPr>
              <a:t>reject</a:t>
            </a:r>
            <a:r>
              <a:rPr lang="en-US" sz="3600" b="1" dirty="0">
                <a:latin typeface="Arial" charset="0"/>
              </a:rPr>
              <a:t> it!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5" t="-693" r="768" b="11462"/>
          <a:stretch/>
        </p:blipFill>
        <p:spPr>
          <a:xfrm>
            <a:off x="0" y="2133600"/>
            <a:ext cx="2486224" cy="434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2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750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6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8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28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16</Words>
  <Application>Microsoft Office PowerPoint</Application>
  <PresentationFormat>On-screen Show (4:3)</PresentationFormat>
  <Paragraphs>19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</dc:creator>
  <cp:lastModifiedBy>Shannon</cp:lastModifiedBy>
  <cp:revision>6</cp:revision>
  <dcterms:created xsi:type="dcterms:W3CDTF">2013-02-02T22:44:25Z</dcterms:created>
  <dcterms:modified xsi:type="dcterms:W3CDTF">2013-02-12T02:22:01Z</dcterms:modified>
</cp:coreProperties>
</file>