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9" r:id="rId3"/>
    <p:sldId id="256" r:id="rId4"/>
    <p:sldId id="260" r:id="rId5"/>
    <p:sldId id="261" r:id="rId6"/>
    <p:sldId id="262" r:id="rId7"/>
    <p:sldId id="263" r:id="rId8"/>
    <p:sldId id="264" r:id="rId9"/>
    <p:sldId id="258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encoding="windows-1252"/>
  <p:clrMru>
    <a:srgbClr val="9900CC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63F326-1035-478E-8EE9-71DB7E443F45}" type="doc">
      <dgm:prSet loTypeId="urn:microsoft.com/office/officeart/2005/8/layout/vList5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A034459-6904-4A44-99D2-9B8EB5D36106}">
      <dgm:prSet custT="1"/>
      <dgm:spPr/>
      <dgm:t>
        <a:bodyPr/>
        <a:lstStyle/>
        <a:p>
          <a:pPr rtl="0"/>
          <a:r>
            <a:rPr lang="en-US" sz="3600" b="1" dirty="0" smtClean="0">
              <a:latin typeface="Arial" pitchFamily="34" charset="0"/>
              <a:cs typeface="Arial" pitchFamily="34" charset="0"/>
            </a:rPr>
            <a:t>III. The Parable: Scene One</a:t>
          </a:r>
          <a:endParaRPr lang="en-US" sz="3600" dirty="0">
            <a:latin typeface="Arial" pitchFamily="34" charset="0"/>
            <a:cs typeface="Arial" pitchFamily="34" charset="0"/>
          </a:endParaRPr>
        </a:p>
      </dgm:t>
    </dgm:pt>
    <dgm:pt modelId="{227334E8-EEBB-4606-9C88-C6B88D087C01}" type="parTrans" cxnId="{BB70719C-294A-4741-8027-39DA3D32BFD2}">
      <dgm:prSet/>
      <dgm:spPr/>
      <dgm:t>
        <a:bodyPr/>
        <a:lstStyle/>
        <a:p>
          <a:endParaRPr lang="en-US"/>
        </a:p>
      </dgm:t>
    </dgm:pt>
    <dgm:pt modelId="{424A5076-3C35-4F5B-853B-FFB46C343568}" type="sibTrans" cxnId="{BB70719C-294A-4741-8027-39DA3D32BFD2}">
      <dgm:prSet/>
      <dgm:spPr/>
      <dgm:t>
        <a:bodyPr/>
        <a:lstStyle/>
        <a:p>
          <a:endParaRPr lang="en-US"/>
        </a:p>
      </dgm:t>
    </dgm:pt>
    <dgm:pt modelId="{A59CB8FF-2F6E-4035-AAE0-451182389E44}" type="pres">
      <dgm:prSet presAssocID="{9463F326-1035-478E-8EE9-71DB7E443F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1B21C4-8421-4E6F-9A57-917BC56D9963}" type="pres">
      <dgm:prSet presAssocID="{4A034459-6904-4A44-99D2-9B8EB5D36106}" presName="linNode" presStyleCnt="0"/>
      <dgm:spPr/>
    </dgm:pt>
    <dgm:pt modelId="{6EAB2C2F-F9FD-495A-A1E9-394AEA5E279A}" type="pres">
      <dgm:prSet presAssocID="{4A034459-6904-4A44-99D2-9B8EB5D36106}" presName="parentText" presStyleLbl="node1" presStyleIdx="0" presStyleCnt="1" custScaleX="2637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70719C-294A-4741-8027-39DA3D32BFD2}" srcId="{9463F326-1035-478E-8EE9-71DB7E443F45}" destId="{4A034459-6904-4A44-99D2-9B8EB5D36106}" srcOrd="0" destOrd="0" parTransId="{227334E8-EEBB-4606-9C88-C6B88D087C01}" sibTransId="{424A5076-3C35-4F5B-853B-FFB46C343568}"/>
    <dgm:cxn modelId="{AF774E93-3157-4FE7-9EE4-01EF87C16755}" type="presOf" srcId="{4A034459-6904-4A44-99D2-9B8EB5D36106}" destId="{6EAB2C2F-F9FD-495A-A1E9-394AEA5E279A}" srcOrd="0" destOrd="0" presId="urn:microsoft.com/office/officeart/2005/8/layout/vList5"/>
    <dgm:cxn modelId="{60D9019E-3254-45E2-853F-9CE107B096CC}" type="presOf" srcId="{9463F326-1035-478E-8EE9-71DB7E443F45}" destId="{A59CB8FF-2F6E-4035-AAE0-451182389E44}" srcOrd="0" destOrd="0" presId="urn:microsoft.com/office/officeart/2005/8/layout/vList5"/>
    <dgm:cxn modelId="{6E2E727B-E52F-4971-932B-F1ABF5888A97}" type="presParOf" srcId="{A59CB8FF-2F6E-4035-AAE0-451182389E44}" destId="{3F1B21C4-8421-4E6F-9A57-917BC56D9963}" srcOrd="0" destOrd="0" presId="urn:microsoft.com/office/officeart/2005/8/layout/vList5"/>
    <dgm:cxn modelId="{1838B3A9-3183-4008-ABAE-74B30BDF6F1E}" type="presParOf" srcId="{3F1B21C4-8421-4E6F-9A57-917BC56D9963}" destId="{6EAB2C2F-F9FD-495A-A1E9-394AEA5E279A}" srcOrd="0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63F326-1035-478E-8EE9-71DB7E443F45}" type="doc">
      <dgm:prSet loTypeId="urn:microsoft.com/office/officeart/2005/8/layout/vList5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A034459-6904-4A44-99D2-9B8EB5D36106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en-US" sz="3600" b="1" dirty="0" smtClean="0">
              <a:latin typeface="Arial" pitchFamily="34" charset="0"/>
              <a:cs typeface="Arial" pitchFamily="34" charset="0"/>
            </a:rPr>
            <a:t>IV. The Parable: Scene Two </a:t>
          </a:r>
          <a:endParaRPr lang="en-US" sz="3600" dirty="0">
            <a:latin typeface="Arial" pitchFamily="34" charset="0"/>
            <a:cs typeface="Arial" pitchFamily="34" charset="0"/>
          </a:endParaRPr>
        </a:p>
      </dgm:t>
    </dgm:pt>
    <dgm:pt modelId="{227334E8-EEBB-4606-9C88-C6B88D087C01}" type="parTrans" cxnId="{BB70719C-294A-4741-8027-39DA3D32BFD2}">
      <dgm:prSet/>
      <dgm:spPr/>
      <dgm:t>
        <a:bodyPr/>
        <a:lstStyle/>
        <a:p>
          <a:endParaRPr lang="en-US"/>
        </a:p>
      </dgm:t>
    </dgm:pt>
    <dgm:pt modelId="{424A5076-3C35-4F5B-853B-FFB46C343568}" type="sibTrans" cxnId="{BB70719C-294A-4741-8027-39DA3D32BFD2}">
      <dgm:prSet/>
      <dgm:spPr/>
      <dgm:t>
        <a:bodyPr/>
        <a:lstStyle/>
        <a:p>
          <a:endParaRPr lang="en-US"/>
        </a:p>
      </dgm:t>
    </dgm:pt>
    <dgm:pt modelId="{A59CB8FF-2F6E-4035-AAE0-451182389E44}" type="pres">
      <dgm:prSet presAssocID="{9463F326-1035-478E-8EE9-71DB7E443F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1B21C4-8421-4E6F-9A57-917BC56D9963}" type="pres">
      <dgm:prSet presAssocID="{4A034459-6904-4A44-99D2-9B8EB5D36106}" presName="linNode" presStyleCnt="0"/>
      <dgm:spPr/>
    </dgm:pt>
    <dgm:pt modelId="{6EAB2C2F-F9FD-495A-A1E9-394AEA5E279A}" type="pres">
      <dgm:prSet presAssocID="{4A034459-6904-4A44-99D2-9B8EB5D36106}" presName="parentText" presStyleLbl="node1" presStyleIdx="0" presStyleCnt="1" custScaleX="2637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FF226F-6259-442F-A2F8-D5BCFEBDD9CD}" type="presOf" srcId="{9463F326-1035-478E-8EE9-71DB7E443F45}" destId="{A59CB8FF-2F6E-4035-AAE0-451182389E44}" srcOrd="0" destOrd="0" presId="urn:microsoft.com/office/officeart/2005/8/layout/vList5"/>
    <dgm:cxn modelId="{BB70719C-294A-4741-8027-39DA3D32BFD2}" srcId="{9463F326-1035-478E-8EE9-71DB7E443F45}" destId="{4A034459-6904-4A44-99D2-9B8EB5D36106}" srcOrd="0" destOrd="0" parTransId="{227334E8-EEBB-4606-9C88-C6B88D087C01}" sibTransId="{424A5076-3C35-4F5B-853B-FFB46C343568}"/>
    <dgm:cxn modelId="{E31EF788-C19F-4DA5-826A-A6991A12B422}" type="presOf" srcId="{4A034459-6904-4A44-99D2-9B8EB5D36106}" destId="{6EAB2C2F-F9FD-495A-A1E9-394AEA5E279A}" srcOrd="0" destOrd="0" presId="urn:microsoft.com/office/officeart/2005/8/layout/vList5"/>
    <dgm:cxn modelId="{CE003238-C451-416F-80A8-45D62A1640CC}" type="presParOf" srcId="{A59CB8FF-2F6E-4035-AAE0-451182389E44}" destId="{3F1B21C4-8421-4E6F-9A57-917BC56D9963}" srcOrd="0" destOrd="0" presId="urn:microsoft.com/office/officeart/2005/8/layout/vList5"/>
    <dgm:cxn modelId="{7296C9DE-25A9-4D2D-AA3F-CE9AFC69293C}" type="presParOf" srcId="{3F1B21C4-8421-4E6F-9A57-917BC56D9963}" destId="{6EAB2C2F-F9FD-495A-A1E9-394AEA5E279A}" srcOrd="0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63F326-1035-478E-8EE9-71DB7E443F45}" type="doc">
      <dgm:prSet loTypeId="urn:microsoft.com/office/officeart/2005/8/layout/vList5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A034459-6904-4A44-99D2-9B8EB5D36106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en-US" sz="3600" b="1" dirty="0" smtClean="0">
              <a:latin typeface="Arial" pitchFamily="34" charset="0"/>
              <a:cs typeface="Arial" pitchFamily="34" charset="0"/>
            </a:rPr>
            <a:t>IV. The Parable: Scene Two </a:t>
          </a:r>
          <a:endParaRPr lang="en-US" sz="3600" dirty="0">
            <a:latin typeface="Arial" pitchFamily="34" charset="0"/>
            <a:cs typeface="Arial" pitchFamily="34" charset="0"/>
          </a:endParaRPr>
        </a:p>
      </dgm:t>
    </dgm:pt>
    <dgm:pt modelId="{227334E8-EEBB-4606-9C88-C6B88D087C01}" type="parTrans" cxnId="{BB70719C-294A-4741-8027-39DA3D32BFD2}">
      <dgm:prSet/>
      <dgm:spPr/>
      <dgm:t>
        <a:bodyPr/>
        <a:lstStyle/>
        <a:p>
          <a:endParaRPr lang="en-US"/>
        </a:p>
      </dgm:t>
    </dgm:pt>
    <dgm:pt modelId="{424A5076-3C35-4F5B-853B-FFB46C343568}" type="sibTrans" cxnId="{BB70719C-294A-4741-8027-39DA3D32BFD2}">
      <dgm:prSet/>
      <dgm:spPr/>
      <dgm:t>
        <a:bodyPr/>
        <a:lstStyle/>
        <a:p>
          <a:endParaRPr lang="en-US"/>
        </a:p>
      </dgm:t>
    </dgm:pt>
    <dgm:pt modelId="{A59CB8FF-2F6E-4035-AAE0-451182389E44}" type="pres">
      <dgm:prSet presAssocID="{9463F326-1035-478E-8EE9-71DB7E443F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1B21C4-8421-4E6F-9A57-917BC56D9963}" type="pres">
      <dgm:prSet presAssocID="{4A034459-6904-4A44-99D2-9B8EB5D36106}" presName="linNode" presStyleCnt="0"/>
      <dgm:spPr/>
    </dgm:pt>
    <dgm:pt modelId="{6EAB2C2F-F9FD-495A-A1E9-394AEA5E279A}" type="pres">
      <dgm:prSet presAssocID="{4A034459-6904-4A44-99D2-9B8EB5D36106}" presName="parentText" presStyleLbl="node1" presStyleIdx="0" presStyleCnt="1" custScaleX="2637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AF100B-705F-4602-8D90-9E7B47C5BBC9}" type="presOf" srcId="{4A034459-6904-4A44-99D2-9B8EB5D36106}" destId="{6EAB2C2F-F9FD-495A-A1E9-394AEA5E279A}" srcOrd="0" destOrd="0" presId="urn:microsoft.com/office/officeart/2005/8/layout/vList5"/>
    <dgm:cxn modelId="{59E3C7E7-29EA-4686-956A-9C77AC2D7814}" type="presOf" srcId="{9463F326-1035-478E-8EE9-71DB7E443F45}" destId="{A59CB8FF-2F6E-4035-AAE0-451182389E44}" srcOrd="0" destOrd="0" presId="urn:microsoft.com/office/officeart/2005/8/layout/vList5"/>
    <dgm:cxn modelId="{BB70719C-294A-4741-8027-39DA3D32BFD2}" srcId="{9463F326-1035-478E-8EE9-71DB7E443F45}" destId="{4A034459-6904-4A44-99D2-9B8EB5D36106}" srcOrd="0" destOrd="0" parTransId="{227334E8-EEBB-4606-9C88-C6B88D087C01}" sibTransId="{424A5076-3C35-4F5B-853B-FFB46C343568}"/>
    <dgm:cxn modelId="{F39CFBA2-9001-4693-98A5-4EE63584E7A6}" type="presParOf" srcId="{A59CB8FF-2F6E-4035-AAE0-451182389E44}" destId="{3F1B21C4-8421-4E6F-9A57-917BC56D9963}" srcOrd="0" destOrd="0" presId="urn:microsoft.com/office/officeart/2005/8/layout/vList5"/>
    <dgm:cxn modelId="{B5A6E890-AF45-48ED-8079-F733FC53019B}" type="presParOf" srcId="{3F1B21C4-8421-4E6F-9A57-917BC56D9963}" destId="{6EAB2C2F-F9FD-495A-A1E9-394AEA5E279A}" srcOrd="0" destOrd="0" presId="urn:microsoft.com/office/officeart/2005/8/layout/vList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63F326-1035-478E-8EE9-71DB7E443F45}" type="doc">
      <dgm:prSet loTypeId="urn:microsoft.com/office/officeart/2005/8/layout/vList5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A034459-6904-4A44-99D2-9B8EB5D36106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3600" b="1" dirty="0" smtClean="0">
              <a:latin typeface="Arial" pitchFamily="34" charset="0"/>
              <a:cs typeface="Arial" pitchFamily="34" charset="0"/>
            </a:rPr>
            <a:t>V. The Parable: Scene Three</a:t>
          </a:r>
          <a:endParaRPr lang="en-US" sz="3600" dirty="0">
            <a:latin typeface="Arial" pitchFamily="34" charset="0"/>
            <a:cs typeface="Arial" pitchFamily="34" charset="0"/>
          </a:endParaRPr>
        </a:p>
      </dgm:t>
    </dgm:pt>
    <dgm:pt modelId="{227334E8-EEBB-4606-9C88-C6B88D087C01}" type="parTrans" cxnId="{BB70719C-294A-4741-8027-39DA3D32BFD2}">
      <dgm:prSet/>
      <dgm:spPr/>
      <dgm:t>
        <a:bodyPr/>
        <a:lstStyle/>
        <a:p>
          <a:endParaRPr lang="en-US"/>
        </a:p>
      </dgm:t>
    </dgm:pt>
    <dgm:pt modelId="{424A5076-3C35-4F5B-853B-FFB46C343568}" type="sibTrans" cxnId="{BB70719C-294A-4741-8027-39DA3D32BFD2}">
      <dgm:prSet/>
      <dgm:spPr/>
      <dgm:t>
        <a:bodyPr/>
        <a:lstStyle/>
        <a:p>
          <a:endParaRPr lang="en-US"/>
        </a:p>
      </dgm:t>
    </dgm:pt>
    <dgm:pt modelId="{A59CB8FF-2F6E-4035-AAE0-451182389E44}" type="pres">
      <dgm:prSet presAssocID="{9463F326-1035-478E-8EE9-71DB7E443F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1B21C4-8421-4E6F-9A57-917BC56D9963}" type="pres">
      <dgm:prSet presAssocID="{4A034459-6904-4A44-99D2-9B8EB5D36106}" presName="linNode" presStyleCnt="0"/>
      <dgm:spPr/>
    </dgm:pt>
    <dgm:pt modelId="{6EAB2C2F-F9FD-495A-A1E9-394AEA5E279A}" type="pres">
      <dgm:prSet presAssocID="{4A034459-6904-4A44-99D2-9B8EB5D36106}" presName="parentText" presStyleLbl="node1" presStyleIdx="0" presStyleCnt="1" custScaleX="2637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70719C-294A-4741-8027-39DA3D32BFD2}" srcId="{9463F326-1035-478E-8EE9-71DB7E443F45}" destId="{4A034459-6904-4A44-99D2-9B8EB5D36106}" srcOrd="0" destOrd="0" parTransId="{227334E8-EEBB-4606-9C88-C6B88D087C01}" sibTransId="{424A5076-3C35-4F5B-853B-FFB46C343568}"/>
    <dgm:cxn modelId="{BC9E301F-7724-447D-8678-8D08C7D43B34}" type="presOf" srcId="{9463F326-1035-478E-8EE9-71DB7E443F45}" destId="{A59CB8FF-2F6E-4035-AAE0-451182389E44}" srcOrd="0" destOrd="0" presId="urn:microsoft.com/office/officeart/2005/8/layout/vList5"/>
    <dgm:cxn modelId="{FD872569-D608-4049-915B-29387C0E87F1}" type="presOf" srcId="{4A034459-6904-4A44-99D2-9B8EB5D36106}" destId="{6EAB2C2F-F9FD-495A-A1E9-394AEA5E279A}" srcOrd="0" destOrd="0" presId="urn:microsoft.com/office/officeart/2005/8/layout/vList5"/>
    <dgm:cxn modelId="{E47140BC-6563-473B-BE6B-11F89EC8B583}" type="presParOf" srcId="{A59CB8FF-2F6E-4035-AAE0-451182389E44}" destId="{3F1B21C4-8421-4E6F-9A57-917BC56D9963}" srcOrd="0" destOrd="0" presId="urn:microsoft.com/office/officeart/2005/8/layout/vList5"/>
    <dgm:cxn modelId="{FCF6578B-5C5D-4DEA-91D7-497DD77CC2DA}" type="presParOf" srcId="{3F1B21C4-8421-4E6F-9A57-917BC56D9963}" destId="{6EAB2C2F-F9FD-495A-A1E9-394AEA5E279A}" srcOrd="0" destOrd="0" presId="urn:microsoft.com/office/officeart/2005/8/layout/vList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63F326-1035-478E-8EE9-71DB7E443F45}" type="doc">
      <dgm:prSet loTypeId="urn:microsoft.com/office/officeart/2005/8/layout/vList5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A034459-6904-4A44-99D2-9B8EB5D36106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3200" b="1" dirty="0" smtClean="0">
              <a:latin typeface="Arial" pitchFamily="34" charset="0"/>
              <a:cs typeface="Arial" pitchFamily="34" charset="0"/>
            </a:rPr>
            <a:t>VI. The Overall Lesson</a:t>
          </a:r>
          <a:endParaRPr lang="en-US" sz="3200" dirty="0">
            <a:latin typeface="Arial" pitchFamily="34" charset="0"/>
            <a:cs typeface="Arial" pitchFamily="34" charset="0"/>
          </a:endParaRPr>
        </a:p>
      </dgm:t>
    </dgm:pt>
    <dgm:pt modelId="{227334E8-EEBB-4606-9C88-C6B88D087C01}" type="parTrans" cxnId="{BB70719C-294A-4741-8027-39DA3D32BFD2}">
      <dgm:prSet/>
      <dgm:spPr/>
      <dgm:t>
        <a:bodyPr/>
        <a:lstStyle/>
        <a:p>
          <a:endParaRPr lang="en-US"/>
        </a:p>
      </dgm:t>
    </dgm:pt>
    <dgm:pt modelId="{424A5076-3C35-4F5B-853B-FFB46C343568}" type="sibTrans" cxnId="{BB70719C-294A-4741-8027-39DA3D32BFD2}">
      <dgm:prSet/>
      <dgm:spPr/>
      <dgm:t>
        <a:bodyPr/>
        <a:lstStyle/>
        <a:p>
          <a:endParaRPr lang="en-US"/>
        </a:p>
      </dgm:t>
    </dgm:pt>
    <dgm:pt modelId="{A59CB8FF-2F6E-4035-AAE0-451182389E44}" type="pres">
      <dgm:prSet presAssocID="{9463F326-1035-478E-8EE9-71DB7E443F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1B21C4-8421-4E6F-9A57-917BC56D9963}" type="pres">
      <dgm:prSet presAssocID="{4A034459-6904-4A44-99D2-9B8EB5D36106}" presName="linNode" presStyleCnt="0"/>
      <dgm:spPr/>
    </dgm:pt>
    <dgm:pt modelId="{6EAB2C2F-F9FD-495A-A1E9-394AEA5E279A}" type="pres">
      <dgm:prSet presAssocID="{4A034459-6904-4A44-99D2-9B8EB5D36106}" presName="parentText" presStyleLbl="node1" presStyleIdx="0" presStyleCnt="1" custScaleX="166667" custLinFactNeighborX="46296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82A690-0A0B-48C7-AE52-468CBFA65236}" type="presOf" srcId="{4A034459-6904-4A44-99D2-9B8EB5D36106}" destId="{6EAB2C2F-F9FD-495A-A1E9-394AEA5E279A}" srcOrd="0" destOrd="0" presId="urn:microsoft.com/office/officeart/2005/8/layout/vList5"/>
    <dgm:cxn modelId="{BB70719C-294A-4741-8027-39DA3D32BFD2}" srcId="{9463F326-1035-478E-8EE9-71DB7E443F45}" destId="{4A034459-6904-4A44-99D2-9B8EB5D36106}" srcOrd="0" destOrd="0" parTransId="{227334E8-EEBB-4606-9C88-C6B88D087C01}" sibTransId="{424A5076-3C35-4F5B-853B-FFB46C343568}"/>
    <dgm:cxn modelId="{23ABA877-2590-45E5-91E7-62FE7533C04B}" type="presOf" srcId="{9463F326-1035-478E-8EE9-71DB7E443F45}" destId="{A59CB8FF-2F6E-4035-AAE0-451182389E44}" srcOrd="0" destOrd="0" presId="urn:microsoft.com/office/officeart/2005/8/layout/vList5"/>
    <dgm:cxn modelId="{58E3E90E-29D9-4E9A-A4B1-ED25C671140B}" type="presParOf" srcId="{A59CB8FF-2F6E-4035-AAE0-451182389E44}" destId="{3F1B21C4-8421-4E6F-9A57-917BC56D9963}" srcOrd="0" destOrd="0" presId="urn:microsoft.com/office/officeart/2005/8/layout/vList5"/>
    <dgm:cxn modelId="{0B65A702-5B3B-47DD-816F-6FB764CCEB11}" type="presParOf" srcId="{3F1B21C4-8421-4E6F-9A57-917BC56D9963}" destId="{6EAB2C2F-F9FD-495A-A1E9-394AEA5E279A}" srcOrd="0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FA26-1F8D-44F4-A815-4E63B2DB9045}" type="datetimeFigureOut">
              <a:rPr lang="en-US" smtClean="0"/>
              <a:pPr/>
              <a:t>11/16/2008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8096-39BB-49E7-8D54-A18F72EE1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FA26-1F8D-44F4-A815-4E63B2DB9045}" type="datetimeFigureOut">
              <a:rPr lang="en-US" smtClean="0"/>
              <a:pPr/>
              <a:t>11/16/2008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8096-39BB-49E7-8D54-A18F72EE1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FA26-1F8D-44F4-A815-4E63B2DB9045}" type="datetimeFigureOut">
              <a:rPr lang="en-US" smtClean="0"/>
              <a:pPr/>
              <a:t>11/16/2008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8096-39BB-49E7-8D54-A18F72EE1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FA26-1F8D-44F4-A815-4E63B2DB9045}" type="datetimeFigureOut">
              <a:rPr lang="en-US" smtClean="0"/>
              <a:pPr/>
              <a:t>11/16/2008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8096-39BB-49E7-8D54-A18F72EE1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FA26-1F8D-44F4-A815-4E63B2DB9045}" type="datetimeFigureOut">
              <a:rPr lang="en-US" smtClean="0"/>
              <a:pPr/>
              <a:t>11/16/2008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8096-39BB-49E7-8D54-A18F72EE1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FA26-1F8D-44F4-A815-4E63B2DB9045}" type="datetimeFigureOut">
              <a:rPr lang="en-US" smtClean="0"/>
              <a:pPr/>
              <a:t>11/16/2008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8096-39BB-49E7-8D54-A18F72EE1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FA26-1F8D-44F4-A815-4E63B2DB9045}" type="datetimeFigureOut">
              <a:rPr lang="en-US" smtClean="0"/>
              <a:pPr/>
              <a:t>11/16/2008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8096-39BB-49E7-8D54-A18F72EE1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FA26-1F8D-44F4-A815-4E63B2DB9045}" type="datetimeFigureOut">
              <a:rPr lang="en-US" smtClean="0"/>
              <a:pPr/>
              <a:t>11/16/2008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8096-39BB-49E7-8D54-A18F72EE1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FA26-1F8D-44F4-A815-4E63B2DB9045}" type="datetimeFigureOut">
              <a:rPr lang="en-US" smtClean="0"/>
              <a:pPr/>
              <a:t>11/16/2008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8096-39BB-49E7-8D54-A18F72EE1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FA26-1F8D-44F4-A815-4E63B2DB9045}" type="datetimeFigureOut">
              <a:rPr lang="en-US" smtClean="0"/>
              <a:pPr/>
              <a:t>11/16/2008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8096-39BB-49E7-8D54-A18F72EE1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FA26-1F8D-44F4-A815-4E63B2DB9045}" type="datetimeFigureOut">
              <a:rPr lang="en-US" smtClean="0"/>
              <a:pPr/>
              <a:t>11/16/2008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8096-39BB-49E7-8D54-A18F72EE1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1FA26-1F8D-44F4-A815-4E63B2DB9045}" type="datetimeFigureOut">
              <a:rPr lang="en-US" smtClean="0"/>
              <a:pPr/>
              <a:t>11/16/2008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D8096-39BB-49E7-8D54-A18F72EE1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6.tiff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tiff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tiff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tiff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5" Type="http://schemas.openxmlformats.org/officeDocument/2006/relationships/image" Target="../media/image10.tiff"/><Relationship Id="rId10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diagramColors" Target="../diagrams/colors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28600" y="6324600"/>
            <a:ext cx="381000" cy="304800"/>
          </a:xfrm>
          <a:prstGeom prst="wedgeRoundRectCallout">
            <a:avLst>
              <a:gd name="adj1" fmla="val -20833"/>
              <a:gd name="adj2" fmla="val 79401"/>
              <a:gd name="adj3" fmla="val 16667"/>
            </a:avLst>
          </a:prstGeo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&quot;No&quot; Symbol 4"/>
          <p:cNvSpPr/>
          <p:nvPr/>
        </p:nvSpPr>
        <p:spPr>
          <a:xfrm>
            <a:off x="152400" y="6324600"/>
            <a:ext cx="381000" cy="381000"/>
          </a:xfrm>
          <a:prstGeom prst="noSmoking">
            <a:avLst>
              <a:gd name="adj" fmla="val 15187"/>
            </a:avLst>
          </a:prstGeo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ncross002.jpg"/>
          <p:cNvPicPr>
            <a:picLocks noChangeAspect="1"/>
          </p:cNvPicPr>
          <p:nvPr/>
        </p:nvPicPr>
        <p:blipFill>
          <a:blip r:embed="rId2">
            <a:lum bright="-20000"/>
          </a:blip>
          <a:srcRect b="1786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4343400"/>
            <a:ext cx="9144000" cy="2291260"/>
            <a:chOff x="0" y="3581400"/>
            <a:chExt cx="9144000" cy="2291260"/>
          </a:xfrm>
        </p:grpSpPr>
        <p:pic>
          <p:nvPicPr>
            <p:cNvPr id="4" name="Picture 3" descr="forgive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26972" y="3581400"/>
              <a:ext cx="3117028" cy="2286000"/>
            </a:xfrm>
            <a:prstGeom prst="rect">
              <a:avLst/>
            </a:prstGeom>
          </p:spPr>
        </p:pic>
        <p:pic>
          <p:nvPicPr>
            <p:cNvPr id="6" name="Picture 5" descr="forgive1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581400"/>
              <a:ext cx="3124200" cy="2291260"/>
            </a:xfrm>
            <a:prstGeom prst="rect">
              <a:avLst/>
            </a:prstGeom>
          </p:spPr>
        </p:pic>
        <p:pic>
          <p:nvPicPr>
            <p:cNvPr id="7" name="Picture 6" descr="forgive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0" y="3581400"/>
              <a:ext cx="3124200" cy="2291260"/>
            </a:xfrm>
            <a:prstGeom prst="rect">
              <a:avLst/>
            </a:prstGeom>
          </p:spPr>
        </p:pic>
      </p:grpSp>
      <p:pic>
        <p:nvPicPr>
          <p:cNvPr id="8" name="Picture 7" descr="Forgiven to Forgive.t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0"/>
            <a:ext cx="5638800" cy="40308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cross002.jpg"/>
          <p:cNvPicPr>
            <a:picLocks noChangeAspect="1"/>
          </p:cNvPicPr>
          <p:nvPr/>
        </p:nvPicPr>
        <p:blipFill>
          <a:blip r:embed="rId2">
            <a:lum bright="-20000"/>
          </a:blip>
          <a:srcRect b="1786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6" name="Picture 5" descr="Forgiven to Forgive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0"/>
            <a:ext cx="6629400" cy="16879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2133600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I. Peter's question </a:t>
            </a:r>
          </a:p>
          <a:p>
            <a:r>
              <a:rPr lang="en-US" sz="2800" b="1" baseline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A) How often should I forgive a brother? </a:t>
            </a:r>
          </a:p>
          <a:p>
            <a:r>
              <a:rPr lang="en-US" sz="2800" b="1" baseline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B) Peter offers 7 as a possible answer</a:t>
            </a:r>
          </a:p>
          <a:p>
            <a:endParaRPr lang="en-US" sz="2800" b="1" baseline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800" b="1" baseline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II. The Lord’s Answer</a:t>
            </a:r>
          </a:p>
          <a:p>
            <a:r>
              <a:rPr lang="en-US" sz="2800" b="1" baseline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A) Jesus took Peter’s symbolic number for 		completeness and multiplied it</a:t>
            </a:r>
          </a:p>
          <a:p>
            <a:r>
              <a:rPr lang="en-US" sz="2800" b="1" baseline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B) Jesus is teaching that forgiveness 				should never be exhausted</a:t>
            </a:r>
            <a:endParaRPr lang="en-US" sz="28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ncross002.jpg"/>
          <p:cNvPicPr>
            <a:picLocks noChangeAspect="1"/>
          </p:cNvPicPr>
          <p:nvPr/>
        </p:nvPicPr>
        <p:blipFill>
          <a:blip r:embed="rId2">
            <a:lum bright="-20000"/>
          </a:blip>
          <a:srcRect b="1786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6" name="Picture 5" descr="Forgiven to Forgive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0"/>
            <a:ext cx="6629400" cy="1687928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0" y="1981200"/>
          <a:ext cx="9144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 descr="forgive1a.jpg"/>
          <p:cNvPicPr>
            <a:picLocks noChangeAspect="1"/>
          </p:cNvPicPr>
          <p:nvPr/>
        </p:nvPicPr>
        <p:blipFill>
          <a:blip r:embed="rId8" cstate="print"/>
          <a:srcRect l="10372"/>
          <a:stretch>
            <a:fillRect/>
          </a:stretch>
        </p:blipFill>
        <p:spPr>
          <a:xfrm>
            <a:off x="4724400" y="3429000"/>
            <a:ext cx="4203287" cy="328698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Rectangle 8"/>
          <p:cNvSpPr/>
          <p:nvPr/>
        </p:nvSpPr>
        <p:spPr>
          <a:xfrm>
            <a:off x="685800" y="3048000"/>
            <a:ext cx="4114800" cy="2750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Debt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(vs. 23-24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Decree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(v. 25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C) </a:t>
            </a:r>
            <a:r>
              <a:rPr lang="en-US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Desperation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(v. 26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D) </a:t>
            </a:r>
            <a:r>
              <a:rPr lang="en-US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Deliverance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(v. 27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cross002.jpg"/>
          <p:cNvPicPr>
            <a:picLocks noChangeAspect="1"/>
          </p:cNvPicPr>
          <p:nvPr/>
        </p:nvPicPr>
        <p:blipFill>
          <a:blip r:embed="rId2">
            <a:lum bright="-20000"/>
          </a:blip>
          <a:srcRect b="1786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6" name="Picture 5" descr="Forgiven to Forgive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0"/>
            <a:ext cx="6629400" cy="1687928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0" y="1981200"/>
          <a:ext cx="9144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 descr="forgive1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24400" y="3531168"/>
            <a:ext cx="4203287" cy="308265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Rectangle 8"/>
          <p:cNvSpPr/>
          <p:nvPr/>
        </p:nvSpPr>
        <p:spPr>
          <a:xfrm>
            <a:off x="457200" y="3048000"/>
            <a:ext cx="480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Pitiful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request (vs. 28-29) 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	1. We fail to note the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insignificance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		others debt…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2. Think ourselves 	</a:t>
            </a:r>
            <a:r>
              <a:rPr lang="en-US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others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cross002.jpg"/>
          <p:cNvPicPr>
            <a:picLocks noChangeAspect="1"/>
          </p:cNvPicPr>
          <p:nvPr/>
        </p:nvPicPr>
        <p:blipFill>
          <a:blip r:embed="rId2">
            <a:lum bright="-20000"/>
          </a:blip>
          <a:srcRect b="1786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6" name="Picture 5" descr="Forgiven to Forgive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0"/>
            <a:ext cx="6629400" cy="1687928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0" y="1981200"/>
          <a:ext cx="9144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 descr="forgive1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24400" y="3531168"/>
            <a:ext cx="4203287" cy="308265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Rectangle 8"/>
          <p:cNvSpPr/>
          <p:nvPr/>
        </p:nvSpPr>
        <p:spPr>
          <a:xfrm>
            <a:off x="457200" y="3048000"/>
            <a:ext cx="48006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Pitiful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request (vs. 28-29) </a:t>
            </a:r>
          </a:p>
          <a:p>
            <a:pPr marL="514350" indent="-514350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B) </a:t>
            </a:r>
            <a:r>
              <a:rPr lang="en-US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Pitiless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response (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30)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C) v. 31 - Other slaves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		see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and are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	“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deeply grieved.”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cross002.jpg"/>
          <p:cNvPicPr>
            <a:picLocks noChangeAspect="1"/>
          </p:cNvPicPr>
          <p:nvPr/>
        </p:nvPicPr>
        <p:blipFill>
          <a:blip r:embed="rId2">
            <a:lum bright="-20000"/>
          </a:blip>
          <a:srcRect b="1786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6" name="Picture 5" descr="Forgiven to Forgive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0"/>
            <a:ext cx="6629400" cy="1687928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0" y="1981200"/>
          <a:ext cx="9144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 descr="forgive1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24400" y="3531168"/>
            <a:ext cx="4203286" cy="308265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Rectangle 8"/>
          <p:cNvSpPr/>
          <p:nvPr/>
        </p:nvSpPr>
        <p:spPr>
          <a:xfrm>
            <a:off x="457200" y="3048000"/>
            <a:ext cx="4800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Outrage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(v. 32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	1. The </a:t>
            </a:r>
            <a:r>
              <a:rPr lang="en-US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reminder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	2. The </a:t>
            </a:r>
            <a:r>
              <a:rPr lang="en-US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rebuke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(33)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Outcome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(v. 34)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			(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2 Peter 2:20-22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ncross002.jpg"/>
          <p:cNvPicPr>
            <a:picLocks noChangeAspect="1"/>
          </p:cNvPicPr>
          <p:nvPr/>
        </p:nvPicPr>
        <p:blipFill>
          <a:blip r:embed="rId2">
            <a:lum bright="-20000"/>
          </a:blip>
          <a:srcRect b="1786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Picture 6" descr="forgiv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0"/>
            <a:ext cx="3124200" cy="2291260"/>
          </a:xfrm>
          <a:prstGeom prst="rect">
            <a:avLst/>
          </a:prstGeom>
        </p:spPr>
      </p:pic>
      <p:pic>
        <p:nvPicPr>
          <p:cNvPr id="4" name="Picture 3" descr="forgive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0"/>
            <a:ext cx="3117028" cy="2286000"/>
          </a:xfrm>
          <a:prstGeom prst="rect">
            <a:avLst/>
          </a:prstGeom>
        </p:spPr>
      </p:pic>
      <p:pic>
        <p:nvPicPr>
          <p:cNvPr id="9" name="Picture 8" descr="Forgiven to Forgive2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0"/>
            <a:ext cx="5943600" cy="1513315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/>
        </p:nvGraphicFramePr>
        <p:xfrm>
          <a:off x="0" y="1676400"/>
          <a:ext cx="9144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Rectangle 11"/>
          <p:cNvSpPr/>
          <p:nvPr/>
        </p:nvSpPr>
        <p:spPr>
          <a:xfrm>
            <a:off x="3276600" y="2743200"/>
            <a:ext cx="5867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A) If we expect the Lord to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forgive…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B) Follow the biblical model: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	1. If your brother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sins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17:3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	2. 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ust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be </a:t>
            </a:r>
            <a:r>
              <a:rPr lang="en-US" sz="2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inexhaustible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&amp; 			</a:t>
            </a:r>
            <a:r>
              <a:rPr lang="en-US" sz="2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immediate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17:4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	3. Forgive </a:t>
            </a:r>
            <a:r>
              <a:rPr lang="en-US" sz="2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quickly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(Eph. 4:26-27).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	4. Keep no </a:t>
            </a:r>
            <a:r>
              <a:rPr lang="en-US" sz="2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record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wrongs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		(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1 Cor. 13:5).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	5. Cover sins with </a:t>
            </a:r>
            <a:r>
              <a:rPr lang="en-US" sz="2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love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				(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1 Peter 4:8). </a:t>
            </a:r>
          </a:p>
        </p:txBody>
      </p:sp>
      <p:pic>
        <p:nvPicPr>
          <p:cNvPr id="6" name="Picture 5" descr="forgive1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3124200" cy="229126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127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Shannon Shaffer</dc:creator>
  <cp:lastModifiedBy>Shannon Shaffer</cp:lastModifiedBy>
  <cp:revision>17</cp:revision>
  <dcterms:created xsi:type="dcterms:W3CDTF">2008-09-21T01:29:46Z</dcterms:created>
  <dcterms:modified xsi:type="dcterms:W3CDTF">2008-11-17T00:03:44Z</dcterms:modified>
</cp:coreProperties>
</file>