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6" r:id="rId3"/>
    <p:sldId id="257" r:id="rId4"/>
    <p:sldId id="259" r:id="rId5"/>
    <p:sldId id="265" r:id="rId6"/>
    <p:sldId id="260" r:id="rId7"/>
    <p:sldId id="258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8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E7FD8-CD9D-4DF1-9667-54A43754E92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F994D-4728-41BE-A3B7-32509675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7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F994D-4728-41BE-A3B7-325096751CC0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F994D-4728-41BE-A3B7-325096751CC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F994D-4728-41BE-A3B7-325096751CC0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F994D-4728-41BE-A3B7-325096751CC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F994D-4728-41BE-A3B7-325096751CC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F994D-4728-41BE-A3B7-325096751CC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F994D-4728-41BE-A3B7-325096751CC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F994D-4728-41BE-A3B7-325096751CC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F994D-4728-41BE-A3B7-325096751CC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F994D-4728-41BE-A3B7-325096751CC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A013-48F7-4BF8-8C33-E2A5632E261E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7BE2-78E3-4B47-A848-E72CB14EE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A013-48F7-4BF8-8C33-E2A5632E261E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7BE2-78E3-4B47-A848-E72CB14EE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A013-48F7-4BF8-8C33-E2A5632E261E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7BE2-78E3-4B47-A848-E72CB14EE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A013-48F7-4BF8-8C33-E2A5632E261E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7BE2-78E3-4B47-A848-E72CB14EE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A013-48F7-4BF8-8C33-E2A5632E261E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7BE2-78E3-4B47-A848-E72CB14EE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A013-48F7-4BF8-8C33-E2A5632E261E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7BE2-78E3-4B47-A848-E72CB14EE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A013-48F7-4BF8-8C33-E2A5632E261E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7BE2-78E3-4B47-A848-E72CB14EE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A013-48F7-4BF8-8C33-E2A5632E261E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7BE2-78E3-4B47-A848-E72CB14EE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A013-48F7-4BF8-8C33-E2A5632E261E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7BE2-78E3-4B47-A848-E72CB14EE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A013-48F7-4BF8-8C33-E2A5632E261E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7BE2-78E3-4B47-A848-E72CB14EE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A013-48F7-4BF8-8C33-E2A5632E261E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7BE2-78E3-4B47-A848-E72CB14EE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A013-48F7-4BF8-8C33-E2A5632E261E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47BE2-78E3-4B47-A848-E72CB14EEB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04800" y="6324600"/>
            <a:ext cx="304800" cy="228600"/>
          </a:xfrm>
          <a:prstGeom prst="wedgeRoundRectCallout">
            <a:avLst>
              <a:gd name="adj1" fmla="val -20833"/>
              <a:gd name="adj2" fmla="val 83190"/>
              <a:gd name="adj3" fmla="val 16667"/>
            </a:avLst>
          </a:prstGeom>
          <a:solidFill>
            <a:schemeClr val="bg2">
              <a:lumMod val="1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&quot;No&quot; Symbol 2"/>
          <p:cNvSpPr/>
          <p:nvPr/>
        </p:nvSpPr>
        <p:spPr>
          <a:xfrm>
            <a:off x="228600" y="6324600"/>
            <a:ext cx="381000" cy="381000"/>
          </a:xfrm>
          <a:prstGeom prst="noSmoking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res-a-war-on-tit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ble torn 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041"/>
            <a:ext cx="9144000" cy="6783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921127"/>
            <a:ext cx="76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 Chronicles 12:1  </a:t>
            </a:r>
          </a:p>
          <a:p>
            <a:pPr marL="857250" indent="-857250"/>
            <a:r>
              <a:rPr lang="en-US" sz="3200" dirty="0" smtClean="0">
                <a:latin typeface="Arial" pitchFamily="34" charset="0"/>
                <a:cs typeface="Arial" pitchFamily="34" charset="0"/>
              </a:rPr>
              <a:t>“Now these are the ones who came to David at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Ziklag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while he was still 				restricted because of </a:t>
            </a:r>
          </a:p>
          <a:p>
            <a:pPr marL="857250" indent="-857250"/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			Saul the son of Kish; and 			 they were among the 				  mighty men who helped 			   him in war.”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ble torn 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041"/>
            <a:ext cx="9144000" cy="6783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921127"/>
            <a:ext cx="76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 Chronicles 12:32  </a:t>
            </a:r>
          </a:p>
          <a:p>
            <a:pPr marL="857250" indent="-857250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“Of the sons of Issachar, men who understood the times, with 					knowledge of what Israel 			should do, their chiefs 				 were two hundred; and 				  all their kinsmen were at 			   their command.”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ble torn 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041"/>
            <a:ext cx="9144000" cy="6783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921127"/>
            <a:ext cx="76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 Chronicles 12:32  </a:t>
            </a:r>
          </a:p>
          <a:p>
            <a:pPr marL="857250" indent="-857250"/>
            <a:r>
              <a:rPr lang="en-US" sz="3200" dirty="0" smtClean="0">
                <a:latin typeface="Arial" pitchFamily="34" charset="0"/>
                <a:cs typeface="Arial" pitchFamily="34" charset="0"/>
              </a:rPr>
              <a:t>“Of the sons of Issachar, </a:t>
            </a:r>
            <a:r>
              <a:rPr lang="en-US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men who understood the times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with 					</a:t>
            </a:r>
            <a:r>
              <a:rPr lang="en-US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knowledge of what Israel 			should do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their chiefs 				 were two hundred; and 				  all their kinsmen were at 			   their command.”</a:t>
            </a:r>
          </a:p>
        </p:txBody>
      </p:sp>
    </p:spTree>
    <p:extLst>
      <p:ext uri="{BB962C8B-B14F-4D97-AF65-F5344CB8AC3E}">
        <p14:creationId xmlns:p14="http://schemas.microsoft.com/office/powerpoint/2010/main" val="2104314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ble torn 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041"/>
            <a:ext cx="9144000" cy="6783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83820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 Corinthians 16:13  </a:t>
            </a:r>
          </a:p>
          <a:p>
            <a:pPr marL="857250" indent="-857250"/>
            <a:r>
              <a:rPr lang="en-US" sz="3600" dirty="0" smtClean="0">
                <a:latin typeface="Arial" pitchFamily="34" charset="0"/>
                <a:cs typeface="Arial" pitchFamily="34" charset="0"/>
              </a:rPr>
              <a:t>	“Be on the alert, 			stand firm in the faith, 					act like men, 					be strong.”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res-a-war-on-sl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4478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I. “Be on the alert”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(Sensitivity)</a:t>
            </a:r>
          </a:p>
          <a:p>
            <a:pPr marL="857250" indent="-857250"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	A) Guard against erosion.</a:t>
            </a:r>
          </a:p>
          <a:p>
            <a:pPr marL="857250" indent="-857250" algn="just"/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B) Fight passivity.</a:t>
            </a:r>
          </a:p>
          <a:p>
            <a:pPr marL="857250" indent="-857250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“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Stand firm in the faith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” (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Purity)</a:t>
            </a:r>
          </a:p>
          <a:p>
            <a:pPr marL="857250" indent="-857250" algn="just"/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A) Simplify your life.</a:t>
            </a:r>
          </a:p>
          <a:p>
            <a:pPr marL="857250" indent="-857250" algn="just"/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B) Seek accountability.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res-a-war-on-sl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447800"/>
            <a:ext cx="7696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III. “Act like men”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     (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Maturity)</a:t>
            </a:r>
          </a:p>
          <a:p>
            <a:pPr marL="857250" indent="-857250" algn="just"/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 Corinthians 13:11 </a:t>
            </a:r>
          </a:p>
          <a:p>
            <a:pPr marL="857250" indent="-857250" algn="just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IV. “Be strong”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          (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Integrity)</a:t>
            </a:r>
          </a:p>
          <a:p>
            <a:pPr marL="857250" indent="-857250"/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1. Strengthen your determination</a:t>
            </a:r>
          </a:p>
          <a:p>
            <a:pPr marL="857250" indent="-857250"/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2. Reaffirm your commitments </a:t>
            </a:r>
          </a:p>
          <a:p>
            <a:pPr marL="857250" indent="-857250"/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3. Provide for your family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res-a-war-on-tit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88</Words>
  <Application>Microsoft Office PowerPoint</Application>
  <PresentationFormat>On-screen Show (4:3)</PresentationFormat>
  <Paragraphs>31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 Shaffer</dc:creator>
  <cp:lastModifiedBy>Shannon</cp:lastModifiedBy>
  <cp:revision>94</cp:revision>
  <dcterms:created xsi:type="dcterms:W3CDTF">2010-06-19T23:04:02Z</dcterms:created>
  <dcterms:modified xsi:type="dcterms:W3CDTF">2012-06-17T15:27:23Z</dcterms:modified>
</cp:coreProperties>
</file>