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9" r:id="rId3"/>
    <p:sldId id="262" r:id="rId4"/>
    <p:sldId id="263" r:id="rId5"/>
    <p:sldId id="267" r:id="rId6"/>
    <p:sldId id="268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FF"/>
    <a:srgbClr val="660066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2464F7C-51D2-42C0-B975-81B75FC3C61F}" type="datetimeFigureOut">
              <a:rPr lang="en-US"/>
              <a:pPr>
                <a:defRPr/>
              </a:pPr>
              <a:t>5/13/2012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98216EA-F1EB-47D6-BFB6-262A366EF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6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4A493B-531C-4AA6-84C5-FED18A3EBDD0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4A493B-531C-4AA6-84C5-FED18A3EBDD0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C7EFE6-2356-4454-94D5-6085CE4A3120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01DDD-7733-4691-848F-F3FE0A6A334C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4A493B-531C-4AA6-84C5-FED18A3EBDD0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4A493B-531C-4AA6-84C5-FED18A3EBDD0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568153-4B2D-4EB7-BC1B-965DD1DB9689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9C1A-FA4E-4A8E-AB48-FDD24EEFE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1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4E87-EAC9-4FAF-92CA-F640FCF0B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9D7A-6550-42C2-8137-4BF8935D2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DDAC-1F92-4278-9283-CA6C2DCA7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13C9-44F2-4039-95B2-918BAF39F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221-26FF-4CC2-AF43-A612F8FC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A460-3FF8-46EE-8968-0FD0416FC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2BA2-656C-47F6-B7FE-394E83620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D235-44CE-4FD9-A1FF-DB6DBA03F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AA7F7-1DAC-474D-8231-FA64CA391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E4BE-D716-46C3-BB0C-C586C0670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9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A40D834-655F-4686-A9BF-4A8C74BD8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5943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3200" b="1">
                <a:solidFill>
                  <a:srgbClr val="660066"/>
                </a:solidFill>
              </a:rPr>
              <a:t>I. The </a:t>
            </a:r>
            <a:r>
              <a:rPr lang="en-US" sz="3200" b="1" u="sng">
                <a:solidFill>
                  <a:srgbClr val="660066"/>
                </a:solidFill>
              </a:rPr>
              <a:t>Wonder</a:t>
            </a:r>
            <a:r>
              <a:rPr lang="en-US" sz="3200" b="1">
                <a:solidFill>
                  <a:srgbClr val="660066"/>
                </a:solidFill>
              </a:rPr>
              <a:t> of Motherhood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b="1">
                <a:solidFill>
                  <a:srgbClr val="660066"/>
                </a:solidFill>
              </a:rPr>
              <a:t>II. Her </a:t>
            </a:r>
            <a:r>
              <a:rPr lang="en-US" sz="3200" b="1" u="sng">
                <a:solidFill>
                  <a:srgbClr val="660066"/>
                </a:solidFill>
              </a:rPr>
              <a:t>Exalted</a:t>
            </a:r>
            <a:r>
              <a:rPr lang="en-US" sz="3200" b="1">
                <a:solidFill>
                  <a:srgbClr val="660066"/>
                </a:solidFill>
              </a:rPr>
              <a:t> Status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US" sz="3200" b="1">
                <a:solidFill>
                  <a:srgbClr val="660066"/>
                </a:solidFill>
              </a:rPr>
              <a:t>She is to be </a:t>
            </a:r>
            <a:r>
              <a:rPr lang="en-US" sz="3200" b="1" u="sng">
                <a:solidFill>
                  <a:srgbClr val="660066"/>
                </a:solidFill>
              </a:rPr>
              <a:t>respected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US" sz="3200" b="1" u="sng">
                <a:solidFill>
                  <a:srgbClr val="660066"/>
                </a:solidFill>
              </a:rPr>
              <a:t>Encouragement</a:t>
            </a:r>
            <a:r>
              <a:rPr lang="en-US" sz="3200" b="1">
                <a:solidFill>
                  <a:srgbClr val="660066"/>
                </a:solidFill>
              </a:rPr>
              <a:t> &amp; </a:t>
            </a:r>
            <a:r>
              <a:rPr lang="en-US" sz="3200" b="1" u="sng">
                <a:solidFill>
                  <a:srgbClr val="660066"/>
                </a:solidFill>
              </a:rPr>
              <a:t>comfort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 t="4242" b="30373"/>
          <a:stretch/>
        </p:blipFill>
        <p:spPr>
          <a:xfrm>
            <a:off x="76200" y="76200"/>
            <a:ext cx="2847759" cy="24011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 t="4242" b="30373"/>
          <a:stretch/>
        </p:blipFill>
        <p:spPr>
          <a:xfrm>
            <a:off x="76200" y="76200"/>
            <a:ext cx="2847759" cy="24011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00400" y="1447800"/>
            <a:ext cx="5943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3200" b="1" dirty="0">
                <a:solidFill>
                  <a:srgbClr val="660066"/>
                </a:solidFill>
              </a:rPr>
              <a:t>III. Her </a:t>
            </a:r>
            <a:r>
              <a:rPr lang="en-US" sz="3200" b="1" u="sng" dirty="0">
                <a:solidFill>
                  <a:srgbClr val="660066"/>
                </a:solidFill>
              </a:rPr>
              <a:t>Impeccable</a:t>
            </a:r>
            <a:r>
              <a:rPr lang="en-US" sz="3200" b="1" dirty="0">
                <a:solidFill>
                  <a:srgbClr val="660066"/>
                </a:solidFill>
              </a:rPr>
              <a:t> Character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b="1" dirty="0">
                <a:solidFill>
                  <a:srgbClr val="660066"/>
                </a:solidFill>
              </a:rPr>
              <a:t>IV. Her </a:t>
            </a:r>
            <a:r>
              <a:rPr lang="en-US" sz="3200" b="1" u="sng" dirty="0">
                <a:solidFill>
                  <a:srgbClr val="660066"/>
                </a:solidFill>
              </a:rPr>
              <a:t>Undying</a:t>
            </a:r>
            <a:r>
              <a:rPr lang="en-US" sz="3200" b="1" dirty="0">
                <a:solidFill>
                  <a:srgbClr val="660066"/>
                </a:solidFill>
              </a:rPr>
              <a:t> Love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US" sz="3200" b="1" u="sng" dirty="0" smtClean="0">
                <a:solidFill>
                  <a:srgbClr val="660066"/>
                </a:solidFill>
              </a:rPr>
              <a:t>Husband</a:t>
            </a:r>
            <a:endParaRPr lang="en-US" sz="3200" b="1" u="sng" dirty="0">
              <a:solidFill>
                <a:srgbClr val="660066"/>
              </a:solidFill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US" sz="3200" b="1" u="sng" dirty="0">
                <a:solidFill>
                  <a:srgbClr val="660066"/>
                </a:solidFill>
              </a:rPr>
              <a:t>Children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b="1" dirty="0">
                <a:solidFill>
                  <a:srgbClr val="660066"/>
                </a:solidFill>
              </a:rPr>
              <a:t>V. Command With a </a:t>
            </a:r>
            <a:r>
              <a:rPr lang="en-US" sz="3200" b="1" u="sng" dirty="0">
                <a:solidFill>
                  <a:srgbClr val="660066"/>
                </a:solidFill>
              </a:rPr>
              <a:t>Promise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44</Words>
  <Application>Microsoft Office PowerPoint</Application>
  <PresentationFormat>On-screen Show (4:3)</PresentationFormat>
  <Paragraphs>16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 Shaffer</dc:creator>
  <cp:lastModifiedBy>Shannon</cp:lastModifiedBy>
  <cp:revision>24</cp:revision>
  <dcterms:created xsi:type="dcterms:W3CDTF">2003-05-10T18:42:22Z</dcterms:created>
  <dcterms:modified xsi:type="dcterms:W3CDTF">2012-05-13T21:26:00Z</dcterms:modified>
</cp:coreProperties>
</file>