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of salad with fried rice, boiled eggs,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with salmon cakes, salad, and humm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lnSpc>
                <a:spcPct val="100000"/>
              </a:lnSpc>
              <a:defRPr b="0" spc="0"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3_FB_Parable_Good_Samaritan_1024.jpg" descr="23_FB_Parable_Good_Samaritan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" y="-8062621"/>
            <a:ext cx="25056791" cy="1879259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he Good Samaritan Part 2"/>
          <p:cNvSpPr txBox="1"/>
          <p:nvPr/>
        </p:nvSpPr>
        <p:spPr>
          <a:xfrm>
            <a:off x="407688" y="241475"/>
            <a:ext cx="7740272" cy="218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42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lvl1pPr>
          </a:lstStyle>
          <a:p>
            <a:pPr/>
            <a:r>
              <a:t>The Good Samaritan Part 2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-30625" y="6207808"/>
            <a:ext cx="13066050" cy="2957106"/>
            <a:chOff x="0" y="0"/>
            <a:chExt cx="13066048" cy="2957105"/>
          </a:xfrm>
        </p:grpSpPr>
        <p:sp>
          <p:nvSpPr>
            <p:cNvPr id="162" name="Rectangle"/>
            <p:cNvSpPr/>
            <p:nvPr/>
          </p:nvSpPr>
          <p:spPr>
            <a:xfrm>
              <a:off x="0" y="0"/>
              <a:ext cx="13066049" cy="2957106"/>
            </a:xfrm>
            <a:prstGeom prst="rect">
              <a:avLst/>
            </a:prstGeom>
            <a:solidFill>
              <a:srgbClr val="000000">
                <a:alpha val="5493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" name="“When He Saw Him He Had Compassion”"/>
            <p:cNvSpPr txBox="1"/>
            <p:nvPr/>
          </p:nvSpPr>
          <p:spPr>
            <a:xfrm>
              <a:off x="100828" y="195852"/>
              <a:ext cx="12864393" cy="256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42900" dist="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7100">
                  <a:solidFill>
                    <a:srgbClr val="FFFFFF"/>
                  </a:solidFill>
                  <a:latin typeface="Open Sans Regular ExtraBold"/>
                  <a:ea typeface="Open Sans Regular ExtraBold"/>
                  <a:cs typeface="Open Sans Regular ExtraBold"/>
                  <a:sym typeface="Open Sans Regular ExtraBold"/>
                </a:defRPr>
              </a:pPr>
              <a:r>
                <a:t>“When He Saw Him</a:t>
              </a:r>
              <a:br/>
              <a:r>
                <a:t>He Had Compassion”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09_FB_LUMO_Widow_Nain_1024.jpg" descr="09_FB_LUMO_Widow_Nain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966089" cy="1122456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topping &amp; Feeling"/>
          <p:cNvSpPr txBox="1"/>
          <p:nvPr/>
        </p:nvSpPr>
        <p:spPr>
          <a:xfrm>
            <a:off x="771002" y="1056630"/>
            <a:ext cx="9998396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3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Stopping &amp; Feeling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07_FB_LUMO_Man_Leprosy_1024.jpg" descr="07_FB_LUMO_Man_Leprosy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9238" y="-2572329"/>
            <a:ext cx="16512435" cy="1238432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topping &amp; Touching"/>
          <p:cNvSpPr txBox="1"/>
          <p:nvPr/>
        </p:nvSpPr>
        <p:spPr>
          <a:xfrm>
            <a:off x="5097439" y="704585"/>
            <a:ext cx="762178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3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Stopping</a:t>
            </a:r>
            <a:br/>
            <a:r>
              <a:t>&amp; Touching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ktmd-entertainment-bnHTJCFBKkY-unsplash.jpg" descr="ktmd-entertainment-bnHTJCFBKkY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990" y="-3125331"/>
            <a:ext cx="24508074" cy="3676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topping &amp; Praying"/>
          <p:cNvSpPr txBox="1"/>
          <p:nvPr/>
        </p:nvSpPr>
        <p:spPr>
          <a:xfrm>
            <a:off x="965657" y="4124566"/>
            <a:ext cx="4819603" cy="266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Stopping &amp; Praying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rian-infernus-UZN5M63zBWg-unsplash.jpg" descr="adrian-infernus-UZN5M63zBWg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857" y="-9753600"/>
            <a:ext cx="13240703" cy="1986105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topping &amp; Wanting"/>
          <p:cNvSpPr txBox="1"/>
          <p:nvPr/>
        </p:nvSpPr>
        <p:spPr>
          <a:xfrm>
            <a:off x="5715221" y="259729"/>
            <a:ext cx="72033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Stopping &amp; Wanting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liane-metzler-B32qg6Ua34Y-unsplash.jpg" descr="liane-metzler-B32qg6Ua34Y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2270" y="-2285161"/>
            <a:ext cx="17384622" cy="1304037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opping &amp; Blessing"/>
          <p:cNvSpPr txBox="1"/>
          <p:nvPr/>
        </p:nvSpPr>
        <p:spPr>
          <a:xfrm>
            <a:off x="809933" y="6232766"/>
            <a:ext cx="6342773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3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Stopping</a:t>
            </a:r>
            <a:br/>
            <a:r>
              <a:t>&amp; Blessing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jesus-3476251_1280-2.jpg" descr="jesus-3476251_1280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2280"/>
            <a:ext cx="14702983" cy="979816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topping &amp; Thinking"/>
          <p:cNvSpPr txBox="1"/>
          <p:nvPr/>
        </p:nvSpPr>
        <p:spPr>
          <a:xfrm>
            <a:off x="751537" y="1891976"/>
            <a:ext cx="5395734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3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Stopping</a:t>
            </a:r>
            <a:br/>
            <a:r>
              <a:t>&amp; Thinking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08_FB_Jesus_Dies_1024.jpg" descr="08_FB_Jesus_Dies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50727" y="-1076792"/>
            <a:ext cx="20591597" cy="1544369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topping &amp; Planning"/>
          <p:cNvSpPr txBox="1"/>
          <p:nvPr/>
        </p:nvSpPr>
        <p:spPr>
          <a:xfrm>
            <a:off x="1024053" y="6038112"/>
            <a:ext cx="7203357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3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Stopping</a:t>
            </a:r>
            <a:br/>
            <a:r>
              <a:t>&amp; Planning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30541" y="-26444"/>
            <a:ext cx="13065882" cy="98064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Sometimes the hardest part is stopping."/>
          <p:cNvSpPr txBox="1"/>
          <p:nvPr/>
        </p:nvSpPr>
        <p:spPr>
          <a:xfrm>
            <a:off x="-706" y="3657600"/>
            <a:ext cx="13006212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Sometimes the hardest</a:t>
            </a:r>
            <a:br/>
            <a:r>
              <a:t>part is </a:t>
            </a:r>
            <a:r>
              <a:rPr>
                <a:solidFill>
                  <a:srgbClr val="FFFB00"/>
                </a:solidFill>
              </a:rPr>
              <a:t>stopping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