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of salad with fried rice, boiled eggs, and chopsticks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with salmon cakes, salad, and hummus"/>
          <p:cNvSpPr/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ctr" defTabSz="1300480">
              <a:lnSpc>
                <a:spcPct val="100000"/>
              </a:lnSpc>
              <a:defRPr b="0" spc="0"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/>
          <a:lstStyle>
            <a:lvl1pPr marL="0" indent="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2005833" y="9130186"/>
            <a:ext cx="348727" cy="339202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 "/>
          <p:cNvSpPr/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theme cover.PNG" descr="theme co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5980" y="-872009"/>
            <a:ext cx="13936760" cy="1045257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hinking Like One Sent"/>
          <p:cNvSpPr txBox="1"/>
          <p:nvPr/>
        </p:nvSpPr>
        <p:spPr>
          <a:xfrm>
            <a:off x="-2878" y="7642246"/>
            <a:ext cx="13010556" cy="1600201"/>
          </a:xfrm>
          <a:prstGeom prst="rect">
            <a:avLst/>
          </a:pr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Thinking Like One Sent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"/>
          <p:cNvSpPr/>
          <p:nvPr/>
        </p:nvSpPr>
        <p:spPr>
          <a:xfrm>
            <a:off x="-23503" y="-17403"/>
            <a:ext cx="13051807" cy="9788406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196" name="Group"/>
          <p:cNvGrpSpPr/>
          <p:nvPr/>
        </p:nvGrpSpPr>
        <p:grpSpPr>
          <a:xfrm rot="20913611">
            <a:off x="382928" y="206039"/>
            <a:ext cx="12238944" cy="9031474"/>
            <a:chOff x="0" y="0"/>
            <a:chExt cx="12238943" cy="9031473"/>
          </a:xfrm>
        </p:grpSpPr>
        <p:pic>
          <p:nvPicPr>
            <p:cNvPr id="194" name="stationary-1946646_1280.png" descr="stationary-1946646_1280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5990289">
              <a:off x="1954242" y="-1360736"/>
              <a:ext cx="8330459" cy="11752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5" name="John 7:16…"/>
            <p:cNvSpPr txBox="1"/>
            <p:nvPr/>
          </p:nvSpPr>
          <p:spPr>
            <a:xfrm rot="21389828">
              <a:off x="1177439" y="2387524"/>
              <a:ext cx="9884065" cy="4256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6400">
                  <a:solidFill>
                    <a:srgbClr val="000000"/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John 7:16</a:t>
              </a:r>
            </a:p>
            <a:p>
              <a:pPr>
                <a:defRPr sz="6400">
                  <a:solidFill>
                    <a:srgbClr val="000000"/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So Jesus answered them,</a:t>
              </a:r>
            </a:p>
            <a:p>
              <a:pPr>
                <a:defRPr sz="6400">
                  <a:solidFill>
                    <a:srgbClr val="000000"/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“My teaching is not mine,</a:t>
              </a:r>
            </a:p>
            <a:p>
              <a:pPr>
                <a:defRPr sz="6400">
                  <a:solidFill>
                    <a:srgbClr val="000000"/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but his who sent me.”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"/>
          <p:cNvSpPr/>
          <p:nvPr/>
        </p:nvSpPr>
        <p:spPr>
          <a:xfrm>
            <a:off x="-23503" y="-17403"/>
            <a:ext cx="13051807" cy="9788406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201" name="Group"/>
          <p:cNvGrpSpPr/>
          <p:nvPr/>
        </p:nvGrpSpPr>
        <p:grpSpPr>
          <a:xfrm rot="479322">
            <a:off x="382928" y="206039"/>
            <a:ext cx="12238944" cy="9031474"/>
            <a:chOff x="0" y="0"/>
            <a:chExt cx="12238943" cy="9031473"/>
          </a:xfrm>
        </p:grpSpPr>
        <p:pic>
          <p:nvPicPr>
            <p:cNvPr id="199" name="stationary-1946646_1280.png" descr="stationary-1946646_1280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5990289">
              <a:off x="1954242" y="-1360736"/>
              <a:ext cx="8330459" cy="11752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0" name="John 12:49…"/>
            <p:cNvSpPr txBox="1"/>
            <p:nvPr/>
          </p:nvSpPr>
          <p:spPr>
            <a:xfrm rot="21389828">
              <a:off x="1177439" y="2030745"/>
              <a:ext cx="9884065" cy="4969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5000">
                  <a:solidFill>
                    <a:srgbClr val="000000"/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John 12:49</a:t>
              </a:r>
            </a:p>
            <a:p>
              <a:pPr>
                <a:defRPr sz="5000">
                  <a:solidFill>
                    <a:srgbClr val="000000"/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For I have not spoken</a:t>
              </a:r>
            </a:p>
            <a:p>
              <a:pPr>
                <a:defRPr sz="5000">
                  <a:solidFill>
                    <a:srgbClr val="000000"/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on my own authority,</a:t>
              </a:r>
            </a:p>
            <a:p>
              <a:pPr>
                <a:defRPr sz="5000">
                  <a:solidFill>
                    <a:srgbClr val="000000"/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but the Father who sent me has himself given me a commandment - what to say and what to speak.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4" name="Glory"/>
          <p:cNvSpPr txBox="1"/>
          <p:nvPr/>
        </p:nvSpPr>
        <p:spPr>
          <a:xfrm>
            <a:off x="-2878" y="3168649"/>
            <a:ext cx="13010556" cy="341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Glory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"/>
          <p:cNvSpPr/>
          <p:nvPr/>
        </p:nvSpPr>
        <p:spPr>
          <a:xfrm>
            <a:off x="-23503" y="-17403"/>
            <a:ext cx="13051807" cy="9788406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07" name="stationary-1946646_1280.png" descr="stationary-1946646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5990289">
            <a:off x="2337171" y="-1154696"/>
            <a:ext cx="8330458" cy="11752945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John 7:18…"/>
          <p:cNvSpPr txBox="1"/>
          <p:nvPr/>
        </p:nvSpPr>
        <p:spPr>
          <a:xfrm rot="21389828">
            <a:off x="1111455" y="1389880"/>
            <a:ext cx="10781890" cy="6228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460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John 7:18</a:t>
            </a:r>
          </a:p>
          <a:p>
            <a:pPr>
              <a:lnSpc>
                <a:spcPct val="120000"/>
              </a:lnSpc>
              <a:defRPr sz="460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The one who speaks</a:t>
            </a:r>
          </a:p>
          <a:p>
            <a:pPr>
              <a:lnSpc>
                <a:spcPct val="120000"/>
              </a:lnSpc>
              <a:defRPr sz="460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on his own authority</a:t>
            </a:r>
          </a:p>
          <a:p>
            <a:pPr>
              <a:lnSpc>
                <a:spcPct val="120000"/>
              </a:lnSpc>
              <a:defRPr sz="460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seeks his own glory;</a:t>
            </a:r>
          </a:p>
          <a:p>
            <a:pPr>
              <a:lnSpc>
                <a:spcPct val="120000"/>
              </a:lnSpc>
              <a:defRPr sz="460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but the one who seeks the glory</a:t>
            </a:r>
          </a:p>
          <a:p>
            <a:pPr>
              <a:lnSpc>
                <a:spcPct val="120000"/>
              </a:lnSpc>
              <a:defRPr sz="460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of him who sent him is true,</a:t>
            </a:r>
          </a:p>
          <a:p>
            <a:pPr>
              <a:lnSpc>
                <a:spcPct val="120000"/>
              </a:lnSpc>
              <a:defRPr sz="460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and in him there is no falsehood.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1" name="Not Alone"/>
          <p:cNvSpPr txBox="1"/>
          <p:nvPr/>
        </p:nvSpPr>
        <p:spPr>
          <a:xfrm>
            <a:off x="-2878" y="3168649"/>
            <a:ext cx="13010556" cy="341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Not Alone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"/>
          <p:cNvSpPr/>
          <p:nvPr/>
        </p:nvSpPr>
        <p:spPr>
          <a:xfrm>
            <a:off x="-23503" y="-17403"/>
            <a:ext cx="13051807" cy="9788406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216" name="Group"/>
          <p:cNvGrpSpPr/>
          <p:nvPr/>
        </p:nvGrpSpPr>
        <p:grpSpPr>
          <a:xfrm rot="471431">
            <a:off x="382928" y="206039"/>
            <a:ext cx="12238944" cy="9031474"/>
            <a:chOff x="0" y="0"/>
            <a:chExt cx="12238943" cy="9031473"/>
          </a:xfrm>
        </p:grpSpPr>
        <p:pic>
          <p:nvPicPr>
            <p:cNvPr id="214" name="stationary-1946646_1280.png" descr="stationary-1946646_1280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5990289">
              <a:off x="1954242" y="-1360736"/>
              <a:ext cx="8330459" cy="11752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5" name="John 8:29…"/>
            <p:cNvSpPr txBox="1"/>
            <p:nvPr/>
          </p:nvSpPr>
          <p:spPr>
            <a:xfrm rot="21389828">
              <a:off x="728526" y="1714363"/>
              <a:ext cx="10781891" cy="516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lnSpc>
                  <a:spcPct val="120000"/>
                </a:lnSpc>
                <a:defRPr sz="5400">
                  <a:solidFill>
                    <a:srgbClr val="000000"/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John 8:29</a:t>
              </a:r>
            </a:p>
            <a:p>
              <a:pPr>
                <a:lnSpc>
                  <a:spcPct val="120000"/>
                </a:lnSpc>
                <a:defRPr sz="5400">
                  <a:solidFill>
                    <a:srgbClr val="000000"/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And he who sent me is with me.</a:t>
              </a:r>
            </a:p>
            <a:p>
              <a:pPr>
                <a:lnSpc>
                  <a:spcPct val="120000"/>
                </a:lnSpc>
                <a:defRPr sz="5400">
                  <a:solidFill>
                    <a:srgbClr val="000000"/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He has not left me alone,</a:t>
              </a:r>
            </a:p>
            <a:p>
              <a:pPr>
                <a:lnSpc>
                  <a:spcPct val="120000"/>
                </a:lnSpc>
                <a:defRPr sz="5400">
                  <a:solidFill>
                    <a:srgbClr val="000000"/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for I always do the things</a:t>
              </a:r>
            </a:p>
            <a:p>
              <a:pPr>
                <a:lnSpc>
                  <a:spcPct val="120000"/>
                </a:lnSpc>
                <a:defRPr sz="5400">
                  <a:solidFill>
                    <a:srgbClr val="000000"/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that are pleasing to him.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4" name="John 6:38…"/>
          <p:cNvSpPr txBox="1"/>
          <p:nvPr/>
        </p:nvSpPr>
        <p:spPr>
          <a:xfrm>
            <a:off x="699756" y="2241549"/>
            <a:ext cx="12278126" cy="527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z="54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John 6:38</a:t>
            </a:r>
          </a:p>
          <a:p>
            <a:pPr algn="l">
              <a:lnSpc>
                <a:spcPct val="150000"/>
              </a:lnSpc>
              <a:defRPr sz="54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For I have come down from heaven, not to do my own will</a:t>
            </a:r>
          </a:p>
          <a:p>
            <a:pPr algn="l">
              <a:lnSpc>
                <a:spcPct val="150000"/>
              </a:lnSpc>
              <a:defRPr sz="54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but the will of him who sent me.</a:t>
            </a:r>
          </a:p>
        </p:txBody>
      </p:sp>
      <p:sp>
        <p:nvSpPr>
          <p:cNvPr id="165" name="John 20:21…"/>
          <p:cNvSpPr txBox="1"/>
          <p:nvPr/>
        </p:nvSpPr>
        <p:spPr>
          <a:xfrm>
            <a:off x="1091363" y="1905000"/>
            <a:ext cx="11494911" cy="594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John 20:21</a:t>
            </a:r>
          </a:p>
          <a:p>
            <a:pPr algn="l">
              <a:defRPr sz="6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Jesus said to them again, “Peace be with you.</a:t>
            </a:r>
          </a:p>
          <a:p>
            <a:pPr algn="l">
              <a:defRPr sz="6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As the Father has </a:t>
            </a:r>
            <a:r>
              <a:rPr>
                <a:solidFill>
                  <a:srgbClr val="FFFB00"/>
                </a:solidFill>
              </a:rPr>
              <a:t>sent</a:t>
            </a:r>
            <a:r>
              <a:t> me, even so I am </a:t>
            </a:r>
            <a:r>
              <a:rPr>
                <a:solidFill>
                  <a:srgbClr val="FFFB00"/>
                </a:solidFill>
              </a:rPr>
              <a:t>sending</a:t>
            </a:r>
            <a:r>
              <a:t> you.”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8" name="Will"/>
          <p:cNvSpPr txBox="1"/>
          <p:nvPr/>
        </p:nvSpPr>
        <p:spPr>
          <a:xfrm>
            <a:off x="-2878" y="3168649"/>
            <a:ext cx="13010556" cy="341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Will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"/>
          <p:cNvSpPr/>
          <p:nvPr/>
        </p:nvSpPr>
        <p:spPr>
          <a:xfrm>
            <a:off x="-23503" y="-17403"/>
            <a:ext cx="13051807" cy="9788406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173" name="Group"/>
          <p:cNvGrpSpPr/>
          <p:nvPr/>
        </p:nvGrpSpPr>
        <p:grpSpPr>
          <a:xfrm>
            <a:off x="382928" y="206039"/>
            <a:ext cx="12238944" cy="9031474"/>
            <a:chOff x="0" y="0"/>
            <a:chExt cx="12238943" cy="9031473"/>
          </a:xfrm>
        </p:grpSpPr>
        <p:pic>
          <p:nvPicPr>
            <p:cNvPr id="171" name="stationary-1946646_1280.png" descr="stationary-1946646_1280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5990289">
              <a:off x="1954242" y="-1360736"/>
              <a:ext cx="8330459" cy="1175294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</p:spPr>
        </p:pic>
        <p:sp>
          <p:nvSpPr>
            <p:cNvPr id="172" name="John 6:38…"/>
            <p:cNvSpPr txBox="1"/>
            <p:nvPr/>
          </p:nvSpPr>
          <p:spPr>
            <a:xfrm rot="21389828">
              <a:off x="1177439" y="1866824"/>
              <a:ext cx="9884065" cy="5297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6400">
                  <a:solidFill>
                    <a:srgbClr val="000000"/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John 6:38</a:t>
              </a:r>
            </a:p>
            <a:p>
              <a:pPr>
                <a:defRPr sz="6400">
                  <a:solidFill>
                    <a:srgbClr val="000000"/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For I have come down from heaven, not to do my own will but the will of him who sent me.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6" name="Dedication"/>
          <p:cNvSpPr txBox="1"/>
          <p:nvPr/>
        </p:nvSpPr>
        <p:spPr>
          <a:xfrm>
            <a:off x="-2878" y="3168649"/>
            <a:ext cx="13010556" cy="341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Dedication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"/>
          <p:cNvSpPr/>
          <p:nvPr/>
        </p:nvSpPr>
        <p:spPr>
          <a:xfrm>
            <a:off x="-23503" y="-17403"/>
            <a:ext cx="13051807" cy="9788406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181" name="Group"/>
          <p:cNvGrpSpPr/>
          <p:nvPr/>
        </p:nvGrpSpPr>
        <p:grpSpPr>
          <a:xfrm rot="586559">
            <a:off x="382928" y="206039"/>
            <a:ext cx="12238944" cy="9031474"/>
            <a:chOff x="0" y="0"/>
            <a:chExt cx="12238943" cy="9031473"/>
          </a:xfrm>
        </p:grpSpPr>
        <p:pic>
          <p:nvPicPr>
            <p:cNvPr id="179" name="stationary-1946646_1280.png" descr="stationary-1946646_1280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5990289">
              <a:off x="1954242" y="-1360736"/>
              <a:ext cx="8330459" cy="11752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" name="John 4:34…"/>
            <p:cNvSpPr txBox="1"/>
            <p:nvPr/>
          </p:nvSpPr>
          <p:spPr>
            <a:xfrm rot="21389828">
              <a:off x="1177439" y="1866824"/>
              <a:ext cx="9884065" cy="5297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6400">
                  <a:solidFill>
                    <a:srgbClr val="000000"/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John 4:34</a:t>
              </a:r>
            </a:p>
            <a:p>
              <a:pPr>
                <a:defRPr sz="6400">
                  <a:solidFill>
                    <a:srgbClr val="000000"/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Jesus said to them,</a:t>
              </a:r>
            </a:p>
            <a:p>
              <a:pPr>
                <a:defRPr sz="6400">
                  <a:solidFill>
                    <a:srgbClr val="000000"/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My food is to do the will of him who sent me and to accomplish his work.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4" name="Urgency"/>
          <p:cNvSpPr txBox="1"/>
          <p:nvPr/>
        </p:nvSpPr>
        <p:spPr>
          <a:xfrm>
            <a:off x="-2878" y="3168649"/>
            <a:ext cx="13010556" cy="341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Urgency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"/>
          <p:cNvSpPr/>
          <p:nvPr/>
        </p:nvSpPr>
        <p:spPr>
          <a:xfrm>
            <a:off x="-23503" y="-17403"/>
            <a:ext cx="13051807" cy="9788406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87" name="stationary-1946646_1280.png" descr="stationary-1946646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5990289">
            <a:off x="2337171" y="-1154696"/>
            <a:ext cx="8330458" cy="11752945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John 9:4…"/>
          <p:cNvSpPr txBox="1"/>
          <p:nvPr/>
        </p:nvSpPr>
        <p:spPr>
          <a:xfrm rot="21389828">
            <a:off x="1560367" y="1552164"/>
            <a:ext cx="9884066" cy="6339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40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John 9:4</a:t>
            </a:r>
          </a:p>
          <a:p>
            <a:pPr>
              <a:defRPr sz="640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We must work the works</a:t>
            </a:r>
          </a:p>
          <a:p>
            <a:pPr>
              <a:defRPr sz="640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of him who sent me</a:t>
            </a:r>
          </a:p>
          <a:p>
            <a:pPr>
              <a:defRPr sz="640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while it is day;</a:t>
            </a:r>
          </a:p>
          <a:p>
            <a:pPr>
              <a:defRPr sz="640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night is coming,</a:t>
            </a:r>
          </a:p>
          <a:p>
            <a:pPr>
              <a:defRPr sz="640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when no one can work.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1" name="Teaching"/>
          <p:cNvSpPr txBox="1"/>
          <p:nvPr/>
        </p:nvSpPr>
        <p:spPr>
          <a:xfrm>
            <a:off x="-2878" y="3168649"/>
            <a:ext cx="13010556" cy="341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Teaching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