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theme cover.PNG" descr="theme cover.PNG"/>
          <p:cNvPicPr>
            <a:picLocks noChangeAspect="1"/>
          </p:cNvPicPr>
          <p:nvPr/>
        </p:nvPicPr>
        <p:blipFill>
          <a:blip r:embed="rId2">
            <a:extLst/>
          </a:blip>
          <a:srcRect l="37063" t="33148" r="44595" b="27241"/>
          <a:stretch>
            <a:fillRect/>
          </a:stretch>
        </p:blipFill>
        <p:spPr>
          <a:xfrm flipH="1">
            <a:off x="1293837" y="6956870"/>
            <a:ext cx="3497306" cy="5664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"/>
          <p:cNvGrpSpPr/>
          <p:nvPr/>
        </p:nvGrpSpPr>
        <p:grpSpPr>
          <a:xfrm>
            <a:off x="2887975" y="1743829"/>
            <a:ext cx="7228850" cy="4461915"/>
            <a:chOff x="-1038235" y="0"/>
            <a:chExt cx="7228848" cy="4461914"/>
          </a:xfrm>
        </p:grpSpPr>
        <p:sp>
          <p:nvSpPr>
            <p:cNvPr id="161" name="Quote Bubble"/>
            <p:cNvSpPr/>
            <p:nvPr/>
          </p:nvSpPr>
          <p:spPr>
            <a:xfrm>
              <a:off x="-1038236" y="0"/>
              <a:ext cx="7228850" cy="4461915"/>
            </a:xfrm>
            <a:prstGeom prst="wedgeEllipseCallout">
              <a:avLst>
                <a:gd name="adj1" fmla="val -33463"/>
                <a:gd name="adj2" fmla="val 68881"/>
              </a:avLst>
            </a:prstGeom>
            <a:solidFill>
              <a:schemeClr val="accent4">
                <a:hueOff val="348544"/>
                <a:lumOff val="7139"/>
              </a:schemeClr>
            </a:solidFill>
            <a:ln w="152400" cap="flat">
              <a:solidFill>
                <a:schemeClr val="accent4">
                  <a:hueOff val="-476017"/>
                  <a:lumOff val="-1004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2" name="Send Me…"/>
            <p:cNvSpPr txBox="1"/>
            <p:nvPr/>
          </p:nvSpPr>
          <p:spPr>
            <a:xfrm>
              <a:off x="-802140" y="682437"/>
              <a:ext cx="6782512" cy="307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8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Send Me</a:t>
              </a:r>
            </a:p>
            <a:p>
              <a:pPr>
                <a:defRPr sz="8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to Teach!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o I appreciate Jesus’ suffering?"/>
          <p:cNvSpPr txBox="1"/>
          <p:nvPr/>
        </p:nvSpPr>
        <p:spPr>
          <a:xfrm>
            <a:off x="358015" y="389880"/>
            <a:ext cx="8771675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 I appreciate Jesus’ suffering?</a:t>
            </a:r>
          </a:p>
        </p:txBody>
      </p:sp>
      <p:pic>
        <p:nvPicPr>
          <p:cNvPr id="166" name="crown-3636508_1280.png" descr="crown-363650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053" y="2897503"/>
            <a:ext cx="9470694" cy="7103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hat Jesus suffered to bring salvation:"/>
          <p:cNvSpPr txBox="1"/>
          <p:nvPr/>
        </p:nvSpPr>
        <p:spPr>
          <a:xfrm>
            <a:off x="1012978" y="660421"/>
            <a:ext cx="4997019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What Jesus suffered to bring salvation: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876038" y="3672800"/>
            <a:ext cx="5270899" cy="5344179"/>
            <a:chOff x="0" y="0"/>
            <a:chExt cx="5270898" cy="5344178"/>
          </a:xfrm>
        </p:grpSpPr>
        <p:pic>
          <p:nvPicPr>
            <p:cNvPr id="169" name="crown-3636508_1280.png" descr="crown-3636508_128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05366" y="1153796"/>
              <a:ext cx="4460167" cy="3345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Rounded Rectangle"/>
            <p:cNvSpPr/>
            <p:nvPr/>
          </p:nvSpPr>
          <p:spPr>
            <a:xfrm>
              <a:off x="0" y="0"/>
              <a:ext cx="5270899" cy="5344179"/>
            </a:xfrm>
            <a:prstGeom prst="roundRect">
              <a:avLst>
                <a:gd name="adj" fmla="val 15000"/>
              </a:avLst>
            </a:prstGeom>
            <a:noFill/>
            <a:ln w="152400" cap="flat">
              <a:solidFill>
                <a:schemeClr val="accent4">
                  <a:hueOff val="-476017"/>
                  <a:lumOff val="-1004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6840379" y="1503760"/>
            <a:ext cx="5305867" cy="7513219"/>
            <a:chOff x="0" y="0"/>
            <a:chExt cx="5305866" cy="7513217"/>
          </a:xfrm>
        </p:grpSpPr>
        <p:sp>
          <p:nvSpPr>
            <p:cNvPr id="172" name="What I suffer to share salvation:"/>
            <p:cNvSpPr txBox="1"/>
            <p:nvPr/>
          </p:nvSpPr>
          <p:spPr>
            <a:xfrm>
              <a:off x="0" y="0"/>
              <a:ext cx="5305867" cy="1828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What I suffer to share salvation:</a:t>
              </a:r>
            </a:p>
          </p:txBody>
        </p:sp>
        <p:sp>
          <p:nvSpPr>
            <p:cNvPr id="173" name="?"/>
            <p:cNvSpPr txBox="1"/>
            <p:nvPr/>
          </p:nvSpPr>
          <p:spPr>
            <a:xfrm>
              <a:off x="0" y="3494928"/>
              <a:ext cx="5305867" cy="2692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50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174" name="Rounded Rectangle"/>
            <p:cNvSpPr/>
            <p:nvPr/>
          </p:nvSpPr>
          <p:spPr>
            <a:xfrm>
              <a:off x="17484" y="2169039"/>
              <a:ext cx="5270899" cy="5344179"/>
            </a:xfrm>
            <a:prstGeom prst="roundRect">
              <a:avLst>
                <a:gd name="adj" fmla="val 15000"/>
              </a:avLst>
            </a:prstGeom>
            <a:noFill/>
            <a:ln w="152400" cap="flat">
              <a:solidFill>
                <a:schemeClr val="accent4">
                  <a:hueOff val="-476017"/>
                  <a:lumOff val="-1004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2"/>
      <p:bldP build="whole" bldLvl="1" animBg="1" rev="0" advAuto="0" spid="1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oy-2026064_1280.png" descr="boy-2026064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328547"/>
            <a:ext cx="13004801" cy="6502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Do I love Jesus’ church?"/>
          <p:cNvSpPr txBox="1"/>
          <p:nvPr/>
        </p:nvSpPr>
        <p:spPr>
          <a:xfrm>
            <a:off x="358015" y="1037580"/>
            <a:ext cx="1112915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 I love Jesus’ church?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"/>
          <p:cNvGrpSpPr/>
          <p:nvPr/>
        </p:nvGrpSpPr>
        <p:grpSpPr>
          <a:xfrm>
            <a:off x="-5008369" y="1095802"/>
            <a:ext cx="25630159" cy="12694938"/>
            <a:chOff x="0" y="0"/>
            <a:chExt cx="25630158" cy="12694937"/>
          </a:xfrm>
        </p:grpSpPr>
        <p:pic>
          <p:nvPicPr>
            <p:cNvPr id="180" name="hand-3035665_1280.jpg" descr="hand-3035665_128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630159" cy="12694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business-18061_1280.jpg" descr="business-18061_1280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9510" t="20098" r="20093" b="7761"/>
            <a:stretch>
              <a:fillRect/>
            </a:stretch>
          </p:blipFill>
          <p:spPr>
            <a:xfrm>
              <a:off x="10365527" y="2439564"/>
              <a:ext cx="2323405" cy="416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471" y="0"/>
                  </a:moveTo>
                  <a:cubicBezTo>
                    <a:pt x="6179" y="0"/>
                    <a:pt x="4453" y="9"/>
                    <a:pt x="4435" y="25"/>
                  </a:cubicBezTo>
                  <a:cubicBezTo>
                    <a:pt x="4419" y="40"/>
                    <a:pt x="4058" y="49"/>
                    <a:pt x="3495" y="49"/>
                  </a:cubicBezTo>
                  <a:cubicBezTo>
                    <a:pt x="2933" y="49"/>
                    <a:pt x="2568" y="59"/>
                    <a:pt x="2552" y="74"/>
                  </a:cubicBezTo>
                  <a:cubicBezTo>
                    <a:pt x="2537" y="88"/>
                    <a:pt x="2420" y="99"/>
                    <a:pt x="2290" y="99"/>
                  </a:cubicBezTo>
                  <a:cubicBezTo>
                    <a:pt x="2012" y="99"/>
                    <a:pt x="1859" y="132"/>
                    <a:pt x="1674" y="233"/>
                  </a:cubicBezTo>
                  <a:cubicBezTo>
                    <a:pt x="1532" y="310"/>
                    <a:pt x="1479" y="365"/>
                    <a:pt x="1449" y="465"/>
                  </a:cubicBezTo>
                  <a:cubicBezTo>
                    <a:pt x="1440" y="499"/>
                    <a:pt x="1413" y="531"/>
                    <a:pt x="1390" y="535"/>
                  </a:cubicBezTo>
                  <a:cubicBezTo>
                    <a:pt x="1366" y="540"/>
                    <a:pt x="1350" y="771"/>
                    <a:pt x="1350" y="1091"/>
                  </a:cubicBezTo>
                  <a:lnTo>
                    <a:pt x="1350" y="1639"/>
                  </a:lnTo>
                  <a:lnTo>
                    <a:pt x="1051" y="1639"/>
                  </a:lnTo>
                  <a:cubicBezTo>
                    <a:pt x="857" y="1639"/>
                    <a:pt x="723" y="1627"/>
                    <a:pt x="668" y="1604"/>
                  </a:cubicBezTo>
                  <a:cubicBezTo>
                    <a:pt x="621" y="1584"/>
                    <a:pt x="533" y="1567"/>
                    <a:pt x="472" y="1567"/>
                  </a:cubicBezTo>
                  <a:cubicBezTo>
                    <a:pt x="341" y="1566"/>
                    <a:pt x="49" y="1706"/>
                    <a:pt x="12" y="1789"/>
                  </a:cubicBezTo>
                  <a:cubicBezTo>
                    <a:pt x="-19" y="1857"/>
                    <a:pt x="15" y="2740"/>
                    <a:pt x="56" y="2948"/>
                  </a:cubicBezTo>
                  <a:cubicBezTo>
                    <a:pt x="93" y="3137"/>
                    <a:pt x="271" y="3255"/>
                    <a:pt x="517" y="3255"/>
                  </a:cubicBezTo>
                  <a:cubicBezTo>
                    <a:pt x="604" y="3255"/>
                    <a:pt x="693" y="3264"/>
                    <a:pt x="716" y="3277"/>
                  </a:cubicBezTo>
                  <a:cubicBezTo>
                    <a:pt x="739" y="3290"/>
                    <a:pt x="919" y="3301"/>
                    <a:pt x="1118" y="3304"/>
                  </a:cubicBezTo>
                  <a:cubicBezTo>
                    <a:pt x="1316" y="3307"/>
                    <a:pt x="1479" y="3318"/>
                    <a:pt x="1479" y="3329"/>
                  </a:cubicBezTo>
                  <a:cubicBezTo>
                    <a:pt x="1479" y="3340"/>
                    <a:pt x="1611" y="3353"/>
                    <a:pt x="1774" y="3357"/>
                  </a:cubicBezTo>
                  <a:lnTo>
                    <a:pt x="2072" y="3364"/>
                  </a:lnTo>
                  <a:lnTo>
                    <a:pt x="2091" y="3816"/>
                  </a:lnTo>
                  <a:cubicBezTo>
                    <a:pt x="2110" y="4206"/>
                    <a:pt x="2127" y="4282"/>
                    <a:pt x="2198" y="4343"/>
                  </a:cubicBezTo>
                  <a:cubicBezTo>
                    <a:pt x="2332" y="4461"/>
                    <a:pt x="2493" y="4524"/>
                    <a:pt x="2662" y="4525"/>
                  </a:cubicBezTo>
                  <a:cubicBezTo>
                    <a:pt x="2747" y="4525"/>
                    <a:pt x="2861" y="4544"/>
                    <a:pt x="2916" y="4566"/>
                  </a:cubicBezTo>
                  <a:cubicBezTo>
                    <a:pt x="3010" y="4602"/>
                    <a:pt x="3016" y="4617"/>
                    <a:pt x="2990" y="4768"/>
                  </a:cubicBezTo>
                  <a:cubicBezTo>
                    <a:pt x="2953" y="4988"/>
                    <a:pt x="2955" y="5211"/>
                    <a:pt x="2998" y="5437"/>
                  </a:cubicBezTo>
                  <a:cubicBezTo>
                    <a:pt x="3028" y="5600"/>
                    <a:pt x="3052" y="5638"/>
                    <a:pt x="3178" y="5723"/>
                  </a:cubicBezTo>
                  <a:cubicBezTo>
                    <a:pt x="3301" y="5805"/>
                    <a:pt x="3352" y="5821"/>
                    <a:pt x="3488" y="5821"/>
                  </a:cubicBezTo>
                  <a:cubicBezTo>
                    <a:pt x="3577" y="5821"/>
                    <a:pt x="3703" y="5836"/>
                    <a:pt x="3768" y="5852"/>
                  </a:cubicBezTo>
                  <a:lnTo>
                    <a:pt x="3886" y="5883"/>
                  </a:lnTo>
                  <a:lnTo>
                    <a:pt x="3890" y="6208"/>
                  </a:lnTo>
                  <a:lnTo>
                    <a:pt x="3890" y="6532"/>
                  </a:lnTo>
                  <a:lnTo>
                    <a:pt x="3539" y="6532"/>
                  </a:lnTo>
                  <a:cubicBezTo>
                    <a:pt x="3348" y="6532"/>
                    <a:pt x="3182" y="6543"/>
                    <a:pt x="3167" y="6556"/>
                  </a:cubicBezTo>
                  <a:cubicBezTo>
                    <a:pt x="3152" y="6570"/>
                    <a:pt x="2997" y="6581"/>
                    <a:pt x="2824" y="6581"/>
                  </a:cubicBezTo>
                  <a:cubicBezTo>
                    <a:pt x="2617" y="6582"/>
                    <a:pt x="2478" y="6594"/>
                    <a:pt x="2422" y="6618"/>
                  </a:cubicBezTo>
                  <a:cubicBezTo>
                    <a:pt x="2375" y="6638"/>
                    <a:pt x="2245" y="6653"/>
                    <a:pt x="2128" y="6653"/>
                  </a:cubicBezTo>
                  <a:cubicBezTo>
                    <a:pt x="2012" y="6653"/>
                    <a:pt x="1917" y="6664"/>
                    <a:pt x="1917" y="6678"/>
                  </a:cubicBezTo>
                  <a:cubicBezTo>
                    <a:pt x="1917" y="6691"/>
                    <a:pt x="1852" y="6702"/>
                    <a:pt x="1774" y="6703"/>
                  </a:cubicBezTo>
                  <a:cubicBezTo>
                    <a:pt x="1695" y="6703"/>
                    <a:pt x="1596" y="6720"/>
                    <a:pt x="1549" y="6740"/>
                  </a:cubicBezTo>
                  <a:cubicBezTo>
                    <a:pt x="1502" y="6759"/>
                    <a:pt x="1425" y="6777"/>
                    <a:pt x="1379" y="6777"/>
                  </a:cubicBezTo>
                  <a:cubicBezTo>
                    <a:pt x="1260" y="6777"/>
                    <a:pt x="1012" y="6941"/>
                    <a:pt x="952" y="7061"/>
                  </a:cubicBezTo>
                  <a:cubicBezTo>
                    <a:pt x="915" y="7135"/>
                    <a:pt x="912" y="7314"/>
                    <a:pt x="941" y="7730"/>
                  </a:cubicBezTo>
                  <a:lnTo>
                    <a:pt x="981" y="8296"/>
                  </a:lnTo>
                  <a:lnTo>
                    <a:pt x="1195" y="8405"/>
                  </a:lnTo>
                  <a:cubicBezTo>
                    <a:pt x="1357" y="8486"/>
                    <a:pt x="1450" y="8514"/>
                    <a:pt x="1556" y="8514"/>
                  </a:cubicBezTo>
                  <a:cubicBezTo>
                    <a:pt x="1635" y="8514"/>
                    <a:pt x="1696" y="8523"/>
                    <a:pt x="1696" y="8537"/>
                  </a:cubicBezTo>
                  <a:cubicBezTo>
                    <a:pt x="1696" y="8550"/>
                    <a:pt x="1775" y="8561"/>
                    <a:pt x="1870" y="8561"/>
                  </a:cubicBezTo>
                  <a:cubicBezTo>
                    <a:pt x="2099" y="8561"/>
                    <a:pt x="2180" y="8581"/>
                    <a:pt x="2227" y="8650"/>
                  </a:cubicBezTo>
                  <a:cubicBezTo>
                    <a:pt x="2249" y="8681"/>
                    <a:pt x="2269" y="8917"/>
                    <a:pt x="2271" y="9173"/>
                  </a:cubicBezTo>
                  <a:cubicBezTo>
                    <a:pt x="2274" y="9439"/>
                    <a:pt x="2292" y="9638"/>
                    <a:pt x="2316" y="9638"/>
                  </a:cubicBezTo>
                  <a:cubicBezTo>
                    <a:pt x="2338" y="9638"/>
                    <a:pt x="2356" y="9661"/>
                    <a:pt x="2356" y="9689"/>
                  </a:cubicBezTo>
                  <a:cubicBezTo>
                    <a:pt x="2356" y="9758"/>
                    <a:pt x="2641" y="9908"/>
                    <a:pt x="2773" y="9908"/>
                  </a:cubicBezTo>
                  <a:cubicBezTo>
                    <a:pt x="2830" y="9908"/>
                    <a:pt x="2887" y="9919"/>
                    <a:pt x="2902" y="9932"/>
                  </a:cubicBezTo>
                  <a:cubicBezTo>
                    <a:pt x="2917" y="9946"/>
                    <a:pt x="3001" y="9957"/>
                    <a:pt x="3090" y="9957"/>
                  </a:cubicBezTo>
                  <a:cubicBezTo>
                    <a:pt x="3179" y="9957"/>
                    <a:pt x="3308" y="9972"/>
                    <a:pt x="3377" y="9992"/>
                  </a:cubicBezTo>
                  <a:cubicBezTo>
                    <a:pt x="3446" y="10012"/>
                    <a:pt x="3527" y="10029"/>
                    <a:pt x="3558" y="10029"/>
                  </a:cubicBezTo>
                  <a:cubicBezTo>
                    <a:pt x="3653" y="10029"/>
                    <a:pt x="3668" y="10092"/>
                    <a:pt x="3668" y="10515"/>
                  </a:cubicBezTo>
                  <a:cubicBezTo>
                    <a:pt x="3668" y="10793"/>
                    <a:pt x="3649" y="10968"/>
                    <a:pt x="3606" y="11060"/>
                  </a:cubicBezTo>
                  <a:cubicBezTo>
                    <a:pt x="3571" y="11135"/>
                    <a:pt x="3538" y="11244"/>
                    <a:pt x="3532" y="11299"/>
                  </a:cubicBezTo>
                  <a:cubicBezTo>
                    <a:pt x="3526" y="11355"/>
                    <a:pt x="3504" y="11400"/>
                    <a:pt x="3484" y="11400"/>
                  </a:cubicBezTo>
                  <a:cubicBezTo>
                    <a:pt x="3465" y="11400"/>
                    <a:pt x="3451" y="11510"/>
                    <a:pt x="3451" y="11645"/>
                  </a:cubicBezTo>
                  <a:cubicBezTo>
                    <a:pt x="3451" y="11925"/>
                    <a:pt x="3418" y="11962"/>
                    <a:pt x="3167" y="11962"/>
                  </a:cubicBezTo>
                  <a:cubicBezTo>
                    <a:pt x="3078" y="11962"/>
                    <a:pt x="2999" y="11977"/>
                    <a:pt x="2986" y="11995"/>
                  </a:cubicBezTo>
                  <a:cubicBezTo>
                    <a:pt x="2974" y="12012"/>
                    <a:pt x="2892" y="12029"/>
                    <a:pt x="2802" y="12032"/>
                  </a:cubicBezTo>
                  <a:cubicBezTo>
                    <a:pt x="2713" y="12035"/>
                    <a:pt x="2622" y="12048"/>
                    <a:pt x="2599" y="12061"/>
                  </a:cubicBezTo>
                  <a:cubicBezTo>
                    <a:pt x="2577" y="12074"/>
                    <a:pt x="2519" y="12083"/>
                    <a:pt x="2474" y="12083"/>
                  </a:cubicBezTo>
                  <a:cubicBezTo>
                    <a:pt x="2429" y="12083"/>
                    <a:pt x="2310" y="12125"/>
                    <a:pt x="2205" y="12174"/>
                  </a:cubicBezTo>
                  <a:cubicBezTo>
                    <a:pt x="1977" y="12280"/>
                    <a:pt x="1847" y="12439"/>
                    <a:pt x="1895" y="12557"/>
                  </a:cubicBezTo>
                  <a:cubicBezTo>
                    <a:pt x="1913" y="12600"/>
                    <a:pt x="1937" y="12787"/>
                    <a:pt x="1947" y="12973"/>
                  </a:cubicBezTo>
                  <a:cubicBezTo>
                    <a:pt x="1968" y="13356"/>
                    <a:pt x="1930" y="13430"/>
                    <a:pt x="1707" y="13430"/>
                  </a:cubicBezTo>
                  <a:cubicBezTo>
                    <a:pt x="1641" y="13430"/>
                    <a:pt x="1548" y="13444"/>
                    <a:pt x="1501" y="13463"/>
                  </a:cubicBezTo>
                  <a:cubicBezTo>
                    <a:pt x="1414" y="13496"/>
                    <a:pt x="1287" y="13517"/>
                    <a:pt x="1000" y="13543"/>
                  </a:cubicBezTo>
                  <a:cubicBezTo>
                    <a:pt x="915" y="13551"/>
                    <a:pt x="838" y="13566"/>
                    <a:pt x="830" y="13578"/>
                  </a:cubicBezTo>
                  <a:cubicBezTo>
                    <a:pt x="822" y="13590"/>
                    <a:pt x="796" y="13601"/>
                    <a:pt x="771" y="13601"/>
                  </a:cubicBezTo>
                  <a:cubicBezTo>
                    <a:pt x="666" y="13601"/>
                    <a:pt x="384" y="13753"/>
                    <a:pt x="384" y="13811"/>
                  </a:cubicBezTo>
                  <a:cubicBezTo>
                    <a:pt x="384" y="13843"/>
                    <a:pt x="369" y="13870"/>
                    <a:pt x="347" y="13870"/>
                  </a:cubicBezTo>
                  <a:cubicBezTo>
                    <a:pt x="325" y="13870"/>
                    <a:pt x="306" y="14140"/>
                    <a:pt x="303" y="14482"/>
                  </a:cubicBezTo>
                  <a:cubicBezTo>
                    <a:pt x="299" y="14882"/>
                    <a:pt x="311" y="15093"/>
                    <a:pt x="340" y="15093"/>
                  </a:cubicBezTo>
                  <a:cubicBezTo>
                    <a:pt x="364" y="15093"/>
                    <a:pt x="384" y="15127"/>
                    <a:pt x="384" y="15167"/>
                  </a:cubicBezTo>
                  <a:cubicBezTo>
                    <a:pt x="384" y="15208"/>
                    <a:pt x="406" y="15239"/>
                    <a:pt x="432" y="15239"/>
                  </a:cubicBezTo>
                  <a:cubicBezTo>
                    <a:pt x="457" y="15239"/>
                    <a:pt x="465" y="15250"/>
                    <a:pt x="450" y="15264"/>
                  </a:cubicBezTo>
                  <a:cubicBezTo>
                    <a:pt x="435" y="15277"/>
                    <a:pt x="446" y="15289"/>
                    <a:pt x="472" y="15289"/>
                  </a:cubicBezTo>
                  <a:cubicBezTo>
                    <a:pt x="499" y="15289"/>
                    <a:pt x="511" y="15297"/>
                    <a:pt x="498" y="15309"/>
                  </a:cubicBezTo>
                  <a:cubicBezTo>
                    <a:pt x="473" y="15332"/>
                    <a:pt x="657" y="15449"/>
                    <a:pt x="815" y="15509"/>
                  </a:cubicBezTo>
                  <a:cubicBezTo>
                    <a:pt x="907" y="15544"/>
                    <a:pt x="910" y="15560"/>
                    <a:pt x="911" y="16034"/>
                  </a:cubicBezTo>
                  <a:cubicBezTo>
                    <a:pt x="912" y="16568"/>
                    <a:pt x="892" y="16511"/>
                    <a:pt x="1191" y="16771"/>
                  </a:cubicBezTo>
                  <a:cubicBezTo>
                    <a:pt x="1268" y="16837"/>
                    <a:pt x="1531" y="16927"/>
                    <a:pt x="1648" y="16927"/>
                  </a:cubicBezTo>
                  <a:cubicBezTo>
                    <a:pt x="1677" y="16927"/>
                    <a:pt x="1696" y="16938"/>
                    <a:pt x="1696" y="16952"/>
                  </a:cubicBezTo>
                  <a:cubicBezTo>
                    <a:pt x="1696" y="16965"/>
                    <a:pt x="1738" y="16977"/>
                    <a:pt x="1788" y="16977"/>
                  </a:cubicBezTo>
                  <a:cubicBezTo>
                    <a:pt x="1839" y="16977"/>
                    <a:pt x="1935" y="16992"/>
                    <a:pt x="1999" y="17012"/>
                  </a:cubicBezTo>
                  <a:cubicBezTo>
                    <a:pt x="2063" y="17031"/>
                    <a:pt x="2198" y="17066"/>
                    <a:pt x="2301" y="17090"/>
                  </a:cubicBezTo>
                  <a:lnTo>
                    <a:pt x="2485" y="17133"/>
                  </a:lnTo>
                  <a:lnTo>
                    <a:pt x="2485" y="17277"/>
                  </a:lnTo>
                  <a:cubicBezTo>
                    <a:pt x="2485" y="17356"/>
                    <a:pt x="2470" y="17414"/>
                    <a:pt x="2448" y="17407"/>
                  </a:cubicBezTo>
                  <a:cubicBezTo>
                    <a:pt x="2427" y="17399"/>
                    <a:pt x="2386" y="17409"/>
                    <a:pt x="2356" y="17429"/>
                  </a:cubicBezTo>
                  <a:cubicBezTo>
                    <a:pt x="2326" y="17449"/>
                    <a:pt x="2260" y="17466"/>
                    <a:pt x="2209" y="17467"/>
                  </a:cubicBezTo>
                  <a:cubicBezTo>
                    <a:pt x="2157" y="17467"/>
                    <a:pt x="2075" y="17484"/>
                    <a:pt x="2028" y="17504"/>
                  </a:cubicBezTo>
                  <a:cubicBezTo>
                    <a:pt x="1981" y="17523"/>
                    <a:pt x="1881" y="17539"/>
                    <a:pt x="1803" y="17539"/>
                  </a:cubicBezTo>
                  <a:cubicBezTo>
                    <a:pt x="1725" y="17539"/>
                    <a:pt x="1649" y="17550"/>
                    <a:pt x="1634" y="17563"/>
                  </a:cubicBezTo>
                  <a:cubicBezTo>
                    <a:pt x="1619" y="17577"/>
                    <a:pt x="1542" y="17588"/>
                    <a:pt x="1464" y="17588"/>
                  </a:cubicBezTo>
                  <a:cubicBezTo>
                    <a:pt x="1282" y="17588"/>
                    <a:pt x="1034" y="17721"/>
                    <a:pt x="963" y="17854"/>
                  </a:cubicBezTo>
                  <a:cubicBezTo>
                    <a:pt x="893" y="17983"/>
                    <a:pt x="890" y="19182"/>
                    <a:pt x="959" y="19286"/>
                  </a:cubicBezTo>
                  <a:cubicBezTo>
                    <a:pt x="1011" y="19364"/>
                    <a:pt x="1422" y="19576"/>
                    <a:pt x="1663" y="19649"/>
                  </a:cubicBezTo>
                  <a:cubicBezTo>
                    <a:pt x="1739" y="19672"/>
                    <a:pt x="1822" y="19702"/>
                    <a:pt x="1847" y="19716"/>
                  </a:cubicBezTo>
                  <a:cubicBezTo>
                    <a:pt x="1872" y="19730"/>
                    <a:pt x="1945" y="19741"/>
                    <a:pt x="2010" y="19741"/>
                  </a:cubicBezTo>
                  <a:cubicBezTo>
                    <a:pt x="2077" y="19741"/>
                    <a:pt x="2138" y="19758"/>
                    <a:pt x="2153" y="19780"/>
                  </a:cubicBezTo>
                  <a:cubicBezTo>
                    <a:pt x="2168" y="19802"/>
                    <a:pt x="2183" y="19941"/>
                    <a:pt x="2183" y="20091"/>
                  </a:cubicBezTo>
                  <a:cubicBezTo>
                    <a:pt x="2183" y="20241"/>
                    <a:pt x="2204" y="20436"/>
                    <a:pt x="2231" y="20523"/>
                  </a:cubicBezTo>
                  <a:cubicBezTo>
                    <a:pt x="2257" y="20611"/>
                    <a:pt x="2281" y="20696"/>
                    <a:pt x="2282" y="20713"/>
                  </a:cubicBezTo>
                  <a:cubicBezTo>
                    <a:pt x="2284" y="20730"/>
                    <a:pt x="2301" y="20744"/>
                    <a:pt x="2323" y="20744"/>
                  </a:cubicBezTo>
                  <a:cubicBezTo>
                    <a:pt x="2344" y="20744"/>
                    <a:pt x="2351" y="20754"/>
                    <a:pt x="2338" y="20766"/>
                  </a:cubicBezTo>
                  <a:cubicBezTo>
                    <a:pt x="2305" y="20796"/>
                    <a:pt x="2479" y="20915"/>
                    <a:pt x="2555" y="20915"/>
                  </a:cubicBezTo>
                  <a:cubicBezTo>
                    <a:pt x="2590" y="20915"/>
                    <a:pt x="2618" y="20923"/>
                    <a:pt x="2618" y="20933"/>
                  </a:cubicBezTo>
                  <a:cubicBezTo>
                    <a:pt x="2618" y="20943"/>
                    <a:pt x="2745" y="20984"/>
                    <a:pt x="2902" y="21024"/>
                  </a:cubicBezTo>
                  <a:cubicBezTo>
                    <a:pt x="3058" y="21064"/>
                    <a:pt x="3189" y="21106"/>
                    <a:pt x="3189" y="21116"/>
                  </a:cubicBezTo>
                  <a:cubicBezTo>
                    <a:pt x="3189" y="21127"/>
                    <a:pt x="3246" y="21135"/>
                    <a:pt x="3318" y="21135"/>
                  </a:cubicBezTo>
                  <a:cubicBezTo>
                    <a:pt x="3391" y="21135"/>
                    <a:pt x="3487" y="21144"/>
                    <a:pt x="3528" y="21155"/>
                  </a:cubicBezTo>
                  <a:cubicBezTo>
                    <a:pt x="3570" y="21167"/>
                    <a:pt x="3669" y="21195"/>
                    <a:pt x="3750" y="21217"/>
                  </a:cubicBezTo>
                  <a:cubicBezTo>
                    <a:pt x="3830" y="21240"/>
                    <a:pt x="3962" y="21258"/>
                    <a:pt x="4044" y="21258"/>
                  </a:cubicBezTo>
                  <a:cubicBezTo>
                    <a:pt x="4127" y="21258"/>
                    <a:pt x="4196" y="21270"/>
                    <a:pt x="4196" y="21283"/>
                  </a:cubicBezTo>
                  <a:cubicBezTo>
                    <a:pt x="4196" y="21296"/>
                    <a:pt x="4278" y="21308"/>
                    <a:pt x="4380" y="21308"/>
                  </a:cubicBezTo>
                  <a:cubicBezTo>
                    <a:pt x="4482" y="21308"/>
                    <a:pt x="4624" y="21323"/>
                    <a:pt x="4693" y="21343"/>
                  </a:cubicBezTo>
                  <a:cubicBezTo>
                    <a:pt x="4766" y="21364"/>
                    <a:pt x="4934" y="21380"/>
                    <a:pt x="5095" y="21380"/>
                  </a:cubicBezTo>
                  <a:cubicBezTo>
                    <a:pt x="5247" y="21380"/>
                    <a:pt x="5382" y="21391"/>
                    <a:pt x="5397" y="21404"/>
                  </a:cubicBezTo>
                  <a:cubicBezTo>
                    <a:pt x="5412" y="21418"/>
                    <a:pt x="5573" y="21429"/>
                    <a:pt x="5755" y="21429"/>
                  </a:cubicBezTo>
                  <a:cubicBezTo>
                    <a:pt x="5951" y="21429"/>
                    <a:pt x="6141" y="21443"/>
                    <a:pt x="6223" y="21464"/>
                  </a:cubicBezTo>
                  <a:cubicBezTo>
                    <a:pt x="6389" y="21507"/>
                    <a:pt x="6835" y="21524"/>
                    <a:pt x="8114" y="21540"/>
                  </a:cubicBezTo>
                  <a:cubicBezTo>
                    <a:pt x="8644" y="21547"/>
                    <a:pt x="9094" y="21564"/>
                    <a:pt x="9117" y="21577"/>
                  </a:cubicBezTo>
                  <a:cubicBezTo>
                    <a:pt x="9145" y="21593"/>
                    <a:pt x="9934" y="21600"/>
                    <a:pt x="10720" y="21600"/>
                  </a:cubicBezTo>
                  <a:cubicBezTo>
                    <a:pt x="11507" y="21600"/>
                    <a:pt x="12292" y="21593"/>
                    <a:pt x="12320" y="21577"/>
                  </a:cubicBezTo>
                  <a:cubicBezTo>
                    <a:pt x="12343" y="21565"/>
                    <a:pt x="12676" y="21548"/>
                    <a:pt x="13061" y="21540"/>
                  </a:cubicBezTo>
                  <a:cubicBezTo>
                    <a:pt x="14917" y="21505"/>
                    <a:pt x="14984" y="21502"/>
                    <a:pt x="15044" y="21458"/>
                  </a:cubicBezTo>
                  <a:cubicBezTo>
                    <a:pt x="15075" y="21435"/>
                    <a:pt x="15111" y="21420"/>
                    <a:pt x="15122" y="21423"/>
                  </a:cubicBezTo>
                  <a:cubicBezTo>
                    <a:pt x="15187" y="21443"/>
                    <a:pt x="16018" y="21425"/>
                    <a:pt x="15995" y="21404"/>
                  </a:cubicBezTo>
                  <a:cubicBezTo>
                    <a:pt x="15978" y="21389"/>
                    <a:pt x="16096" y="21380"/>
                    <a:pt x="16312" y="21380"/>
                  </a:cubicBezTo>
                  <a:cubicBezTo>
                    <a:pt x="16543" y="21379"/>
                    <a:pt x="16679" y="21367"/>
                    <a:pt x="16736" y="21343"/>
                  </a:cubicBezTo>
                  <a:cubicBezTo>
                    <a:pt x="16786" y="21322"/>
                    <a:pt x="16919" y="21306"/>
                    <a:pt x="17053" y="21306"/>
                  </a:cubicBezTo>
                  <a:cubicBezTo>
                    <a:pt x="17180" y="21306"/>
                    <a:pt x="17296" y="21296"/>
                    <a:pt x="17311" y="21283"/>
                  </a:cubicBezTo>
                  <a:cubicBezTo>
                    <a:pt x="17326" y="21270"/>
                    <a:pt x="17391" y="21258"/>
                    <a:pt x="17459" y="21258"/>
                  </a:cubicBezTo>
                  <a:cubicBezTo>
                    <a:pt x="17527" y="21258"/>
                    <a:pt x="17640" y="21241"/>
                    <a:pt x="17709" y="21221"/>
                  </a:cubicBezTo>
                  <a:cubicBezTo>
                    <a:pt x="17778" y="21201"/>
                    <a:pt x="17917" y="21184"/>
                    <a:pt x="18019" y="21184"/>
                  </a:cubicBezTo>
                  <a:cubicBezTo>
                    <a:pt x="18121" y="21184"/>
                    <a:pt x="18207" y="21173"/>
                    <a:pt x="18207" y="21159"/>
                  </a:cubicBezTo>
                  <a:cubicBezTo>
                    <a:pt x="18207" y="21146"/>
                    <a:pt x="18294" y="21135"/>
                    <a:pt x="18402" y="21135"/>
                  </a:cubicBezTo>
                  <a:cubicBezTo>
                    <a:pt x="18511" y="21135"/>
                    <a:pt x="18601" y="21126"/>
                    <a:pt x="18601" y="21114"/>
                  </a:cubicBezTo>
                  <a:cubicBezTo>
                    <a:pt x="18601" y="21102"/>
                    <a:pt x="18708" y="21072"/>
                    <a:pt x="18841" y="21048"/>
                  </a:cubicBezTo>
                  <a:cubicBezTo>
                    <a:pt x="18974" y="21025"/>
                    <a:pt x="19094" y="20996"/>
                    <a:pt x="19106" y="20985"/>
                  </a:cubicBezTo>
                  <a:cubicBezTo>
                    <a:pt x="19119" y="20973"/>
                    <a:pt x="19170" y="20964"/>
                    <a:pt x="19217" y="20964"/>
                  </a:cubicBezTo>
                  <a:cubicBezTo>
                    <a:pt x="19264" y="20964"/>
                    <a:pt x="19302" y="20953"/>
                    <a:pt x="19302" y="20939"/>
                  </a:cubicBezTo>
                  <a:cubicBezTo>
                    <a:pt x="19302" y="20926"/>
                    <a:pt x="19326" y="20915"/>
                    <a:pt x="19357" y="20915"/>
                  </a:cubicBezTo>
                  <a:cubicBezTo>
                    <a:pt x="19457" y="20915"/>
                    <a:pt x="19688" y="20760"/>
                    <a:pt x="19803" y="20614"/>
                  </a:cubicBezTo>
                  <a:cubicBezTo>
                    <a:pt x="19912" y="20476"/>
                    <a:pt x="19914" y="20459"/>
                    <a:pt x="19914" y="19933"/>
                  </a:cubicBezTo>
                  <a:cubicBezTo>
                    <a:pt x="19914" y="19365"/>
                    <a:pt x="19887" y="19248"/>
                    <a:pt x="19718" y="19117"/>
                  </a:cubicBezTo>
                  <a:cubicBezTo>
                    <a:pt x="19666" y="19077"/>
                    <a:pt x="19612" y="19026"/>
                    <a:pt x="19597" y="19002"/>
                  </a:cubicBezTo>
                  <a:cubicBezTo>
                    <a:pt x="19546" y="18926"/>
                    <a:pt x="18906" y="18714"/>
                    <a:pt x="18727" y="18714"/>
                  </a:cubicBezTo>
                  <a:cubicBezTo>
                    <a:pt x="18656" y="18714"/>
                    <a:pt x="18645" y="18694"/>
                    <a:pt x="18646" y="18584"/>
                  </a:cubicBezTo>
                  <a:cubicBezTo>
                    <a:pt x="18647" y="18462"/>
                    <a:pt x="18652" y="18455"/>
                    <a:pt x="18800" y="18413"/>
                  </a:cubicBezTo>
                  <a:cubicBezTo>
                    <a:pt x="18886" y="18390"/>
                    <a:pt x="18975" y="18375"/>
                    <a:pt x="18996" y="18383"/>
                  </a:cubicBezTo>
                  <a:cubicBezTo>
                    <a:pt x="19016" y="18390"/>
                    <a:pt x="19096" y="18381"/>
                    <a:pt x="19176" y="18362"/>
                  </a:cubicBezTo>
                  <a:cubicBezTo>
                    <a:pt x="19361" y="18317"/>
                    <a:pt x="19481" y="18293"/>
                    <a:pt x="19563" y="18284"/>
                  </a:cubicBezTo>
                  <a:cubicBezTo>
                    <a:pt x="19599" y="18280"/>
                    <a:pt x="19636" y="18265"/>
                    <a:pt x="19645" y="18251"/>
                  </a:cubicBezTo>
                  <a:cubicBezTo>
                    <a:pt x="19653" y="18237"/>
                    <a:pt x="19695" y="18224"/>
                    <a:pt x="19740" y="18224"/>
                  </a:cubicBezTo>
                  <a:cubicBezTo>
                    <a:pt x="19816" y="18224"/>
                    <a:pt x="20086" y="18048"/>
                    <a:pt x="20212" y="17915"/>
                  </a:cubicBezTo>
                  <a:cubicBezTo>
                    <a:pt x="20245" y="17881"/>
                    <a:pt x="20260" y="17659"/>
                    <a:pt x="20260" y="17259"/>
                  </a:cubicBezTo>
                  <a:cubicBezTo>
                    <a:pt x="20260" y="16761"/>
                    <a:pt x="20248" y="16637"/>
                    <a:pt x="20190" y="16553"/>
                  </a:cubicBezTo>
                  <a:cubicBezTo>
                    <a:pt x="20109" y="16436"/>
                    <a:pt x="19930" y="16291"/>
                    <a:pt x="19866" y="16291"/>
                  </a:cubicBezTo>
                  <a:cubicBezTo>
                    <a:pt x="19826" y="16291"/>
                    <a:pt x="19779" y="16275"/>
                    <a:pt x="19637" y="16205"/>
                  </a:cubicBezTo>
                  <a:cubicBezTo>
                    <a:pt x="19579" y="16176"/>
                    <a:pt x="19411" y="16147"/>
                    <a:pt x="19169" y="16128"/>
                  </a:cubicBezTo>
                  <a:cubicBezTo>
                    <a:pt x="19085" y="16122"/>
                    <a:pt x="18978" y="16107"/>
                    <a:pt x="18929" y="16096"/>
                  </a:cubicBezTo>
                  <a:cubicBezTo>
                    <a:pt x="18881" y="16084"/>
                    <a:pt x="18801" y="16071"/>
                    <a:pt x="18752" y="16067"/>
                  </a:cubicBezTo>
                  <a:cubicBezTo>
                    <a:pt x="18670" y="16060"/>
                    <a:pt x="18666" y="16034"/>
                    <a:pt x="18642" y="15667"/>
                  </a:cubicBezTo>
                  <a:cubicBezTo>
                    <a:pt x="18614" y="15238"/>
                    <a:pt x="18601" y="15198"/>
                    <a:pt x="18509" y="15165"/>
                  </a:cubicBezTo>
                  <a:cubicBezTo>
                    <a:pt x="18475" y="15153"/>
                    <a:pt x="18464" y="15143"/>
                    <a:pt x="18487" y="15142"/>
                  </a:cubicBezTo>
                  <a:cubicBezTo>
                    <a:pt x="18510" y="15142"/>
                    <a:pt x="18438" y="15093"/>
                    <a:pt x="18325" y="15031"/>
                  </a:cubicBezTo>
                  <a:lnTo>
                    <a:pt x="18118" y="14918"/>
                  </a:lnTo>
                  <a:lnTo>
                    <a:pt x="18118" y="14661"/>
                  </a:lnTo>
                  <a:cubicBezTo>
                    <a:pt x="18118" y="14519"/>
                    <a:pt x="18098" y="14385"/>
                    <a:pt x="18074" y="14360"/>
                  </a:cubicBezTo>
                  <a:cubicBezTo>
                    <a:pt x="18019" y="14303"/>
                    <a:pt x="18061" y="14238"/>
                    <a:pt x="18155" y="14237"/>
                  </a:cubicBezTo>
                  <a:cubicBezTo>
                    <a:pt x="18195" y="14236"/>
                    <a:pt x="18267" y="14219"/>
                    <a:pt x="18314" y="14200"/>
                  </a:cubicBezTo>
                  <a:cubicBezTo>
                    <a:pt x="18361" y="14180"/>
                    <a:pt x="18444" y="14165"/>
                    <a:pt x="18498" y="14165"/>
                  </a:cubicBezTo>
                  <a:cubicBezTo>
                    <a:pt x="18552" y="14165"/>
                    <a:pt x="18609" y="14151"/>
                    <a:pt x="18623" y="14138"/>
                  </a:cubicBezTo>
                  <a:cubicBezTo>
                    <a:pt x="18638" y="14124"/>
                    <a:pt x="18715" y="14115"/>
                    <a:pt x="18793" y="14115"/>
                  </a:cubicBezTo>
                  <a:cubicBezTo>
                    <a:pt x="18920" y="14115"/>
                    <a:pt x="19432" y="13998"/>
                    <a:pt x="19324" y="13994"/>
                  </a:cubicBezTo>
                  <a:cubicBezTo>
                    <a:pt x="19300" y="13993"/>
                    <a:pt x="19310" y="13982"/>
                    <a:pt x="19346" y="13969"/>
                  </a:cubicBezTo>
                  <a:cubicBezTo>
                    <a:pt x="19382" y="13956"/>
                    <a:pt x="19409" y="13934"/>
                    <a:pt x="19409" y="13920"/>
                  </a:cubicBezTo>
                  <a:cubicBezTo>
                    <a:pt x="19409" y="13905"/>
                    <a:pt x="19435" y="13884"/>
                    <a:pt x="19468" y="13872"/>
                  </a:cubicBezTo>
                  <a:cubicBezTo>
                    <a:pt x="19529" y="13851"/>
                    <a:pt x="19600" y="13395"/>
                    <a:pt x="19604" y="12995"/>
                  </a:cubicBezTo>
                  <a:cubicBezTo>
                    <a:pt x="19606" y="12796"/>
                    <a:pt x="19610" y="12795"/>
                    <a:pt x="19729" y="12781"/>
                  </a:cubicBezTo>
                  <a:cubicBezTo>
                    <a:pt x="19796" y="12774"/>
                    <a:pt x="19883" y="12757"/>
                    <a:pt x="19925" y="12744"/>
                  </a:cubicBezTo>
                  <a:cubicBezTo>
                    <a:pt x="19967" y="12732"/>
                    <a:pt x="20068" y="12720"/>
                    <a:pt x="20150" y="12720"/>
                  </a:cubicBezTo>
                  <a:cubicBezTo>
                    <a:pt x="20360" y="12720"/>
                    <a:pt x="20790" y="12585"/>
                    <a:pt x="20986" y="12456"/>
                  </a:cubicBezTo>
                  <a:cubicBezTo>
                    <a:pt x="21073" y="12399"/>
                    <a:pt x="21096" y="12283"/>
                    <a:pt x="21167" y="11571"/>
                  </a:cubicBezTo>
                  <a:cubicBezTo>
                    <a:pt x="21183" y="11406"/>
                    <a:pt x="21207" y="11332"/>
                    <a:pt x="21252" y="11318"/>
                  </a:cubicBezTo>
                  <a:cubicBezTo>
                    <a:pt x="21286" y="11307"/>
                    <a:pt x="21314" y="11278"/>
                    <a:pt x="21314" y="11252"/>
                  </a:cubicBezTo>
                  <a:cubicBezTo>
                    <a:pt x="21314" y="11226"/>
                    <a:pt x="21331" y="11204"/>
                    <a:pt x="21351" y="11204"/>
                  </a:cubicBezTo>
                  <a:cubicBezTo>
                    <a:pt x="21371" y="11204"/>
                    <a:pt x="21392" y="11163"/>
                    <a:pt x="21395" y="11114"/>
                  </a:cubicBezTo>
                  <a:cubicBezTo>
                    <a:pt x="21399" y="11064"/>
                    <a:pt x="21422" y="11012"/>
                    <a:pt x="21447" y="10999"/>
                  </a:cubicBezTo>
                  <a:cubicBezTo>
                    <a:pt x="21500" y="10969"/>
                    <a:pt x="21511" y="9883"/>
                    <a:pt x="21458" y="9883"/>
                  </a:cubicBezTo>
                  <a:cubicBezTo>
                    <a:pt x="21439" y="9883"/>
                    <a:pt x="21394" y="9833"/>
                    <a:pt x="21362" y="9772"/>
                  </a:cubicBezTo>
                  <a:cubicBezTo>
                    <a:pt x="21279" y="9614"/>
                    <a:pt x="21058" y="9517"/>
                    <a:pt x="20784" y="9517"/>
                  </a:cubicBezTo>
                  <a:cubicBezTo>
                    <a:pt x="20670" y="9517"/>
                    <a:pt x="20563" y="9505"/>
                    <a:pt x="20548" y="9492"/>
                  </a:cubicBezTo>
                  <a:cubicBezTo>
                    <a:pt x="20533" y="9478"/>
                    <a:pt x="20477" y="9467"/>
                    <a:pt x="20422" y="9467"/>
                  </a:cubicBezTo>
                  <a:cubicBezTo>
                    <a:pt x="20368" y="9467"/>
                    <a:pt x="20288" y="9452"/>
                    <a:pt x="20242" y="9432"/>
                  </a:cubicBezTo>
                  <a:cubicBezTo>
                    <a:pt x="20195" y="9412"/>
                    <a:pt x="20096" y="9393"/>
                    <a:pt x="20024" y="9393"/>
                  </a:cubicBezTo>
                  <a:lnTo>
                    <a:pt x="19892" y="9393"/>
                  </a:lnTo>
                  <a:lnTo>
                    <a:pt x="19906" y="8940"/>
                  </a:lnTo>
                  <a:cubicBezTo>
                    <a:pt x="19921" y="8493"/>
                    <a:pt x="19919" y="8486"/>
                    <a:pt x="19810" y="8382"/>
                  </a:cubicBezTo>
                  <a:cubicBezTo>
                    <a:pt x="19643" y="8223"/>
                    <a:pt x="19585" y="8201"/>
                    <a:pt x="19434" y="8251"/>
                  </a:cubicBezTo>
                  <a:cubicBezTo>
                    <a:pt x="19355" y="8277"/>
                    <a:pt x="19213" y="8292"/>
                    <a:pt x="19044" y="8292"/>
                  </a:cubicBezTo>
                  <a:cubicBezTo>
                    <a:pt x="18817" y="8292"/>
                    <a:pt x="18762" y="8282"/>
                    <a:pt x="18664" y="8228"/>
                  </a:cubicBezTo>
                  <a:cubicBezTo>
                    <a:pt x="18560" y="8170"/>
                    <a:pt x="18552" y="8153"/>
                    <a:pt x="18572" y="8016"/>
                  </a:cubicBezTo>
                  <a:cubicBezTo>
                    <a:pt x="18584" y="7933"/>
                    <a:pt x="18596" y="7775"/>
                    <a:pt x="18598" y="7664"/>
                  </a:cubicBezTo>
                  <a:lnTo>
                    <a:pt x="18601" y="7462"/>
                  </a:lnTo>
                  <a:lnTo>
                    <a:pt x="19055" y="7462"/>
                  </a:lnTo>
                  <a:cubicBezTo>
                    <a:pt x="19405" y="7462"/>
                    <a:pt x="19521" y="7451"/>
                    <a:pt x="19563" y="7423"/>
                  </a:cubicBezTo>
                  <a:cubicBezTo>
                    <a:pt x="19604" y="7396"/>
                    <a:pt x="19713" y="7388"/>
                    <a:pt x="19984" y="7388"/>
                  </a:cubicBezTo>
                  <a:cubicBezTo>
                    <a:pt x="20184" y="7388"/>
                    <a:pt x="20360" y="7377"/>
                    <a:pt x="20374" y="7363"/>
                  </a:cubicBezTo>
                  <a:cubicBezTo>
                    <a:pt x="20389" y="7350"/>
                    <a:pt x="20504" y="7339"/>
                    <a:pt x="20629" y="7339"/>
                  </a:cubicBezTo>
                  <a:cubicBezTo>
                    <a:pt x="20759" y="7338"/>
                    <a:pt x="20893" y="7322"/>
                    <a:pt x="20942" y="7302"/>
                  </a:cubicBezTo>
                  <a:cubicBezTo>
                    <a:pt x="20989" y="7282"/>
                    <a:pt x="21062" y="7265"/>
                    <a:pt x="21104" y="7265"/>
                  </a:cubicBezTo>
                  <a:cubicBezTo>
                    <a:pt x="21235" y="7264"/>
                    <a:pt x="21465" y="7114"/>
                    <a:pt x="21525" y="6989"/>
                  </a:cubicBezTo>
                  <a:cubicBezTo>
                    <a:pt x="21561" y="6912"/>
                    <a:pt x="21579" y="6632"/>
                    <a:pt x="21580" y="6361"/>
                  </a:cubicBezTo>
                  <a:cubicBezTo>
                    <a:pt x="21581" y="6090"/>
                    <a:pt x="21564" y="5828"/>
                    <a:pt x="21528" y="5791"/>
                  </a:cubicBezTo>
                  <a:cubicBezTo>
                    <a:pt x="21444" y="5702"/>
                    <a:pt x="21301" y="5651"/>
                    <a:pt x="21134" y="5651"/>
                  </a:cubicBezTo>
                  <a:cubicBezTo>
                    <a:pt x="21022" y="5650"/>
                    <a:pt x="20944" y="5631"/>
                    <a:pt x="20872" y="5589"/>
                  </a:cubicBezTo>
                  <a:cubicBezTo>
                    <a:pt x="20815" y="5555"/>
                    <a:pt x="20722" y="5529"/>
                    <a:pt x="20666" y="5529"/>
                  </a:cubicBezTo>
                  <a:lnTo>
                    <a:pt x="20566" y="5529"/>
                  </a:lnTo>
                  <a:lnTo>
                    <a:pt x="20577" y="4969"/>
                  </a:lnTo>
                  <a:cubicBezTo>
                    <a:pt x="20587" y="4425"/>
                    <a:pt x="20584" y="4408"/>
                    <a:pt x="20489" y="4333"/>
                  </a:cubicBezTo>
                  <a:cubicBezTo>
                    <a:pt x="20410" y="4272"/>
                    <a:pt x="20356" y="4256"/>
                    <a:pt x="20227" y="4255"/>
                  </a:cubicBezTo>
                  <a:cubicBezTo>
                    <a:pt x="20138" y="4254"/>
                    <a:pt x="20010" y="4233"/>
                    <a:pt x="19939" y="4210"/>
                  </a:cubicBezTo>
                  <a:lnTo>
                    <a:pt x="19810" y="4168"/>
                  </a:lnTo>
                  <a:lnTo>
                    <a:pt x="19821" y="3594"/>
                  </a:lnTo>
                  <a:cubicBezTo>
                    <a:pt x="19836" y="2922"/>
                    <a:pt x="19839" y="2928"/>
                    <a:pt x="19434" y="2907"/>
                  </a:cubicBezTo>
                  <a:cubicBezTo>
                    <a:pt x="19303" y="2900"/>
                    <a:pt x="19189" y="2881"/>
                    <a:pt x="19180" y="2865"/>
                  </a:cubicBezTo>
                  <a:cubicBezTo>
                    <a:pt x="19171" y="2850"/>
                    <a:pt x="19128" y="2837"/>
                    <a:pt x="19088" y="2837"/>
                  </a:cubicBezTo>
                  <a:cubicBezTo>
                    <a:pt x="19048" y="2836"/>
                    <a:pt x="18967" y="2816"/>
                    <a:pt x="18907" y="2789"/>
                  </a:cubicBezTo>
                  <a:cubicBezTo>
                    <a:pt x="18829" y="2755"/>
                    <a:pt x="18727" y="2740"/>
                    <a:pt x="18553" y="2740"/>
                  </a:cubicBezTo>
                  <a:cubicBezTo>
                    <a:pt x="18420" y="2740"/>
                    <a:pt x="18292" y="2730"/>
                    <a:pt x="18270" y="2717"/>
                  </a:cubicBezTo>
                  <a:cubicBezTo>
                    <a:pt x="18247" y="2705"/>
                    <a:pt x="18142" y="2691"/>
                    <a:pt x="18034" y="2686"/>
                  </a:cubicBezTo>
                  <a:lnTo>
                    <a:pt x="17835" y="2678"/>
                  </a:lnTo>
                  <a:lnTo>
                    <a:pt x="17824" y="2349"/>
                  </a:lnTo>
                  <a:lnTo>
                    <a:pt x="17812" y="2017"/>
                  </a:lnTo>
                  <a:lnTo>
                    <a:pt x="17930" y="1986"/>
                  </a:lnTo>
                  <a:cubicBezTo>
                    <a:pt x="17996" y="1970"/>
                    <a:pt x="18158" y="1956"/>
                    <a:pt x="18292" y="1956"/>
                  </a:cubicBezTo>
                  <a:cubicBezTo>
                    <a:pt x="18436" y="1955"/>
                    <a:pt x="18569" y="1940"/>
                    <a:pt x="18620" y="1919"/>
                  </a:cubicBezTo>
                  <a:cubicBezTo>
                    <a:pt x="18667" y="1899"/>
                    <a:pt x="18760" y="1884"/>
                    <a:pt x="18826" y="1884"/>
                  </a:cubicBezTo>
                  <a:cubicBezTo>
                    <a:pt x="19007" y="1884"/>
                    <a:pt x="19302" y="1719"/>
                    <a:pt x="19302" y="1618"/>
                  </a:cubicBezTo>
                  <a:cubicBezTo>
                    <a:pt x="19302" y="1576"/>
                    <a:pt x="19322" y="1542"/>
                    <a:pt x="19346" y="1542"/>
                  </a:cubicBezTo>
                  <a:cubicBezTo>
                    <a:pt x="19374" y="1542"/>
                    <a:pt x="19386" y="1358"/>
                    <a:pt x="19386" y="1040"/>
                  </a:cubicBezTo>
                  <a:cubicBezTo>
                    <a:pt x="19386" y="722"/>
                    <a:pt x="19374" y="537"/>
                    <a:pt x="19346" y="537"/>
                  </a:cubicBezTo>
                  <a:cubicBezTo>
                    <a:pt x="19322" y="537"/>
                    <a:pt x="19302" y="512"/>
                    <a:pt x="19302" y="480"/>
                  </a:cubicBezTo>
                  <a:cubicBezTo>
                    <a:pt x="19302" y="397"/>
                    <a:pt x="19009" y="270"/>
                    <a:pt x="18819" y="270"/>
                  </a:cubicBezTo>
                  <a:cubicBezTo>
                    <a:pt x="18740" y="270"/>
                    <a:pt x="18686" y="262"/>
                    <a:pt x="18701" y="253"/>
                  </a:cubicBezTo>
                  <a:cubicBezTo>
                    <a:pt x="18750" y="226"/>
                    <a:pt x="18431" y="152"/>
                    <a:pt x="18196" y="136"/>
                  </a:cubicBezTo>
                  <a:cubicBezTo>
                    <a:pt x="18070" y="127"/>
                    <a:pt x="17719" y="114"/>
                    <a:pt x="17418" y="107"/>
                  </a:cubicBezTo>
                  <a:cubicBezTo>
                    <a:pt x="17117" y="100"/>
                    <a:pt x="16851" y="84"/>
                    <a:pt x="16828" y="72"/>
                  </a:cubicBezTo>
                  <a:cubicBezTo>
                    <a:pt x="16805" y="59"/>
                    <a:pt x="16291" y="49"/>
                    <a:pt x="15660" y="49"/>
                  </a:cubicBezTo>
                  <a:cubicBezTo>
                    <a:pt x="14956" y="49"/>
                    <a:pt x="14523" y="40"/>
                    <a:pt x="14506" y="25"/>
                  </a:cubicBezTo>
                  <a:cubicBezTo>
                    <a:pt x="14488" y="9"/>
                    <a:pt x="12762" y="0"/>
                    <a:pt x="947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82" name="Rectangle"/>
            <p:cNvSpPr/>
            <p:nvPr/>
          </p:nvSpPr>
          <p:spPr>
            <a:xfrm>
              <a:off x="14778514" y="1276200"/>
              <a:ext cx="5663695" cy="27424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15826777" y="2692145"/>
              <a:ext cx="5663694" cy="465200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85" name="Do I feel the weight of responsibility?"/>
          <p:cNvSpPr txBox="1"/>
          <p:nvPr/>
        </p:nvSpPr>
        <p:spPr>
          <a:xfrm>
            <a:off x="358015" y="389880"/>
            <a:ext cx="9754097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 I feel the weight of responsibility?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tar"/>
          <p:cNvSpPr/>
          <p:nvPr/>
        </p:nvSpPr>
        <p:spPr>
          <a:xfrm>
            <a:off x="5082866" y="1585751"/>
            <a:ext cx="6524857" cy="5849709"/>
          </a:xfrm>
          <a:prstGeom prst="star10">
            <a:avLst>
              <a:gd name="adj" fmla="val 19100"/>
              <a:gd name="hf" fmla="val 105146"/>
            </a:avLst>
          </a:prstGeom>
          <a:solidFill>
            <a:schemeClr val="accent4">
              <a:hueOff val="348544"/>
              <a:lumOff val="713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8" name="Do I feel passionate about the message?"/>
          <p:cNvSpPr txBox="1"/>
          <p:nvPr/>
        </p:nvSpPr>
        <p:spPr>
          <a:xfrm>
            <a:off x="423862" y="329099"/>
            <a:ext cx="5685191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 I feel passionate about the message?</a:t>
            </a:r>
          </a:p>
        </p:txBody>
      </p:sp>
      <p:pic>
        <p:nvPicPr>
          <p:cNvPr id="189" name="diamond-4578174_1280.png" descr="diamond-4578174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131879" y="3587092"/>
            <a:ext cx="1241014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o I value Christian maturity?"/>
          <p:cNvSpPr txBox="1"/>
          <p:nvPr/>
        </p:nvSpPr>
        <p:spPr>
          <a:xfrm>
            <a:off x="423862" y="976799"/>
            <a:ext cx="5685191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 I value Christian maturity?</a:t>
            </a:r>
          </a:p>
        </p:txBody>
      </p:sp>
      <p:sp>
        <p:nvSpPr>
          <p:cNvPr id="192" name="Line"/>
          <p:cNvSpPr/>
          <p:nvPr/>
        </p:nvSpPr>
        <p:spPr>
          <a:xfrm>
            <a:off x="9752334" y="2384098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3" name="Line"/>
          <p:cNvSpPr/>
          <p:nvPr/>
        </p:nvSpPr>
        <p:spPr>
          <a:xfrm>
            <a:off x="9752334" y="1736080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4" name="Line"/>
          <p:cNvSpPr/>
          <p:nvPr/>
        </p:nvSpPr>
        <p:spPr>
          <a:xfrm>
            <a:off x="9752334" y="1088061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5" name="Line"/>
          <p:cNvSpPr/>
          <p:nvPr/>
        </p:nvSpPr>
        <p:spPr>
          <a:xfrm>
            <a:off x="9752334" y="1412070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6" name="Line"/>
          <p:cNvSpPr/>
          <p:nvPr/>
        </p:nvSpPr>
        <p:spPr>
          <a:xfrm>
            <a:off x="9752334" y="2060089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7" name="Line"/>
          <p:cNvSpPr/>
          <p:nvPr/>
        </p:nvSpPr>
        <p:spPr>
          <a:xfrm>
            <a:off x="9752334" y="4004144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8" name="Line"/>
          <p:cNvSpPr/>
          <p:nvPr/>
        </p:nvSpPr>
        <p:spPr>
          <a:xfrm>
            <a:off x="9752334" y="3356126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9" name="Line"/>
          <p:cNvSpPr/>
          <p:nvPr/>
        </p:nvSpPr>
        <p:spPr>
          <a:xfrm>
            <a:off x="9752334" y="2708107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>
            <a:off x="9752334" y="3032116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1" name="Line"/>
          <p:cNvSpPr/>
          <p:nvPr/>
        </p:nvSpPr>
        <p:spPr>
          <a:xfrm>
            <a:off x="9752334" y="3680135"/>
            <a:ext cx="1010923" cy="1"/>
          </a:xfrm>
          <a:prstGeom prst="line">
            <a:avLst/>
          </a:prstGeom>
          <a:ln w="50800">
            <a:solidFill>
              <a:schemeClr val="accent4">
                <a:hueOff val="-476017"/>
                <a:lumOff val="-10042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02" name="family-7219149_1280.png" descr="family-7219149_1280.png"/>
          <p:cNvPicPr>
            <a:picLocks noChangeAspect="1"/>
          </p:cNvPicPr>
          <p:nvPr/>
        </p:nvPicPr>
        <p:blipFill>
          <a:blip r:embed="rId2">
            <a:extLst/>
          </a:blip>
          <a:srcRect l="77401" t="19786" r="0" b="0"/>
          <a:stretch>
            <a:fillRect/>
          </a:stretch>
        </p:blipFill>
        <p:spPr>
          <a:xfrm>
            <a:off x="9423544" y="2093093"/>
            <a:ext cx="2704988" cy="7823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ruben-hutabarat-ZA1Wvos1WYM-unsplash-2.jpg" descr="ruben-hutabarat-ZA1Wvos1WYM-unsplash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40231"/>
            <a:ext cx="17482776" cy="983406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Do I depend on God?"/>
          <p:cNvSpPr txBox="1"/>
          <p:nvPr/>
        </p:nvSpPr>
        <p:spPr>
          <a:xfrm>
            <a:off x="1016479" y="3530600"/>
            <a:ext cx="5852443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 I depend on God?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