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jesus-3548007_1280.jpg" descr="jesus-3548007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40752" y="-209078"/>
            <a:ext cx="18286304" cy="1017175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I Want to Obey Like Noah"/>
          <p:cNvSpPr txBox="1"/>
          <p:nvPr/>
        </p:nvSpPr>
        <p:spPr>
          <a:xfrm>
            <a:off x="680070" y="198474"/>
            <a:ext cx="12009937" cy="444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I Want to Obey Like Noah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 Want to Obey Like Noah"/>
          <p:cNvSpPr txBox="1"/>
          <p:nvPr/>
        </p:nvSpPr>
        <p:spPr>
          <a:xfrm>
            <a:off x="680070" y="198474"/>
            <a:ext cx="12009937" cy="444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I Want to Obey Like Noah</a:t>
            </a:r>
          </a:p>
        </p:txBody>
      </p:sp>
      <p:pic>
        <p:nvPicPr>
          <p:cNvPr id="164" name="noahs-ark-6968364_1280.jpg" descr="noahs-ark-696836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50512" y="-1"/>
            <a:ext cx="17339735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ardworking…"/>
          <p:cNvSpPr txBox="1"/>
          <p:nvPr/>
        </p:nvSpPr>
        <p:spPr>
          <a:xfrm>
            <a:off x="223474" y="3958283"/>
            <a:ext cx="12009937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  <a:defRPr sz="69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Hardworking</a:t>
            </a:r>
          </a:p>
          <a:p>
            <a:pPr marL="228600" indent="-228600" algn="l">
              <a:buSzPct val="100000"/>
              <a:buChar char="•"/>
              <a:defRPr sz="69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Thorough</a:t>
            </a:r>
          </a:p>
          <a:p>
            <a:pPr marL="228600" indent="-228600" algn="l">
              <a:buSzPct val="100000"/>
              <a:buChar char="•"/>
              <a:defRPr sz="69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Persevering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ai-generated-8375785_1280.png" descr="ai-generated-8375785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64769" y="-241371"/>
            <a:ext cx="17899614" cy="1023634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How did he do it?"/>
          <p:cNvSpPr txBox="1"/>
          <p:nvPr/>
        </p:nvSpPr>
        <p:spPr>
          <a:xfrm>
            <a:off x="497431" y="7477699"/>
            <a:ext cx="12009938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1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How did he do it?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umpkin-7572609_1280.jpg" descr="pumpkin-7572609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56221"/>
            <a:ext cx="14804847" cy="986604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He was already different from the world"/>
          <p:cNvSpPr txBox="1"/>
          <p:nvPr/>
        </p:nvSpPr>
        <p:spPr>
          <a:xfrm>
            <a:off x="497431" y="6782222"/>
            <a:ext cx="12009938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He was already different from the world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He walked with God"/>
          <p:cNvSpPr txBox="1"/>
          <p:nvPr/>
        </p:nvSpPr>
        <p:spPr>
          <a:xfrm>
            <a:off x="266696" y="8069157"/>
            <a:ext cx="1200993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He walked with God</a:t>
            </a:r>
          </a:p>
        </p:txBody>
      </p:sp>
      <p:pic>
        <p:nvPicPr>
          <p:cNvPr id="174" name="tree-2916763_1280.jpg" descr="tree-2916763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6642" y="-156937"/>
            <a:ext cx="16978084" cy="1006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ai-generated-8375785_1280.png" descr="ai-generated-8375785_1280.png"/>
          <p:cNvPicPr>
            <a:picLocks noChangeAspect="1"/>
          </p:cNvPicPr>
          <p:nvPr/>
        </p:nvPicPr>
        <p:blipFill>
          <a:blip r:embed="rId3">
            <a:extLst/>
          </a:blip>
          <a:srcRect l="24048" t="4754" r="21580" b="837"/>
          <a:stretch>
            <a:fillRect/>
          </a:stretch>
        </p:blipFill>
        <p:spPr>
          <a:xfrm>
            <a:off x="890210" y="673789"/>
            <a:ext cx="5589026" cy="5549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39" y="0"/>
                </a:moveTo>
                <a:cubicBezTo>
                  <a:pt x="7321" y="0"/>
                  <a:pt x="4803" y="1006"/>
                  <a:pt x="2881" y="3016"/>
                </a:cubicBezTo>
                <a:cubicBezTo>
                  <a:pt x="-961" y="7038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8"/>
                  <a:pt x="16797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6" name="He lived by faith"/>
          <p:cNvSpPr txBox="1"/>
          <p:nvPr/>
        </p:nvSpPr>
        <p:spPr>
          <a:xfrm>
            <a:off x="393696" y="8069157"/>
            <a:ext cx="1200993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He lived by faith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father-2212092_1280.jpg" descr="father-2212092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837" y="-9976815"/>
            <a:ext cx="13148474" cy="1973041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He walked with God"/>
          <p:cNvSpPr txBox="1"/>
          <p:nvPr/>
        </p:nvSpPr>
        <p:spPr>
          <a:xfrm>
            <a:off x="497431" y="7932178"/>
            <a:ext cx="1200993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He walked with God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elderly-981400_1280.jpg" descr="elderly-981400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104" y="-146010"/>
            <a:ext cx="15074318" cy="100456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He had a covenant relationship with God"/>
          <p:cNvSpPr txBox="1"/>
          <p:nvPr/>
        </p:nvSpPr>
        <p:spPr>
          <a:xfrm>
            <a:off x="218618" y="4515197"/>
            <a:ext cx="5550711" cy="5283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20700" dist="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He had a covenant relationship with God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hands-5441201_1280.jpg" descr="hands-544120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9235" y="-131682"/>
            <a:ext cx="15031318" cy="1001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He worshiped"/>
          <p:cNvSpPr txBox="1"/>
          <p:nvPr/>
        </p:nvSpPr>
        <p:spPr>
          <a:xfrm>
            <a:off x="497431" y="7932178"/>
            <a:ext cx="1200993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He worshiped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"/>
          <p:cNvSpPr/>
          <p:nvPr/>
        </p:nvSpPr>
        <p:spPr>
          <a:xfrm>
            <a:off x="-296645" y="-278500"/>
            <a:ext cx="14593505" cy="1098586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8" name="1 John 5:3…"/>
          <p:cNvSpPr txBox="1"/>
          <p:nvPr/>
        </p:nvSpPr>
        <p:spPr>
          <a:xfrm>
            <a:off x="995139" y="939800"/>
            <a:ext cx="12009937" cy="787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1 John 5:3</a:t>
            </a:r>
          </a:p>
          <a:p>
            <a:pPr algn="l">
              <a:defRPr sz="7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For this is the love of God, that we keep his commandments.</a:t>
            </a:r>
          </a:p>
          <a:p>
            <a:pPr algn="l">
              <a:defRPr sz="7500">
                <a:solidFill>
                  <a:srgbClr val="FFFB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And his commandments are not burdensome.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