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8" name="Shape 15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698500" y="8657488"/>
            <a:ext cx="11607801" cy="461060"/>
          </a:xfrm>
          <a:prstGeom prst="rect">
            <a:avLst/>
          </a:prstGeom>
        </p:spPr>
        <p:txBody>
          <a:bodyPr anchor="b"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698500" y="1854200"/>
            <a:ext cx="11609057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698500" y="5105400"/>
            <a:ext cx="11607800" cy="145639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698500" y="3568700"/>
            <a:ext cx="11607800" cy="26177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698500" y="6209979"/>
            <a:ext cx="11607800" cy="67180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idx="1" hasCustomPrompt="1"/>
          </p:nvPr>
        </p:nvSpPr>
        <p:spPr>
          <a:xfrm>
            <a:off x="698500" y="999066"/>
            <a:ext cx="11607800" cy="521091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/>
          <p:nvPr>
            <p:ph type="body" sz="half" idx="1" hasCustomPrompt="1"/>
          </p:nvPr>
        </p:nvSpPr>
        <p:spPr>
          <a:xfrm>
            <a:off x="736600" y="3721100"/>
            <a:ext cx="11531600" cy="2324100"/>
          </a:xfrm>
          <a:prstGeom prst="rect">
            <a:avLst/>
          </a:prstGeom>
        </p:spPr>
        <p:txBody>
          <a:bodyPr anchor="ctr"/>
          <a:lstStyle>
            <a:lvl1pPr marL="457200" indent="-342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457200" indent="1143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457200" indent="5715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457200" indent="10287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457200" indent="1485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Attribution"/>
          <p:cNvSpPr txBox="1"/>
          <p:nvPr>
            <p:ph type="body" sz="quarter" idx="21" hasCustomPrompt="1"/>
          </p:nvPr>
        </p:nvSpPr>
        <p:spPr>
          <a:xfrm>
            <a:off x="1219200" y="6426200"/>
            <a:ext cx="11049000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Attribution</a:t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pappardelle pasta with parsley butter, roasted hazelnuts, and shaved parmesan cheese"/>
          <p:cNvSpPr/>
          <p:nvPr>
            <p:ph type="pic" idx="21"/>
          </p:nvPr>
        </p:nvSpPr>
        <p:spPr>
          <a:xfrm>
            <a:off x="-2082800" y="687558"/>
            <a:ext cx="11165190" cy="837389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owl of salad with fried rice, boiled eggs, and chopsticks"/>
          <p:cNvSpPr/>
          <p:nvPr>
            <p:ph type="pic" sz="half" idx="22"/>
          </p:nvPr>
        </p:nvSpPr>
        <p:spPr>
          <a:xfrm>
            <a:off x="6597650" y="292100"/>
            <a:ext cx="5740400" cy="459232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owl with salmon cakes, salad, and hummus"/>
          <p:cNvSpPr/>
          <p:nvPr>
            <p:ph type="pic" idx="23"/>
          </p:nvPr>
        </p:nvSpPr>
        <p:spPr>
          <a:xfrm>
            <a:off x="4984750" y="2749413"/>
            <a:ext cx="7937500" cy="92382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, and chopsticks"/>
          <p:cNvSpPr/>
          <p:nvPr>
            <p:ph type="pic" idx="21"/>
          </p:nvPr>
        </p:nvSpPr>
        <p:spPr>
          <a:xfrm>
            <a:off x="-1016000" y="-1054100"/>
            <a:ext cx="14427200" cy="115417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6353454" y="9220199"/>
            <a:ext cx="297892" cy="287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le Text"/>
          <p:cNvSpPr txBox="1"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ctr" defTabSz="1300480">
              <a:lnSpc>
                <a:spcPct val="100000"/>
              </a:lnSpc>
              <a:defRPr b="0" spc="0" sz="6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0" name="Body Level One…"/>
          <p:cNvSpPr txBox="1"/>
          <p:nvPr>
            <p:ph type="body" sz="quarter" idx="1"/>
          </p:nvPr>
        </p:nvSpPr>
        <p:spPr>
          <a:xfrm>
            <a:off x="1950719" y="5527040"/>
            <a:ext cx="9103361" cy="2492587"/>
          </a:xfrm>
          <a:prstGeom prst="rect">
            <a:avLst/>
          </a:prstGeom>
        </p:spPr>
        <p:txBody>
          <a:bodyPr lIns="65023" tIns="65023" rIns="65023" bIns="65023"/>
          <a:lstStyle>
            <a:lvl1pPr marL="0" indent="0" algn="ctr" defTabSz="1300480">
              <a:lnSpc>
                <a:spcPct val="100000"/>
              </a:lnSpc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457200" algn="ctr" defTabSz="1300480">
              <a:lnSpc>
                <a:spcPct val="100000"/>
              </a:lnSpc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914400" algn="ctr" defTabSz="1300480">
              <a:lnSpc>
                <a:spcPct val="100000"/>
              </a:lnSpc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1371600" algn="ctr" defTabSz="1300480">
              <a:lnSpc>
                <a:spcPct val="100000"/>
              </a:lnSpc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1828800" algn="ctr" defTabSz="1300480">
              <a:lnSpc>
                <a:spcPct val="100000"/>
              </a:lnSpc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1" name="Slide Number"/>
          <p:cNvSpPr txBox="1"/>
          <p:nvPr>
            <p:ph type="sldNum" sz="quarter" idx="2"/>
          </p:nvPr>
        </p:nvSpPr>
        <p:spPr>
          <a:xfrm>
            <a:off x="12005833" y="9130186"/>
            <a:ext cx="348727" cy="339202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/>
          <p:nvPr>
            <p:ph type="pic" idx="21"/>
          </p:nvPr>
        </p:nvSpPr>
        <p:spPr>
          <a:xfrm>
            <a:off x="-376767" y="-915894"/>
            <a:ext cx="17835652" cy="1068219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698500" y="5181600"/>
            <a:ext cx="11607800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698500" y="8432800"/>
            <a:ext cx="11607800" cy="68976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698500" y="571500"/>
            <a:ext cx="11607801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xfrm>
            <a:off x="6349999" y="9220199"/>
            <a:ext cx="297893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, and hummus "/>
          <p:cNvSpPr/>
          <p:nvPr>
            <p:ph type="pic" idx="21"/>
          </p:nvPr>
        </p:nvSpPr>
        <p:spPr>
          <a:xfrm>
            <a:off x="5319129" y="495299"/>
            <a:ext cx="7543801" cy="878005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698500" y="5003800"/>
            <a:ext cx="5105400" cy="4044566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Slide Title"/>
          <p:cNvSpPr txBox="1"/>
          <p:nvPr>
            <p:ph type="title" hasCustomPrompt="1"/>
          </p:nvPr>
        </p:nvSpPr>
        <p:spPr>
          <a:xfrm>
            <a:off x="698500" y="692534"/>
            <a:ext cx="5105400" cy="4387466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589358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wl of pappardelle pasta with parsley butter, roasted hazelnuts, and shaved parmesan cheese"/>
          <p:cNvSpPr/>
          <p:nvPr>
            <p:ph type="pic" idx="21"/>
          </p:nvPr>
        </p:nvSpPr>
        <p:spPr>
          <a:xfrm>
            <a:off x="6172200" y="596900"/>
            <a:ext cx="6448425" cy="8597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" name="Slide Title"/>
          <p:cNvSpPr txBox="1"/>
          <p:nvPr>
            <p:ph type="title" hasCustomPrompt="1"/>
          </p:nvPr>
        </p:nvSpPr>
        <p:spPr>
          <a:xfrm>
            <a:off x="698500" y="444500"/>
            <a:ext cx="5105400" cy="10160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2" name="Slide Subtitle"/>
          <p:cNvSpPr txBox="1"/>
          <p:nvPr>
            <p:ph type="body" sz="quarter" idx="22" hasCustomPrompt="1"/>
          </p:nvPr>
        </p:nvSpPr>
        <p:spPr>
          <a:xfrm>
            <a:off x="698500" y="1412977"/>
            <a:ext cx="5105400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63" name="Body Level One…"/>
          <p:cNvSpPr txBox="1"/>
          <p:nvPr>
            <p:ph type="body" sz="half" idx="1" hasCustomPrompt="1"/>
          </p:nvPr>
        </p:nvSpPr>
        <p:spPr>
          <a:xfrm>
            <a:off x="698500" y="3480196"/>
            <a:ext cx="5105400" cy="5593161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698500" y="3225800"/>
            <a:ext cx="11607800" cy="3302000"/>
          </a:xfrm>
          <a:prstGeom prst="rect">
            <a:avLst/>
          </a:prstGeom>
        </p:spPr>
        <p:txBody>
          <a:bodyPr anchor="ctr"/>
          <a:lstStyle>
            <a:lvl1pPr>
              <a:defRPr b="0"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698500" y="444500"/>
            <a:ext cx="11607800" cy="10160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698500" y="1409700"/>
            <a:ext cx="11607801" cy="671802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1300"/>
              </a:spcBef>
              <a:buSzTx/>
              <a:buNone/>
              <a:defRPr spc="-38" sz="3800"/>
            </a:lvl1pPr>
            <a:lvl2pPr marL="0" indent="457200">
              <a:spcBef>
                <a:spcPts val="1300"/>
              </a:spcBef>
              <a:buSzTx/>
              <a:buNone/>
              <a:defRPr spc="-38" sz="3800"/>
            </a:lvl2pPr>
            <a:lvl3pPr marL="0" indent="914400">
              <a:spcBef>
                <a:spcPts val="1300"/>
              </a:spcBef>
              <a:buSzTx/>
              <a:buNone/>
              <a:defRPr spc="-38" sz="3800"/>
            </a:lvl3pPr>
            <a:lvl4pPr marL="0" indent="1371600">
              <a:spcBef>
                <a:spcPts val="1300"/>
              </a:spcBef>
              <a:buSzTx/>
              <a:buNone/>
              <a:defRPr spc="-38" sz="3800"/>
            </a:lvl4pPr>
            <a:lvl5pPr marL="0" indent="1828800">
              <a:spcBef>
                <a:spcPts val="1300"/>
              </a:spcBef>
              <a:buSzTx/>
              <a:buNone/>
              <a:defRPr spc="-38" sz="38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698500" y="2959100"/>
            <a:ext cx="11607800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Slide Title"/>
          <p:cNvSpPr txBox="1"/>
          <p:nvPr>
            <p:ph type="title" hasCustomPrompt="1"/>
          </p:nvPr>
        </p:nvSpPr>
        <p:spPr>
          <a:xfrm>
            <a:off x="698500" y="440266"/>
            <a:ext cx="116078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50067" y="9220199"/>
            <a:ext cx="297892" cy="28747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3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81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762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143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524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1905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286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667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048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3429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1" name="Why Do People Fall Away?"/>
          <p:cNvSpPr txBox="1"/>
          <p:nvPr/>
        </p:nvSpPr>
        <p:spPr>
          <a:xfrm>
            <a:off x="396120" y="332394"/>
            <a:ext cx="6731468" cy="812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16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Why Do People Fall Away?</a:t>
            </a:r>
          </a:p>
        </p:txBody>
      </p:sp>
      <p:pic>
        <p:nvPicPr>
          <p:cNvPr id="162" name="roadsigns-26535_1280.png" descr="roadsigns-26535_1280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83412" y="-480406"/>
            <a:ext cx="11117194" cy="9753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11" name="2 Peter 2"/>
          <p:cNvSpPr txBox="1"/>
          <p:nvPr/>
        </p:nvSpPr>
        <p:spPr>
          <a:xfrm>
            <a:off x="646764" y="7161452"/>
            <a:ext cx="11711272" cy="163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89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2 Peter 2</a:t>
            </a:r>
          </a:p>
        </p:txBody>
      </p:sp>
      <p:grpSp>
        <p:nvGrpSpPr>
          <p:cNvPr id="214" name="Group"/>
          <p:cNvGrpSpPr/>
          <p:nvPr/>
        </p:nvGrpSpPr>
        <p:grpSpPr>
          <a:xfrm>
            <a:off x="355550" y="735094"/>
            <a:ext cx="5721766" cy="3897672"/>
            <a:chOff x="0" y="0"/>
            <a:chExt cx="5721765" cy="3897670"/>
          </a:xfrm>
        </p:grpSpPr>
        <p:sp>
          <p:nvSpPr>
            <p:cNvPr id="212" name="Oval"/>
            <p:cNvSpPr/>
            <p:nvPr/>
          </p:nvSpPr>
          <p:spPr>
            <a:xfrm>
              <a:off x="0" y="0"/>
              <a:ext cx="5721766" cy="389767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13" name="Money"/>
            <p:cNvSpPr txBox="1"/>
            <p:nvPr/>
          </p:nvSpPr>
          <p:spPr>
            <a:xfrm>
              <a:off x="197976" y="1250335"/>
              <a:ext cx="5325813" cy="139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75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Money</a:t>
              </a:r>
            </a:p>
          </p:txBody>
        </p:sp>
      </p:grpSp>
      <p:sp>
        <p:nvSpPr>
          <p:cNvPr id="215" name="Money"/>
          <p:cNvSpPr txBox="1"/>
          <p:nvPr/>
        </p:nvSpPr>
        <p:spPr>
          <a:xfrm>
            <a:off x="7006439" y="1985429"/>
            <a:ext cx="5325814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75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Money</a:t>
            </a:r>
          </a:p>
        </p:txBody>
      </p:sp>
      <p:grpSp>
        <p:nvGrpSpPr>
          <p:cNvPr id="218" name="Group"/>
          <p:cNvGrpSpPr/>
          <p:nvPr/>
        </p:nvGrpSpPr>
        <p:grpSpPr>
          <a:xfrm>
            <a:off x="6808463" y="735094"/>
            <a:ext cx="5721766" cy="3897672"/>
            <a:chOff x="0" y="0"/>
            <a:chExt cx="5721765" cy="3897670"/>
          </a:xfrm>
        </p:grpSpPr>
        <p:sp>
          <p:nvSpPr>
            <p:cNvPr id="216" name="Oval"/>
            <p:cNvSpPr/>
            <p:nvPr/>
          </p:nvSpPr>
          <p:spPr>
            <a:xfrm>
              <a:off x="0" y="0"/>
              <a:ext cx="5721766" cy="389767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17" name="False Teaching"/>
            <p:cNvSpPr txBox="1"/>
            <p:nvPr/>
          </p:nvSpPr>
          <p:spPr>
            <a:xfrm>
              <a:off x="197976" y="602635"/>
              <a:ext cx="5325813" cy="2692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75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False Teaching</a:t>
              </a:r>
            </a:p>
          </p:txBody>
        </p:sp>
      </p:grpSp>
      <p:grpSp>
        <p:nvGrpSpPr>
          <p:cNvPr id="221" name="Group"/>
          <p:cNvGrpSpPr/>
          <p:nvPr/>
        </p:nvGrpSpPr>
        <p:grpSpPr>
          <a:xfrm>
            <a:off x="2954351" y="4066659"/>
            <a:ext cx="7009429" cy="3166694"/>
            <a:chOff x="0" y="0"/>
            <a:chExt cx="7009426" cy="3166693"/>
          </a:xfrm>
        </p:grpSpPr>
        <p:sp>
          <p:nvSpPr>
            <p:cNvPr id="219" name="Arrow"/>
            <p:cNvSpPr/>
            <p:nvPr/>
          </p:nvSpPr>
          <p:spPr>
            <a:xfrm rot="3410903">
              <a:off x="-135169" y="949692"/>
              <a:ext cx="2943030" cy="1270001"/>
            </a:xfrm>
            <a:prstGeom prst="rightArrow">
              <a:avLst>
                <a:gd name="adj1" fmla="val 32000"/>
                <a:gd name="adj2" fmla="val 64000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20" name="Arrow"/>
            <p:cNvSpPr/>
            <p:nvPr/>
          </p:nvSpPr>
          <p:spPr>
            <a:xfrm rot="7334995">
              <a:off x="4215654" y="948346"/>
              <a:ext cx="2943031" cy="1270001"/>
            </a:xfrm>
            <a:prstGeom prst="rightArrow">
              <a:avLst>
                <a:gd name="adj1" fmla="val 32000"/>
                <a:gd name="adj2" fmla="val 64000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1" grpId="1"/>
      <p:bldP build="whole" bldLvl="1" animBg="1" rev="0" advAuto="0" spid="211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24" name="Colossians 2:8…"/>
          <p:cNvSpPr txBox="1"/>
          <p:nvPr/>
        </p:nvSpPr>
        <p:spPr>
          <a:xfrm>
            <a:off x="284006" y="177799"/>
            <a:ext cx="5325814" cy="939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45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Colossians 2:8</a:t>
            </a:r>
          </a:p>
          <a:p>
            <a:pPr algn="l">
              <a:defRPr sz="45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rPr>
                <a:solidFill>
                  <a:srgbClr val="FFFB00"/>
                </a:solidFill>
              </a:rPr>
              <a:t>See to it that</a:t>
            </a:r>
            <a:r>
              <a:t> no one takes you captive by philosophy and empty deceit, according to human tradition, according to the elemental spirits of the world, and not according to Christ.</a:t>
            </a:r>
          </a:p>
        </p:txBody>
      </p:sp>
      <p:sp>
        <p:nvSpPr>
          <p:cNvPr id="225" name="Luke 12:15…"/>
          <p:cNvSpPr txBox="1"/>
          <p:nvPr/>
        </p:nvSpPr>
        <p:spPr>
          <a:xfrm>
            <a:off x="7484040" y="1339849"/>
            <a:ext cx="5325814" cy="707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45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Luke 12:15</a:t>
            </a:r>
          </a:p>
          <a:p>
            <a:pPr algn="l">
              <a:defRPr sz="45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“</a:t>
            </a:r>
            <a:r>
              <a:rPr>
                <a:solidFill>
                  <a:srgbClr val="FFFB00"/>
                </a:solidFill>
              </a:rPr>
              <a:t>Take care, and be on your guard</a:t>
            </a:r>
            <a:r>
              <a:t> against all covetousness, for one's life does not consist in the abundance of his possessions.”</a:t>
            </a:r>
          </a:p>
        </p:txBody>
      </p:sp>
      <p:sp>
        <p:nvSpPr>
          <p:cNvPr id="226" name="Line"/>
          <p:cNvSpPr/>
          <p:nvPr/>
        </p:nvSpPr>
        <p:spPr>
          <a:xfrm flipV="1">
            <a:off x="6502399" y="845521"/>
            <a:ext cx="1" cy="8062558"/>
          </a:xfrm>
          <a:prstGeom prst="line">
            <a:avLst/>
          </a:prstGeom>
          <a:ln w="762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4" grpId="1"/>
      <p:bldP build="whole" bldLvl="1" animBg="1" rev="0" advAuto="0" spid="225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5" name="Hymenaeus, Alexander,…"/>
          <p:cNvSpPr txBox="1"/>
          <p:nvPr/>
        </p:nvSpPr>
        <p:spPr>
          <a:xfrm>
            <a:off x="396120" y="3987629"/>
            <a:ext cx="9132332" cy="554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105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Hymenaeus, Alexander,</a:t>
            </a:r>
          </a:p>
          <a:p>
            <a:pPr algn="l">
              <a:defRPr sz="105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&amp; Philetus</a:t>
            </a:r>
          </a:p>
        </p:txBody>
      </p:sp>
      <p:grpSp>
        <p:nvGrpSpPr>
          <p:cNvPr id="168" name="Group"/>
          <p:cNvGrpSpPr/>
          <p:nvPr/>
        </p:nvGrpSpPr>
        <p:grpSpPr>
          <a:xfrm>
            <a:off x="5746989" y="-1169687"/>
            <a:ext cx="9980423" cy="5811534"/>
            <a:chOff x="0" y="0"/>
            <a:chExt cx="9980422" cy="5811532"/>
          </a:xfrm>
        </p:grpSpPr>
        <p:sp>
          <p:nvSpPr>
            <p:cNvPr id="166" name="Oval"/>
            <p:cNvSpPr/>
            <p:nvPr/>
          </p:nvSpPr>
          <p:spPr>
            <a:xfrm>
              <a:off x="0" y="0"/>
              <a:ext cx="8610510" cy="5811533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67" name="Contagious Speculation"/>
            <p:cNvSpPr txBox="1"/>
            <p:nvPr/>
          </p:nvSpPr>
          <p:spPr>
            <a:xfrm>
              <a:off x="848091" y="1698217"/>
              <a:ext cx="9132332" cy="3073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defRPr sz="86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Contagious Speculation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rgbClr val="F9A16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1" name="Those in “Later Times”"/>
          <p:cNvSpPr txBox="1"/>
          <p:nvPr/>
        </p:nvSpPr>
        <p:spPr>
          <a:xfrm>
            <a:off x="319114" y="5704239"/>
            <a:ext cx="9132332" cy="373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05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Those in “Later Times”</a:t>
            </a:r>
          </a:p>
        </p:txBody>
      </p:sp>
      <p:grpSp>
        <p:nvGrpSpPr>
          <p:cNvPr id="174" name="Group"/>
          <p:cNvGrpSpPr/>
          <p:nvPr/>
        </p:nvGrpSpPr>
        <p:grpSpPr>
          <a:xfrm>
            <a:off x="5746989" y="-1169687"/>
            <a:ext cx="9980423" cy="5811534"/>
            <a:chOff x="0" y="0"/>
            <a:chExt cx="9980422" cy="5811532"/>
          </a:xfrm>
        </p:grpSpPr>
        <p:sp>
          <p:nvSpPr>
            <p:cNvPr id="172" name="Oval"/>
            <p:cNvSpPr/>
            <p:nvPr/>
          </p:nvSpPr>
          <p:spPr>
            <a:xfrm>
              <a:off x="0" y="0"/>
              <a:ext cx="8564036" cy="5811533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73" name="Additional…"/>
            <p:cNvSpPr txBox="1"/>
            <p:nvPr/>
          </p:nvSpPr>
          <p:spPr>
            <a:xfrm>
              <a:off x="848091" y="1698217"/>
              <a:ext cx="9132332" cy="3073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>
                <a:defRPr sz="86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Additional</a:t>
              </a:r>
            </a:p>
            <a:p>
              <a:pPr algn="l">
                <a:defRPr sz="86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Rules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rgbClr val="94E368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7" name="The Galatians"/>
          <p:cNvSpPr txBox="1"/>
          <p:nvPr/>
        </p:nvSpPr>
        <p:spPr>
          <a:xfrm>
            <a:off x="319114" y="7613363"/>
            <a:ext cx="9132332" cy="191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05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The Galatians</a:t>
            </a:r>
          </a:p>
        </p:txBody>
      </p:sp>
      <p:grpSp>
        <p:nvGrpSpPr>
          <p:cNvPr id="180" name="Group"/>
          <p:cNvGrpSpPr/>
          <p:nvPr/>
        </p:nvGrpSpPr>
        <p:grpSpPr>
          <a:xfrm>
            <a:off x="-1799571" y="-1208190"/>
            <a:ext cx="11867063" cy="7723592"/>
            <a:chOff x="0" y="0"/>
            <a:chExt cx="11867062" cy="7723590"/>
          </a:xfrm>
        </p:grpSpPr>
        <p:sp>
          <p:nvSpPr>
            <p:cNvPr id="178" name="Oval"/>
            <p:cNvSpPr/>
            <p:nvPr/>
          </p:nvSpPr>
          <p:spPr>
            <a:xfrm>
              <a:off x="0" y="0"/>
              <a:ext cx="11320750" cy="772359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79" name="Fundamentally Misunderstood the Gospel"/>
            <p:cNvSpPr txBox="1"/>
            <p:nvPr/>
          </p:nvSpPr>
          <p:spPr>
            <a:xfrm>
              <a:off x="2734731" y="2110353"/>
              <a:ext cx="9132332" cy="4559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defRPr sz="86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Fundamentally Misunderstood the Gospel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rgbClr val="92929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83" name="Hymenaeus, Alexander, Philetus…"/>
          <p:cNvSpPr txBox="1"/>
          <p:nvPr/>
        </p:nvSpPr>
        <p:spPr>
          <a:xfrm>
            <a:off x="1243183" y="1830142"/>
            <a:ext cx="11711271" cy="295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55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Hymenaeus, Alexander, Philetus</a:t>
            </a:r>
          </a:p>
          <a:p>
            <a:pPr algn="l">
              <a:defRPr sz="55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Those in “Later Times”</a:t>
            </a:r>
          </a:p>
          <a:p>
            <a:pPr algn="l">
              <a:defRPr sz="55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The Galatians</a:t>
            </a:r>
          </a:p>
        </p:txBody>
      </p:sp>
      <p:sp>
        <p:nvSpPr>
          <p:cNvPr id="184" name="Line"/>
          <p:cNvSpPr/>
          <p:nvPr/>
        </p:nvSpPr>
        <p:spPr>
          <a:xfrm>
            <a:off x="484895" y="5085651"/>
            <a:ext cx="11365804" cy="1346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303"/>
                </a:moveTo>
                <a:cubicBezTo>
                  <a:pt x="1438" y="8181"/>
                  <a:pt x="3038" y="12294"/>
                  <a:pt x="4686" y="13350"/>
                </a:cubicBezTo>
                <a:cubicBezTo>
                  <a:pt x="6582" y="14566"/>
                  <a:pt x="8484" y="11705"/>
                  <a:pt x="10215" y="5035"/>
                </a:cubicBezTo>
                <a:lnTo>
                  <a:pt x="10638" y="21600"/>
                </a:lnTo>
                <a:lnTo>
                  <a:pt x="11198" y="5288"/>
                </a:lnTo>
                <a:cubicBezTo>
                  <a:pt x="13053" y="13891"/>
                  <a:pt x="15189" y="17185"/>
                  <a:pt x="17284" y="14674"/>
                </a:cubicBezTo>
                <a:cubicBezTo>
                  <a:pt x="18843" y="12807"/>
                  <a:pt x="20324" y="7771"/>
                  <a:pt x="21600" y="0"/>
                </a:cubicBezTo>
              </a:path>
            </a:pathLst>
          </a:custGeom>
          <a:ln w="152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600"/>
            </a:pPr>
          </a:p>
        </p:txBody>
      </p:sp>
      <p:sp>
        <p:nvSpPr>
          <p:cNvPr id="185" name="False Teaching"/>
          <p:cNvSpPr txBox="1"/>
          <p:nvPr/>
        </p:nvSpPr>
        <p:spPr>
          <a:xfrm>
            <a:off x="646764" y="7039020"/>
            <a:ext cx="11711272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75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False Teaching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5" grpId="2"/>
      <p:bldP build="whole" bldLvl="1" animBg="1" rev="0" advAuto="0" spid="18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88" name="Judas"/>
          <p:cNvSpPr txBox="1"/>
          <p:nvPr/>
        </p:nvSpPr>
        <p:spPr>
          <a:xfrm>
            <a:off x="511628" y="7382346"/>
            <a:ext cx="9132332" cy="191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05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Judas</a:t>
            </a:r>
          </a:p>
        </p:txBody>
      </p:sp>
      <p:grpSp>
        <p:nvGrpSpPr>
          <p:cNvPr id="191" name="Group"/>
          <p:cNvGrpSpPr/>
          <p:nvPr/>
        </p:nvGrpSpPr>
        <p:grpSpPr>
          <a:xfrm>
            <a:off x="5486078" y="-1169687"/>
            <a:ext cx="9132332" cy="5811534"/>
            <a:chOff x="0" y="0"/>
            <a:chExt cx="9132330" cy="5811532"/>
          </a:xfrm>
        </p:grpSpPr>
        <p:sp>
          <p:nvSpPr>
            <p:cNvPr id="189" name="Oval"/>
            <p:cNvSpPr/>
            <p:nvPr/>
          </p:nvSpPr>
          <p:spPr>
            <a:xfrm>
              <a:off x="260910" y="0"/>
              <a:ext cx="8610511" cy="5811533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90" name="Greed"/>
            <p:cNvSpPr txBox="1"/>
            <p:nvPr/>
          </p:nvSpPr>
          <p:spPr>
            <a:xfrm>
              <a:off x="0" y="2364161"/>
              <a:ext cx="9132331" cy="1587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86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Greed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rgbClr val="F9A16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94" name="Simon the Sorcerer"/>
          <p:cNvSpPr txBox="1"/>
          <p:nvPr/>
        </p:nvSpPr>
        <p:spPr>
          <a:xfrm>
            <a:off x="550131" y="5665736"/>
            <a:ext cx="9132332" cy="373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05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Simon the Sorcerer</a:t>
            </a:r>
          </a:p>
        </p:txBody>
      </p:sp>
      <p:grpSp>
        <p:nvGrpSpPr>
          <p:cNvPr id="197" name="Group"/>
          <p:cNvGrpSpPr/>
          <p:nvPr/>
        </p:nvGrpSpPr>
        <p:grpSpPr>
          <a:xfrm>
            <a:off x="5293564" y="-1169687"/>
            <a:ext cx="9132332" cy="6580689"/>
            <a:chOff x="0" y="0"/>
            <a:chExt cx="9132330" cy="6580687"/>
          </a:xfrm>
        </p:grpSpPr>
        <p:sp>
          <p:nvSpPr>
            <p:cNvPr id="195" name="Oval"/>
            <p:cNvSpPr/>
            <p:nvPr/>
          </p:nvSpPr>
          <p:spPr>
            <a:xfrm>
              <a:off x="453425" y="0"/>
              <a:ext cx="8610510" cy="6580688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196" name="Selfish…"/>
            <p:cNvSpPr txBox="1"/>
            <p:nvPr/>
          </p:nvSpPr>
          <p:spPr>
            <a:xfrm>
              <a:off x="0" y="1340295"/>
              <a:ext cx="9132331" cy="4559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86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Selfish</a:t>
              </a:r>
            </a:p>
            <a:p>
              <a:pPr>
                <a:defRPr sz="86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Desire for</a:t>
              </a:r>
            </a:p>
            <a:p>
              <a:pPr>
                <a:defRPr sz="86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pPr>
              <a:r>
                <a:t>Power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rgbClr val="94E368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00" name="Widows"/>
          <p:cNvSpPr txBox="1"/>
          <p:nvPr/>
        </p:nvSpPr>
        <p:spPr>
          <a:xfrm>
            <a:off x="550131" y="7343843"/>
            <a:ext cx="9132332" cy="191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05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Widows</a:t>
            </a:r>
          </a:p>
        </p:txBody>
      </p:sp>
      <p:grpSp>
        <p:nvGrpSpPr>
          <p:cNvPr id="203" name="Group"/>
          <p:cNvGrpSpPr/>
          <p:nvPr/>
        </p:nvGrpSpPr>
        <p:grpSpPr>
          <a:xfrm>
            <a:off x="5216558" y="-2786807"/>
            <a:ext cx="9179444" cy="6580689"/>
            <a:chOff x="0" y="0"/>
            <a:chExt cx="9179442" cy="6580687"/>
          </a:xfrm>
        </p:grpSpPr>
        <p:sp>
          <p:nvSpPr>
            <p:cNvPr id="201" name="Oval"/>
            <p:cNvSpPr/>
            <p:nvPr/>
          </p:nvSpPr>
          <p:spPr>
            <a:xfrm>
              <a:off x="568933" y="0"/>
              <a:ext cx="8610510" cy="6580688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</a:p>
          </p:txBody>
        </p:sp>
        <p:sp>
          <p:nvSpPr>
            <p:cNvPr id="202" name="Laziness"/>
            <p:cNvSpPr txBox="1"/>
            <p:nvPr/>
          </p:nvSpPr>
          <p:spPr>
            <a:xfrm>
              <a:off x="0" y="3729136"/>
              <a:ext cx="9132331" cy="1587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>
                <a:defRPr sz="8600">
                  <a:solidFill>
                    <a:srgbClr val="FFFFFF"/>
                  </a:solidFill>
                  <a:latin typeface="Open Sans Regular Regular"/>
                  <a:ea typeface="Open Sans Regular Regular"/>
                  <a:cs typeface="Open Sans Regular Regular"/>
                  <a:sym typeface="Open Sans Regular Regular"/>
                </a:defRPr>
              </a:lvl1pPr>
            </a:lstStyle>
            <a:p>
              <a:pPr/>
              <a:r>
                <a:t>Laziness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Rectangle"/>
          <p:cNvSpPr/>
          <p:nvPr/>
        </p:nvSpPr>
        <p:spPr>
          <a:xfrm>
            <a:off x="0" y="-25400"/>
            <a:ext cx="13004800" cy="9804400"/>
          </a:xfrm>
          <a:prstGeom prst="rect">
            <a:avLst/>
          </a:prstGeom>
          <a:solidFill>
            <a:srgbClr val="92929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206" name="Judas…"/>
          <p:cNvSpPr txBox="1"/>
          <p:nvPr/>
        </p:nvSpPr>
        <p:spPr>
          <a:xfrm>
            <a:off x="1243183" y="1258642"/>
            <a:ext cx="11711271" cy="353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Judas</a:t>
            </a:r>
          </a:p>
          <a:p>
            <a:pPr algn="l">
              <a:defRPr sz="66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Simon the Sorcerer</a:t>
            </a:r>
          </a:p>
          <a:p>
            <a:pPr algn="l">
              <a:defRPr sz="66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pPr>
            <a:r>
              <a:t>Widows</a:t>
            </a:r>
          </a:p>
        </p:txBody>
      </p:sp>
      <p:sp>
        <p:nvSpPr>
          <p:cNvPr id="207" name="Line"/>
          <p:cNvSpPr/>
          <p:nvPr/>
        </p:nvSpPr>
        <p:spPr>
          <a:xfrm>
            <a:off x="815993" y="5085651"/>
            <a:ext cx="11365805" cy="1346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303"/>
                </a:moveTo>
                <a:cubicBezTo>
                  <a:pt x="1438" y="8181"/>
                  <a:pt x="3038" y="12294"/>
                  <a:pt x="4686" y="13350"/>
                </a:cubicBezTo>
                <a:cubicBezTo>
                  <a:pt x="6582" y="14566"/>
                  <a:pt x="8484" y="11705"/>
                  <a:pt x="10215" y="5035"/>
                </a:cubicBezTo>
                <a:lnTo>
                  <a:pt x="10638" y="21600"/>
                </a:lnTo>
                <a:lnTo>
                  <a:pt x="11198" y="5288"/>
                </a:lnTo>
                <a:cubicBezTo>
                  <a:pt x="13053" y="13891"/>
                  <a:pt x="15189" y="17185"/>
                  <a:pt x="17284" y="14674"/>
                </a:cubicBezTo>
                <a:cubicBezTo>
                  <a:pt x="18843" y="12807"/>
                  <a:pt x="20324" y="7771"/>
                  <a:pt x="21600" y="0"/>
                </a:cubicBezTo>
              </a:path>
            </a:pathLst>
          </a:custGeom>
          <a:ln w="152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600"/>
            </a:pPr>
          </a:p>
        </p:txBody>
      </p:sp>
      <p:sp>
        <p:nvSpPr>
          <p:cNvPr id="208" name="Money"/>
          <p:cNvSpPr txBox="1"/>
          <p:nvPr/>
        </p:nvSpPr>
        <p:spPr>
          <a:xfrm>
            <a:off x="646764" y="7080343"/>
            <a:ext cx="11711272" cy="193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0600">
                <a:solidFill>
                  <a:srgbClr val="FFFFFF"/>
                </a:solidFill>
                <a:latin typeface="Open Sans Regular Regular"/>
                <a:ea typeface="Open Sans Regular Regular"/>
                <a:cs typeface="Open Sans Regular Regular"/>
                <a:sym typeface="Open Sans Regular Regular"/>
              </a:defRPr>
            </a:lvl1pPr>
          </a:lstStyle>
          <a:p>
            <a:pPr/>
            <a:r>
              <a:t>Money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7" grpId="1"/>
      <p:bldP build="whole" bldLvl="1" animBg="1" rev="0" advAuto="0" spid="208" grpId="2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