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of salad with fried rice, boiled eggs,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with salmon cakes, salad,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ctr" defTabSz="1300480">
              <a:lnSpc>
                <a:spcPct val="100000"/>
              </a:lnSpc>
              <a:defRPr b="0" spc="0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/>
          <a:lstStyle>
            <a:lvl1pPr marL="0" indent="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2005833" y="9130186"/>
            <a:ext cx="348727" cy="3392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hands-5216585_1280.jpg" descr="hands-5216585_12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74402" y="-105967"/>
            <a:ext cx="14954141" cy="9965534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When God Touched Us"/>
          <p:cNvSpPr txBox="1"/>
          <p:nvPr/>
        </p:nvSpPr>
        <p:spPr>
          <a:xfrm>
            <a:off x="597633" y="6021216"/>
            <a:ext cx="9285629" cy="32004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0" dist="0" dir="5400000">
              <a:srgbClr val="FFFFFF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When God Touched 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97" name="Jesus’…"/>
          <p:cNvSpPr txBox="1"/>
          <p:nvPr/>
        </p:nvSpPr>
        <p:spPr>
          <a:xfrm>
            <a:off x="-2878" y="3238500"/>
            <a:ext cx="13010556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Jesus’ </a:t>
            </a:r>
          </a:p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Transfiguration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00" name="Shape"/>
          <p:cNvSpPr/>
          <p:nvPr/>
        </p:nvSpPr>
        <p:spPr>
          <a:xfrm>
            <a:off x="-243928" y="5943780"/>
            <a:ext cx="14045702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09" name="Group"/>
          <p:cNvGrpSpPr/>
          <p:nvPr/>
        </p:nvGrpSpPr>
        <p:grpSpPr>
          <a:xfrm>
            <a:off x="3430063" y="1375402"/>
            <a:ext cx="6697719" cy="6006069"/>
            <a:chOff x="-1887847" y="-1563525"/>
            <a:chExt cx="6697718" cy="6006067"/>
          </a:xfrm>
        </p:grpSpPr>
        <p:grpSp>
          <p:nvGrpSpPr>
            <p:cNvPr id="307" name="Group"/>
            <p:cNvGrpSpPr/>
            <p:nvPr/>
          </p:nvGrpSpPr>
          <p:grpSpPr>
            <a:xfrm>
              <a:off x="829416" y="1221803"/>
              <a:ext cx="1263192" cy="2010349"/>
              <a:chOff x="0" y="0"/>
              <a:chExt cx="1263190" cy="2010348"/>
            </a:xfrm>
          </p:grpSpPr>
          <p:sp>
            <p:nvSpPr>
              <p:cNvPr id="301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4">
                  <a:hueOff val="348544"/>
                  <a:lumOff val="713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02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03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04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05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06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308" name="Star"/>
            <p:cNvSpPr/>
            <p:nvPr/>
          </p:nvSpPr>
          <p:spPr>
            <a:xfrm>
              <a:off x="-1887848" y="-1563526"/>
              <a:ext cx="6697720" cy="60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1162" y="9777"/>
                  </a:lnTo>
                  <a:lnTo>
                    <a:pt x="16699" y="1750"/>
                  </a:lnTo>
                  <a:lnTo>
                    <a:pt x="11772" y="10172"/>
                  </a:lnTo>
                  <a:lnTo>
                    <a:pt x="20725" y="6444"/>
                  </a:lnTo>
                  <a:lnTo>
                    <a:pt x="12073" y="10838"/>
                  </a:lnTo>
                  <a:lnTo>
                    <a:pt x="21600" y="12592"/>
                  </a:lnTo>
                  <a:lnTo>
                    <a:pt x="11970" y="11563"/>
                  </a:lnTo>
                  <a:lnTo>
                    <a:pt x="19046" y="18242"/>
                  </a:lnTo>
                  <a:lnTo>
                    <a:pt x="11495" y="12116"/>
                  </a:lnTo>
                  <a:lnTo>
                    <a:pt x="13874" y="21600"/>
                  </a:lnTo>
                  <a:lnTo>
                    <a:pt x="10800" y="12323"/>
                  </a:lnTo>
                  <a:lnTo>
                    <a:pt x="7726" y="21600"/>
                  </a:lnTo>
                  <a:lnTo>
                    <a:pt x="10105" y="12116"/>
                  </a:lnTo>
                  <a:lnTo>
                    <a:pt x="2554" y="18242"/>
                  </a:lnTo>
                  <a:lnTo>
                    <a:pt x="9630" y="11563"/>
                  </a:lnTo>
                  <a:lnTo>
                    <a:pt x="0" y="12592"/>
                  </a:lnTo>
                  <a:lnTo>
                    <a:pt x="9527" y="10838"/>
                  </a:lnTo>
                  <a:lnTo>
                    <a:pt x="875" y="6444"/>
                  </a:lnTo>
                  <a:lnTo>
                    <a:pt x="9828" y="10172"/>
                  </a:lnTo>
                  <a:lnTo>
                    <a:pt x="4901" y="1750"/>
                  </a:lnTo>
                  <a:lnTo>
                    <a:pt x="10438" y="9777"/>
                  </a:lnTo>
                  <a:close/>
                </a:path>
              </a:pathLst>
            </a:custGeom>
            <a:solidFill>
              <a:srgbClr val="FFFFFF">
                <a:alpha val="6375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318" name="Group"/>
          <p:cNvGrpSpPr/>
          <p:nvPr/>
        </p:nvGrpSpPr>
        <p:grpSpPr>
          <a:xfrm>
            <a:off x="2409425" y="4449271"/>
            <a:ext cx="5795888" cy="3082195"/>
            <a:chOff x="0" y="0"/>
            <a:chExt cx="5795887" cy="3082193"/>
          </a:xfrm>
        </p:grpSpPr>
        <p:grpSp>
          <p:nvGrpSpPr>
            <p:cNvPr id="316" name="Group"/>
            <p:cNvGrpSpPr/>
            <p:nvPr/>
          </p:nvGrpSpPr>
          <p:grpSpPr>
            <a:xfrm>
              <a:off x="2266348" y="-1"/>
              <a:ext cx="1263192" cy="2010350"/>
              <a:chOff x="0" y="0"/>
              <a:chExt cx="1263190" cy="2010348"/>
            </a:xfrm>
          </p:grpSpPr>
          <p:sp>
            <p:nvSpPr>
              <p:cNvPr id="310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1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2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3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4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15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317" name="Moses"/>
            <p:cNvSpPr txBox="1"/>
            <p:nvPr/>
          </p:nvSpPr>
          <p:spPr>
            <a:xfrm>
              <a:off x="0" y="1913793"/>
              <a:ext cx="5795888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Moses</a:t>
              </a:r>
            </a:p>
          </p:txBody>
        </p:sp>
      </p:grpSp>
      <p:grpSp>
        <p:nvGrpSpPr>
          <p:cNvPr id="327" name="Group"/>
          <p:cNvGrpSpPr/>
          <p:nvPr/>
        </p:nvGrpSpPr>
        <p:grpSpPr>
          <a:xfrm>
            <a:off x="5292695" y="4449271"/>
            <a:ext cx="5795888" cy="3082195"/>
            <a:chOff x="0" y="0"/>
            <a:chExt cx="5795887" cy="3082193"/>
          </a:xfrm>
        </p:grpSpPr>
        <p:grpSp>
          <p:nvGrpSpPr>
            <p:cNvPr id="325" name="Group"/>
            <p:cNvGrpSpPr/>
            <p:nvPr/>
          </p:nvGrpSpPr>
          <p:grpSpPr>
            <a:xfrm>
              <a:off x="2266348" y="-1"/>
              <a:ext cx="1263192" cy="2010350"/>
              <a:chOff x="0" y="0"/>
              <a:chExt cx="1263190" cy="2010348"/>
            </a:xfrm>
          </p:grpSpPr>
          <p:sp>
            <p:nvSpPr>
              <p:cNvPr id="319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20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21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22" name="Rounded Rectangle"/>
              <p:cNvSpPr/>
              <p:nvPr/>
            </p:nvSpPr>
            <p:spPr>
              <a:xfrm>
                <a:off x="706574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23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24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326" name="Elijah"/>
            <p:cNvSpPr txBox="1"/>
            <p:nvPr/>
          </p:nvSpPr>
          <p:spPr>
            <a:xfrm>
              <a:off x="0" y="1913793"/>
              <a:ext cx="5795888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Elijah</a:t>
              </a:r>
            </a:p>
          </p:txBody>
        </p:sp>
      </p:grpSp>
      <p:grpSp>
        <p:nvGrpSpPr>
          <p:cNvPr id="330" name="Group"/>
          <p:cNvGrpSpPr/>
          <p:nvPr/>
        </p:nvGrpSpPr>
        <p:grpSpPr>
          <a:xfrm>
            <a:off x="4990025" y="2984861"/>
            <a:ext cx="3580421" cy="831454"/>
            <a:chOff x="0" y="0"/>
            <a:chExt cx="3580420" cy="831453"/>
          </a:xfrm>
        </p:grpSpPr>
        <p:sp>
          <p:nvSpPr>
            <p:cNvPr id="328" name="Quote Bubble"/>
            <p:cNvSpPr/>
            <p:nvPr/>
          </p:nvSpPr>
          <p:spPr>
            <a:xfrm>
              <a:off x="0" y="18653"/>
              <a:ext cx="1651000" cy="812801"/>
            </a:xfrm>
            <a:prstGeom prst="wedgeEllipseCallout">
              <a:avLst>
                <a:gd name="adj1" fmla="val -28129"/>
                <a:gd name="adj2" fmla="val 10836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29" name="Quote Bubble"/>
            <p:cNvSpPr/>
            <p:nvPr/>
          </p:nvSpPr>
          <p:spPr>
            <a:xfrm>
              <a:off x="1929420" y="0"/>
              <a:ext cx="1651001" cy="812800"/>
            </a:xfrm>
            <a:prstGeom prst="wedgeEllipseCallout">
              <a:avLst>
                <a:gd name="adj1" fmla="val 18397"/>
                <a:gd name="adj2" fmla="val 11295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337" name="Group"/>
          <p:cNvGrpSpPr/>
          <p:nvPr/>
        </p:nvGrpSpPr>
        <p:grpSpPr>
          <a:xfrm>
            <a:off x="3532473" y="8108098"/>
            <a:ext cx="1082818" cy="1723288"/>
            <a:chOff x="0" y="0"/>
            <a:chExt cx="1082817" cy="1723286"/>
          </a:xfrm>
        </p:grpSpPr>
        <p:sp>
          <p:nvSpPr>
            <p:cNvPr id="331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2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3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4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5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6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344" name="Group"/>
          <p:cNvGrpSpPr/>
          <p:nvPr/>
        </p:nvGrpSpPr>
        <p:grpSpPr>
          <a:xfrm>
            <a:off x="4572180" y="8108098"/>
            <a:ext cx="1082819" cy="1723288"/>
            <a:chOff x="0" y="0"/>
            <a:chExt cx="1082817" cy="1723286"/>
          </a:xfrm>
        </p:grpSpPr>
        <p:sp>
          <p:nvSpPr>
            <p:cNvPr id="338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9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0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1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2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3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351" name="Group"/>
          <p:cNvGrpSpPr/>
          <p:nvPr/>
        </p:nvGrpSpPr>
        <p:grpSpPr>
          <a:xfrm>
            <a:off x="2486062" y="8108098"/>
            <a:ext cx="1082819" cy="1723288"/>
            <a:chOff x="0" y="0"/>
            <a:chExt cx="1082817" cy="1723286"/>
          </a:xfrm>
        </p:grpSpPr>
        <p:sp>
          <p:nvSpPr>
            <p:cNvPr id="345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6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7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8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49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50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8" grpId="2"/>
      <p:bldP build="whole" bldLvl="1" animBg="1" rev="0" advAuto="0" spid="330" grpId="4"/>
      <p:bldP build="whole" bldLvl="1" animBg="1" rev="0" advAuto="0" spid="309" grpId="1"/>
      <p:bldP build="whole" bldLvl="1" animBg="1" rev="0" advAuto="0" spid="327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54" name="Shape"/>
          <p:cNvSpPr/>
          <p:nvPr/>
        </p:nvSpPr>
        <p:spPr>
          <a:xfrm>
            <a:off x="-243928" y="5943780"/>
            <a:ext cx="14045702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363" name="Group"/>
          <p:cNvGrpSpPr/>
          <p:nvPr/>
        </p:nvGrpSpPr>
        <p:grpSpPr>
          <a:xfrm>
            <a:off x="3430063" y="1375402"/>
            <a:ext cx="6697719" cy="6006069"/>
            <a:chOff x="-1887847" y="-1563525"/>
            <a:chExt cx="6697718" cy="6006067"/>
          </a:xfrm>
        </p:grpSpPr>
        <p:grpSp>
          <p:nvGrpSpPr>
            <p:cNvPr id="361" name="Group"/>
            <p:cNvGrpSpPr/>
            <p:nvPr/>
          </p:nvGrpSpPr>
          <p:grpSpPr>
            <a:xfrm>
              <a:off x="829416" y="1221803"/>
              <a:ext cx="1263192" cy="2010349"/>
              <a:chOff x="0" y="0"/>
              <a:chExt cx="1263190" cy="2010348"/>
            </a:xfrm>
          </p:grpSpPr>
          <p:sp>
            <p:nvSpPr>
              <p:cNvPr id="355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4">
                  <a:hueOff val="348544"/>
                  <a:lumOff val="713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6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7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8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59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60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362" name="Star"/>
            <p:cNvSpPr/>
            <p:nvPr/>
          </p:nvSpPr>
          <p:spPr>
            <a:xfrm>
              <a:off x="-1887848" y="-1563526"/>
              <a:ext cx="6697720" cy="60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1162" y="9777"/>
                  </a:lnTo>
                  <a:lnTo>
                    <a:pt x="16699" y="1750"/>
                  </a:lnTo>
                  <a:lnTo>
                    <a:pt x="11772" y="10172"/>
                  </a:lnTo>
                  <a:lnTo>
                    <a:pt x="20725" y="6444"/>
                  </a:lnTo>
                  <a:lnTo>
                    <a:pt x="12073" y="10838"/>
                  </a:lnTo>
                  <a:lnTo>
                    <a:pt x="21600" y="12592"/>
                  </a:lnTo>
                  <a:lnTo>
                    <a:pt x="11970" y="11563"/>
                  </a:lnTo>
                  <a:lnTo>
                    <a:pt x="19046" y="18242"/>
                  </a:lnTo>
                  <a:lnTo>
                    <a:pt x="11495" y="12116"/>
                  </a:lnTo>
                  <a:lnTo>
                    <a:pt x="13874" y="21600"/>
                  </a:lnTo>
                  <a:lnTo>
                    <a:pt x="10800" y="12323"/>
                  </a:lnTo>
                  <a:lnTo>
                    <a:pt x="7726" y="21600"/>
                  </a:lnTo>
                  <a:lnTo>
                    <a:pt x="10105" y="12116"/>
                  </a:lnTo>
                  <a:lnTo>
                    <a:pt x="2554" y="18242"/>
                  </a:lnTo>
                  <a:lnTo>
                    <a:pt x="9630" y="11563"/>
                  </a:lnTo>
                  <a:lnTo>
                    <a:pt x="0" y="12592"/>
                  </a:lnTo>
                  <a:lnTo>
                    <a:pt x="9527" y="10838"/>
                  </a:lnTo>
                  <a:lnTo>
                    <a:pt x="875" y="6444"/>
                  </a:lnTo>
                  <a:lnTo>
                    <a:pt x="9828" y="10172"/>
                  </a:lnTo>
                  <a:lnTo>
                    <a:pt x="4901" y="1750"/>
                  </a:lnTo>
                  <a:lnTo>
                    <a:pt x="10438" y="9777"/>
                  </a:lnTo>
                  <a:close/>
                </a:path>
              </a:pathLst>
            </a:custGeom>
            <a:solidFill>
              <a:srgbClr val="FFFFFF">
                <a:alpha val="6375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372" name="Group"/>
          <p:cNvGrpSpPr/>
          <p:nvPr/>
        </p:nvGrpSpPr>
        <p:grpSpPr>
          <a:xfrm>
            <a:off x="2409425" y="4449271"/>
            <a:ext cx="5795888" cy="3082195"/>
            <a:chOff x="0" y="0"/>
            <a:chExt cx="5795887" cy="3082193"/>
          </a:xfrm>
        </p:grpSpPr>
        <p:grpSp>
          <p:nvGrpSpPr>
            <p:cNvPr id="370" name="Group"/>
            <p:cNvGrpSpPr/>
            <p:nvPr/>
          </p:nvGrpSpPr>
          <p:grpSpPr>
            <a:xfrm>
              <a:off x="2266348" y="-1"/>
              <a:ext cx="1263192" cy="2010350"/>
              <a:chOff x="0" y="0"/>
              <a:chExt cx="1263190" cy="2010348"/>
            </a:xfrm>
          </p:grpSpPr>
          <p:sp>
            <p:nvSpPr>
              <p:cNvPr id="364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65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66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67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68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69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371" name="Moses"/>
            <p:cNvSpPr txBox="1"/>
            <p:nvPr/>
          </p:nvSpPr>
          <p:spPr>
            <a:xfrm>
              <a:off x="0" y="1913793"/>
              <a:ext cx="5795888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Moses</a:t>
              </a:r>
            </a:p>
          </p:txBody>
        </p:sp>
      </p:grpSp>
      <p:grpSp>
        <p:nvGrpSpPr>
          <p:cNvPr id="381" name="Group"/>
          <p:cNvGrpSpPr/>
          <p:nvPr/>
        </p:nvGrpSpPr>
        <p:grpSpPr>
          <a:xfrm>
            <a:off x="5292695" y="4449271"/>
            <a:ext cx="5795888" cy="3082195"/>
            <a:chOff x="0" y="0"/>
            <a:chExt cx="5795887" cy="3082193"/>
          </a:xfrm>
        </p:grpSpPr>
        <p:grpSp>
          <p:nvGrpSpPr>
            <p:cNvPr id="379" name="Group"/>
            <p:cNvGrpSpPr/>
            <p:nvPr/>
          </p:nvGrpSpPr>
          <p:grpSpPr>
            <a:xfrm>
              <a:off x="2266348" y="-1"/>
              <a:ext cx="1263192" cy="2010350"/>
              <a:chOff x="0" y="0"/>
              <a:chExt cx="1263190" cy="2010348"/>
            </a:xfrm>
          </p:grpSpPr>
          <p:sp>
            <p:nvSpPr>
              <p:cNvPr id="373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74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75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76" name="Rounded Rectangle"/>
              <p:cNvSpPr/>
              <p:nvPr/>
            </p:nvSpPr>
            <p:spPr>
              <a:xfrm>
                <a:off x="706574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77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378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380" name="Elijah"/>
            <p:cNvSpPr txBox="1"/>
            <p:nvPr/>
          </p:nvSpPr>
          <p:spPr>
            <a:xfrm>
              <a:off x="0" y="1913793"/>
              <a:ext cx="5795888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Elijah</a:t>
              </a:r>
            </a:p>
          </p:txBody>
        </p:sp>
      </p:grpSp>
      <p:grpSp>
        <p:nvGrpSpPr>
          <p:cNvPr id="384" name="Group"/>
          <p:cNvGrpSpPr/>
          <p:nvPr/>
        </p:nvGrpSpPr>
        <p:grpSpPr>
          <a:xfrm>
            <a:off x="4990025" y="2984861"/>
            <a:ext cx="3580421" cy="831454"/>
            <a:chOff x="0" y="0"/>
            <a:chExt cx="3580420" cy="831453"/>
          </a:xfrm>
        </p:grpSpPr>
        <p:sp>
          <p:nvSpPr>
            <p:cNvPr id="382" name="Quote Bubble"/>
            <p:cNvSpPr/>
            <p:nvPr/>
          </p:nvSpPr>
          <p:spPr>
            <a:xfrm>
              <a:off x="0" y="18653"/>
              <a:ext cx="1651000" cy="812801"/>
            </a:xfrm>
            <a:prstGeom prst="wedgeEllipseCallout">
              <a:avLst>
                <a:gd name="adj1" fmla="val -28129"/>
                <a:gd name="adj2" fmla="val 10836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83" name="Quote Bubble"/>
            <p:cNvSpPr/>
            <p:nvPr/>
          </p:nvSpPr>
          <p:spPr>
            <a:xfrm>
              <a:off x="1929420" y="0"/>
              <a:ext cx="1651001" cy="812800"/>
            </a:xfrm>
            <a:prstGeom prst="wedgeEllipseCallout">
              <a:avLst>
                <a:gd name="adj1" fmla="val 18397"/>
                <a:gd name="adj2" fmla="val 11295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391" name="Group"/>
          <p:cNvGrpSpPr/>
          <p:nvPr/>
        </p:nvGrpSpPr>
        <p:grpSpPr>
          <a:xfrm>
            <a:off x="3532473" y="8108098"/>
            <a:ext cx="1082818" cy="1723288"/>
            <a:chOff x="0" y="0"/>
            <a:chExt cx="1082817" cy="1723286"/>
          </a:xfrm>
        </p:grpSpPr>
        <p:sp>
          <p:nvSpPr>
            <p:cNvPr id="385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86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87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88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89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90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398" name="Group"/>
          <p:cNvGrpSpPr/>
          <p:nvPr/>
        </p:nvGrpSpPr>
        <p:grpSpPr>
          <a:xfrm>
            <a:off x="4572180" y="8108098"/>
            <a:ext cx="1082819" cy="1723288"/>
            <a:chOff x="0" y="0"/>
            <a:chExt cx="1082817" cy="1723286"/>
          </a:xfrm>
        </p:grpSpPr>
        <p:sp>
          <p:nvSpPr>
            <p:cNvPr id="392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93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94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95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96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97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05" name="Group"/>
          <p:cNvGrpSpPr/>
          <p:nvPr/>
        </p:nvGrpSpPr>
        <p:grpSpPr>
          <a:xfrm>
            <a:off x="2486062" y="8108098"/>
            <a:ext cx="1082819" cy="1723288"/>
            <a:chOff x="0" y="0"/>
            <a:chExt cx="1082817" cy="1723286"/>
          </a:xfrm>
        </p:grpSpPr>
        <p:sp>
          <p:nvSpPr>
            <p:cNvPr id="399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00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01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02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03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04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08" name="Group"/>
          <p:cNvGrpSpPr/>
          <p:nvPr/>
        </p:nvGrpSpPr>
        <p:grpSpPr>
          <a:xfrm>
            <a:off x="467580" y="1441972"/>
            <a:ext cx="5746847" cy="2908698"/>
            <a:chOff x="0" y="0"/>
            <a:chExt cx="5746846" cy="2908696"/>
          </a:xfrm>
        </p:grpSpPr>
        <p:sp>
          <p:nvSpPr>
            <p:cNvPr id="406" name="Callout"/>
            <p:cNvSpPr/>
            <p:nvPr/>
          </p:nvSpPr>
          <p:spPr>
            <a:xfrm>
              <a:off x="236633" y="0"/>
              <a:ext cx="5510214" cy="290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9" y="0"/>
                  </a:moveTo>
                  <a:cubicBezTo>
                    <a:pt x="111" y="0"/>
                    <a:pt x="0" y="211"/>
                    <a:pt x="0" y="472"/>
                  </a:cubicBezTo>
                  <a:lnTo>
                    <a:pt x="0" y="18520"/>
                  </a:lnTo>
                  <a:cubicBezTo>
                    <a:pt x="0" y="18781"/>
                    <a:pt x="111" y="18992"/>
                    <a:pt x="249" y="18992"/>
                  </a:cubicBezTo>
                  <a:lnTo>
                    <a:pt x="10556" y="18992"/>
                  </a:lnTo>
                  <a:lnTo>
                    <a:pt x="21600" y="21600"/>
                  </a:lnTo>
                  <a:lnTo>
                    <a:pt x="12938" y="17636"/>
                  </a:lnTo>
                  <a:lnTo>
                    <a:pt x="12938" y="472"/>
                  </a:lnTo>
                  <a:cubicBezTo>
                    <a:pt x="12938" y="211"/>
                    <a:pt x="12826" y="0"/>
                    <a:pt x="12689" y="0"/>
                  </a:cubicBezTo>
                  <a:lnTo>
                    <a:pt x="249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07" name="Shining Face"/>
            <p:cNvSpPr txBox="1"/>
            <p:nvPr/>
          </p:nvSpPr>
          <p:spPr>
            <a:xfrm>
              <a:off x="0" y="117547"/>
              <a:ext cx="3746214" cy="2235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Shining Face</a:t>
              </a:r>
            </a:p>
          </p:txBody>
        </p:sp>
      </p:grpSp>
      <p:grpSp>
        <p:nvGrpSpPr>
          <p:cNvPr id="411" name="Group"/>
          <p:cNvGrpSpPr/>
          <p:nvPr/>
        </p:nvGrpSpPr>
        <p:grpSpPr>
          <a:xfrm>
            <a:off x="7318223" y="1461350"/>
            <a:ext cx="5576902" cy="3598864"/>
            <a:chOff x="-1830688" y="0"/>
            <a:chExt cx="5576901" cy="3598862"/>
          </a:xfrm>
        </p:grpSpPr>
        <p:sp>
          <p:nvSpPr>
            <p:cNvPr id="409" name="Callout"/>
            <p:cNvSpPr/>
            <p:nvPr/>
          </p:nvSpPr>
          <p:spPr>
            <a:xfrm>
              <a:off x="-1830689" y="0"/>
              <a:ext cx="5367736" cy="359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75" y="0"/>
                  </a:moveTo>
                  <a:cubicBezTo>
                    <a:pt x="8433" y="0"/>
                    <a:pt x="8319" y="171"/>
                    <a:pt x="8319" y="381"/>
                  </a:cubicBezTo>
                  <a:lnTo>
                    <a:pt x="8319" y="14287"/>
                  </a:lnTo>
                  <a:lnTo>
                    <a:pt x="0" y="21600"/>
                  </a:lnTo>
                  <a:lnTo>
                    <a:pt x="9282" y="15350"/>
                  </a:lnTo>
                  <a:lnTo>
                    <a:pt x="21344" y="15350"/>
                  </a:lnTo>
                  <a:cubicBezTo>
                    <a:pt x="21486" y="15350"/>
                    <a:pt x="21600" y="15179"/>
                    <a:pt x="21600" y="14969"/>
                  </a:cubicBezTo>
                  <a:lnTo>
                    <a:pt x="21600" y="381"/>
                  </a:lnTo>
                  <a:cubicBezTo>
                    <a:pt x="21600" y="171"/>
                    <a:pt x="21486" y="0"/>
                    <a:pt x="21344" y="0"/>
                  </a:cubicBezTo>
                  <a:lnTo>
                    <a:pt x="857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10" name="Washed clothes"/>
            <p:cNvSpPr txBox="1"/>
            <p:nvPr/>
          </p:nvSpPr>
          <p:spPr>
            <a:xfrm>
              <a:off x="0" y="117547"/>
              <a:ext cx="3746214" cy="2235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Washed clothes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1" grpId="2"/>
      <p:bldP build="whole" bldLvl="1" animBg="1" rev="0" advAuto="0" spid="40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14" name="Mark 9:2…"/>
          <p:cNvSpPr txBox="1"/>
          <p:nvPr/>
        </p:nvSpPr>
        <p:spPr>
          <a:xfrm>
            <a:off x="1575556" y="1625600"/>
            <a:ext cx="9853688" cy="650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Mark 9:2</a:t>
            </a:r>
          </a:p>
          <a:p>
            <a:pPr algn="l">
              <a:defRPr sz="6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His clothes became shining, exceedingly white, like snow, </a:t>
            </a:r>
            <a:r>
              <a:rPr>
                <a:solidFill>
                  <a:srgbClr val="FFFB00"/>
                </a:solidFill>
              </a:rPr>
              <a:t>such as no launderer on earth can whiten them.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17" name="Shape"/>
          <p:cNvSpPr/>
          <p:nvPr/>
        </p:nvSpPr>
        <p:spPr>
          <a:xfrm>
            <a:off x="-243928" y="5943780"/>
            <a:ext cx="14045702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426" name="Group"/>
          <p:cNvGrpSpPr/>
          <p:nvPr/>
        </p:nvGrpSpPr>
        <p:grpSpPr>
          <a:xfrm>
            <a:off x="3430063" y="1375402"/>
            <a:ext cx="6697719" cy="6006069"/>
            <a:chOff x="-1887847" y="-1563525"/>
            <a:chExt cx="6697718" cy="6006067"/>
          </a:xfrm>
        </p:grpSpPr>
        <p:grpSp>
          <p:nvGrpSpPr>
            <p:cNvPr id="424" name="Group"/>
            <p:cNvGrpSpPr/>
            <p:nvPr/>
          </p:nvGrpSpPr>
          <p:grpSpPr>
            <a:xfrm>
              <a:off x="829416" y="1221803"/>
              <a:ext cx="1263192" cy="2010349"/>
              <a:chOff x="0" y="0"/>
              <a:chExt cx="1263190" cy="2010348"/>
            </a:xfrm>
          </p:grpSpPr>
          <p:sp>
            <p:nvSpPr>
              <p:cNvPr id="418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4">
                  <a:hueOff val="348544"/>
                  <a:lumOff val="713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19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20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21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22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23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425" name="Star"/>
            <p:cNvSpPr/>
            <p:nvPr/>
          </p:nvSpPr>
          <p:spPr>
            <a:xfrm>
              <a:off x="-1887848" y="-1563526"/>
              <a:ext cx="6697720" cy="60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1162" y="9777"/>
                  </a:lnTo>
                  <a:lnTo>
                    <a:pt x="16699" y="1750"/>
                  </a:lnTo>
                  <a:lnTo>
                    <a:pt x="11772" y="10172"/>
                  </a:lnTo>
                  <a:lnTo>
                    <a:pt x="20725" y="6444"/>
                  </a:lnTo>
                  <a:lnTo>
                    <a:pt x="12073" y="10838"/>
                  </a:lnTo>
                  <a:lnTo>
                    <a:pt x="21600" y="12592"/>
                  </a:lnTo>
                  <a:lnTo>
                    <a:pt x="11970" y="11563"/>
                  </a:lnTo>
                  <a:lnTo>
                    <a:pt x="19046" y="18242"/>
                  </a:lnTo>
                  <a:lnTo>
                    <a:pt x="11495" y="12116"/>
                  </a:lnTo>
                  <a:lnTo>
                    <a:pt x="13874" y="21600"/>
                  </a:lnTo>
                  <a:lnTo>
                    <a:pt x="10800" y="12323"/>
                  </a:lnTo>
                  <a:lnTo>
                    <a:pt x="7726" y="21600"/>
                  </a:lnTo>
                  <a:lnTo>
                    <a:pt x="10105" y="12116"/>
                  </a:lnTo>
                  <a:lnTo>
                    <a:pt x="2554" y="18242"/>
                  </a:lnTo>
                  <a:lnTo>
                    <a:pt x="9630" y="11563"/>
                  </a:lnTo>
                  <a:lnTo>
                    <a:pt x="0" y="12592"/>
                  </a:lnTo>
                  <a:lnTo>
                    <a:pt x="9527" y="10838"/>
                  </a:lnTo>
                  <a:lnTo>
                    <a:pt x="875" y="6444"/>
                  </a:lnTo>
                  <a:lnTo>
                    <a:pt x="9828" y="10172"/>
                  </a:lnTo>
                  <a:lnTo>
                    <a:pt x="4901" y="1750"/>
                  </a:lnTo>
                  <a:lnTo>
                    <a:pt x="10438" y="9777"/>
                  </a:lnTo>
                  <a:close/>
                </a:path>
              </a:pathLst>
            </a:custGeom>
            <a:solidFill>
              <a:srgbClr val="FFFFFF">
                <a:alpha val="6375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35" name="Group"/>
          <p:cNvGrpSpPr/>
          <p:nvPr/>
        </p:nvGrpSpPr>
        <p:grpSpPr>
          <a:xfrm>
            <a:off x="2409425" y="4449271"/>
            <a:ext cx="5795888" cy="3082195"/>
            <a:chOff x="0" y="0"/>
            <a:chExt cx="5795887" cy="3082193"/>
          </a:xfrm>
        </p:grpSpPr>
        <p:grpSp>
          <p:nvGrpSpPr>
            <p:cNvPr id="433" name="Group"/>
            <p:cNvGrpSpPr/>
            <p:nvPr/>
          </p:nvGrpSpPr>
          <p:grpSpPr>
            <a:xfrm>
              <a:off x="2266348" y="-1"/>
              <a:ext cx="1263192" cy="2010350"/>
              <a:chOff x="0" y="0"/>
              <a:chExt cx="1263190" cy="2010348"/>
            </a:xfrm>
          </p:grpSpPr>
          <p:sp>
            <p:nvSpPr>
              <p:cNvPr id="427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28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29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30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31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32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434" name="Moses"/>
            <p:cNvSpPr txBox="1"/>
            <p:nvPr/>
          </p:nvSpPr>
          <p:spPr>
            <a:xfrm>
              <a:off x="0" y="1913793"/>
              <a:ext cx="5795888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Moses</a:t>
              </a:r>
            </a:p>
          </p:txBody>
        </p:sp>
      </p:grpSp>
      <p:grpSp>
        <p:nvGrpSpPr>
          <p:cNvPr id="444" name="Group"/>
          <p:cNvGrpSpPr/>
          <p:nvPr/>
        </p:nvGrpSpPr>
        <p:grpSpPr>
          <a:xfrm>
            <a:off x="5292695" y="4449271"/>
            <a:ext cx="5795888" cy="3082195"/>
            <a:chOff x="0" y="0"/>
            <a:chExt cx="5795887" cy="3082193"/>
          </a:xfrm>
        </p:grpSpPr>
        <p:grpSp>
          <p:nvGrpSpPr>
            <p:cNvPr id="442" name="Group"/>
            <p:cNvGrpSpPr/>
            <p:nvPr/>
          </p:nvGrpSpPr>
          <p:grpSpPr>
            <a:xfrm>
              <a:off x="2266348" y="-1"/>
              <a:ext cx="1263192" cy="2010350"/>
              <a:chOff x="0" y="0"/>
              <a:chExt cx="1263190" cy="2010348"/>
            </a:xfrm>
          </p:grpSpPr>
          <p:sp>
            <p:nvSpPr>
              <p:cNvPr id="436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37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38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39" name="Rounded Rectangle"/>
              <p:cNvSpPr/>
              <p:nvPr/>
            </p:nvSpPr>
            <p:spPr>
              <a:xfrm>
                <a:off x="706574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40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41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362282"/>
                  <a:satOff val="31803"/>
                  <a:lumOff val="-18242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443" name="Elijah"/>
            <p:cNvSpPr txBox="1"/>
            <p:nvPr/>
          </p:nvSpPr>
          <p:spPr>
            <a:xfrm>
              <a:off x="0" y="1913793"/>
              <a:ext cx="5795888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Elijah</a:t>
              </a:r>
            </a:p>
          </p:txBody>
        </p:sp>
      </p:grpSp>
      <p:grpSp>
        <p:nvGrpSpPr>
          <p:cNvPr id="447" name="Group"/>
          <p:cNvGrpSpPr/>
          <p:nvPr/>
        </p:nvGrpSpPr>
        <p:grpSpPr>
          <a:xfrm>
            <a:off x="4990025" y="2984861"/>
            <a:ext cx="3580421" cy="831454"/>
            <a:chOff x="0" y="0"/>
            <a:chExt cx="3580420" cy="831453"/>
          </a:xfrm>
        </p:grpSpPr>
        <p:sp>
          <p:nvSpPr>
            <p:cNvPr id="445" name="Quote Bubble"/>
            <p:cNvSpPr/>
            <p:nvPr/>
          </p:nvSpPr>
          <p:spPr>
            <a:xfrm>
              <a:off x="0" y="18653"/>
              <a:ext cx="1651000" cy="812801"/>
            </a:xfrm>
            <a:prstGeom prst="wedgeEllipseCallout">
              <a:avLst>
                <a:gd name="adj1" fmla="val -28129"/>
                <a:gd name="adj2" fmla="val 10836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46" name="Quote Bubble"/>
            <p:cNvSpPr/>
            <p:nvPr/>
          </p:nvSpPr>
          <p:spPr>
            <a:xfrm>
              <a:off x="1929420" y="0"/>
              <a:ext cx="1651001" cy="812800"/>
            </a:xfrm>
            <a:prstGeom prst="wedgeEllipseCallout">
              <a:avLst>
                <a:gd name="adj1" fmla="val 18397"/>
                <a:gd name="adj2" fmla="val 11295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54" name="Group"/>
          <p:cNvGrpSpPr/>
          <p:nvPr/>
        </p:nvGrpSpPr>
        <p:grpSpPr>
          <a:xfrm>
            <a:off x="3532473" y="8108098"/>
            <a:ext cx="1082818" cy="1723288"/>
            <a:chOff x="0" y="0"/>
            <a:chExt cx="1082817" cy="1723286"/>
          </a:xfrm>
        </p:grpSpPr>
        <p:sp>
          <p:nvSpPr>
            <p:cNvPr id="448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49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50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51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52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53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61" name="Group"/>
          <p:cNvGrpSpPr/>
          <p:nvPr/>
        </p:nvGrpSpPr>
        <p:grpSpPr>
          <a:xfrm>
            <a:off x="4572180" y="8108098"/>
            <a:ext cx="1082819" cy="1723288"/>
            <a:chOff x="0" y="0"/>
            <a:chExt cx="1082817" cy="1723286"/>
          </a:xfrm>
        </p:grpSpPr>
        <p:sp>
          <p:nvSpPr>
            <p:cNvPr id="455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56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57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58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59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60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68" name="Group"/>
          <p:cNvGrpSpPr/>
          <p:nvPr/>
        </p:nvGrpSpPr>
        <p:grpSpPr>
          <a:xfrm>
            <a:off x="2486062" y="8108098"/>
            <a:ext cx="1082819" cy="1723288"/>
            <a:chOff x="0" y="0"/>
            <a:chExt cx="1082817" cy="1723286"/>
          </a:xfrm>
        </p:grpSpPr>
        <p:sp>
          <p:nvSpPr>
            <p:cNvPr id="462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63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64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65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66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67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71" name="Group"/>
          <p:cNvGrpSpPr/>
          <p:nvPr/>
        </p:nvGrpSpPr>
        <p:grpSpPr>
          <a:xfrm>
            <a:off x="467580" y="1441972"/>
            <a:ext cx="5746847" cy="2908698"/>
            <a:chOff x="0" y="0"/>
            <a:chExt cx="5746846" cy="2908696"/>
          </a:xfrm>
        </p:grpSpPr>
        <p:sp>
          <p:nvSpPr>
            <p:cNvPr id="469" name="Callout"/>
            <p:cNvSpPr/>
            <p:nvPr/>
          </p:nvSpPr>
          <p:spPr>
            <a:xfrm>
              <a:off x="236633" y="0"/>
              <a:ext cx="5510214" cy="290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9" y="0"/>
                  </a:moveTo>
                  <a:cubicBezTo>
                    <a:pt x="111" y="0"/>
                    <a:pt x="0" y="211"/>
                    <a:pt x="0" y="472"/>
                  </a:cubicBezTo>
                  <a:lnTo>
                    <a:pt x="0" y="18520"/>
                  </a:lnTo>
                  <a:cubicBezTo>
                    <a:pt x="0" y="18781"/>
                    <a:pt x="111" y="18992"/>
                    <a:pt x="249" y="18992"/>
                  </a:cubicBezTo>
                  <a:lnTo>
                    <a:pt x="10556" y="18992"/>
                  </a:lnTo>
                  <a:lnTo>
                    <a:pt x="21600" y="21600"/>
                  </a:lnTo>
                  <a:lnTo>
                    <a:pt x="12938" y="17636"/>
                  </a:lnTo>
                  <a:lnTo>
                    <a:pt x="12938" y="472"/>
                  </a:lnTo>
                  <a:cubicBezTo>
                    <a:pt x="12938" y="211"/>
                    <a:pt x="12826" y="0"/>
                    <a:pt x="12689" y="0"/>
                  </a:cubicBezTo>
                  <a:lnTo>
                    <a:pt x="249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70" name="Shining Face"/>
            <p:cNvSpPr txBox="1"/>
            <p:nvPr/>
          </p:nvSpPr>
          <p:spPr>
            <a:xfrm>
              <a:off x="0" y="117547"/>
              <a:ext cx="3746214" cy="2235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Shining Face</a:t>
              </a:r>
            </a:p>
          </p:txBody>
        </p:sp>
      </p:grpSp>
      <p:grpSp>
        <p:nvGrpSpPr>
          <p:cNvPr id="474" name="Group"/>
          <p:cNvGrpSpPr/>
          <p:nvPr/>
        </p:nvGrpSpPr>
        <p:grpSpPr>
          <a:xfrm>
            <a:off x="7318223" y="1461350"/>
            <a:ext cx="5576902" cy="3598864"/>
            <a:chOff x="-1830688" y="0"/>
            <a:chExt cx="5576901" cy="3598862"/>
          </a:xfrm>
        </p:grpSpPr>
        <p:sp>
          <p:nvSpPr>
            <p:cNvPr id="472" name="Callout"/>
            <p:cNvSpPr/>
            <p:nvPr/>
          </p:nvSpPr>
          <p:spPr>
            <a:xfrm>
              <a:off x="-1830689" y="0"/>
              <a:ext cx="5367736" cy="359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575" y="0"/>
                  </a:moveTo>
                  <a:cubicBezTo>
                    <a:pt x="8433" y="0"/>
                    <a:pt x="8319" y="171"/>
                    <a:pt x="8319" y="381"/>
                  </a:cubicBezTo>
                  <a:lnTo>
                    <a:pt x="8319" y="14287"/>
                  </a:lnTo>
                  <a:lnTo>
                    <a:pt x="0" y="21600"/>
                  </a:lnTo>
                  <a:lnTo>
                    <a:pt x="9282" y="15350"/>
                  </a:lnTo>
                  <a:lnTo>
                    <a:pt x="21344" y="15350"/>
                  </a:lnTo>
                  <a:cubicBezTo>
                    <a:pt x="21486" y="15350"/>
                    <a:pt x="21600" y="15179"/>
                    <a:pt x="21600" y="14969"/>
                  </a:cubicBezTo>
                  <a:lnTo>
                    <a:pt x="21600" y="381"/>
                  </a:lnTo>
                  <a:cubicBezTo>
                    <a:pt x="21600" y="171"/>
                    <a:pt x="21486" y="0"/>
                    <a:pt x="21344" y="0"/>
                  </a:cubicBezTo>
                  <a:lnTo>
                    <a:pt x="857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73" name="Washed clothes"/>
            <p:cNvSpPr txBox="1"/>
            <p:nvPr/>
          </p:nvSpPr>
          <p:spPr>
            <a:xfrm>
              <a:off x="0" y="117547"/>
              <a:ext cx="3746214" cy="2235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Washed clothes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77" name="The Reaction"/>
          <p:cNvSpPr txBox="1"/>
          <p:nvPr/>
        </p:nvSpPr>
        <p:spPr>
          <a:xfrm>
            <a:off x="-2878" y="4032249"/>
            <a:ext cx="13010556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The Reaction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480" name="Shape"/>
          <p:cNvSpPr/>
          <p:nvPr/>
        </p:nvSpPr>
        <p:spPr>
          <a:xfrm>
            <a:off x="-243928" y="5943780"/>
            <a:ext cx="14045702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489" name="Group"/>
          <p:cNvGrpSpPr/>
          <p:nvPr/>
        </p:nvGrpSpPr>
        <p:grpSpPr>
          <a:xfrm>
            <a:off x="3430063" y="1375402"/>
            <a:ext cx="6697719" cy="6006069"/>
            <a:chOff x="-1887847" y="-1563525"/>
            <a:chExt cx="6697718" cy="6006067"/>
          </a:xfrm>
        </p:grpSpPr>
        <p:grpSp>
          <p:nvGrpSpPr>
            <p:cNvPr id="487" name="Group"/>
            <p:cNvGrpSpPr/>
            <p:nvPr/>
          </p:nvGrpSpPr>
          <p:grpSpPr>
            <a:xfrm>
              <a:off x="829416" y="1221803"/>
              <a:ext cx="1263192" cy="2010349"/>
              <a:chOff x="0" y="0"/>
              <a:chExt cx="1263190" cy="2010348"/>
            </a:xfrm>
          </p:grpSpPr>
          <p:sp>
            <p:nvSpPr>
              <p:cNvPr id="481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4">
                  <a:hueOff val="348544"/>
                  <a:lumOff val="713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82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83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84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85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486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488" name="Star"/>
            <p:cNvSpPr/>
            <p:nvPr/>
          </p:nvSpPr>
          <p:spPr>
            <a:xfrm>
              <a:off x="-1887848" y="-1563526"/>
              <a:ext cx="6697720" cy="60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1162" y="9777"/>
                  </a:lnTo>
                  <a:lnTo>
                    <a:pt x="16699" y="1750"/>
                  </a:lnTo>
                  <a:lnTo>
                    <a:pt x="11772" y="10172"/>
                  </a:lnTo>
                  <a:lnTo>
                    <a:pt x="20725" y="6444"/>
                  </a:lnTo>
                  <a:lnTo>
                    <a:pt x="12073" y="10838"/>
                  </a:lnTo>
                  <a:lnTo>
                    <a:pt x="21600" y="12592"/>
                  </a:lnTo>
                  <a:lnTo>
                    <a:pt x="11970" y="11563"/>
                  </a:lnTo>
                  <a:lnTo>
                    <a:pt x="19046" y="18242"/>
                  </a:lnTo>
                  <a:lnTo>
                    <a:pt x="11495" y="12116"/>
                  </a:lnTo>
                  <a:lnTo>
                    <a:pt x="13874" y="21600"/>
                  </a:lnTo>
                  <a:lnTo>
                    <a:pt x="10800" y="12323"/>
                  </a:lnTo>
                  <a:lnTo>
                    <a:pt x="7726" y="21600"/>
                  </a:lnTo>
                  <a:lnTo>
                    <a:pt x="10105" y="12116"/>
                  </a:lnTo>
                  <a:lnTo>
                    <a:pt x="2554" y="18242"/>
                  </a:lnTo>
                  <a:lnTo>
                    <a:pt x="9630" y="11563"/>
                  </a:lnTo>
                  <a:lnTo>
                    <a:pt x="0" y="12592"/>
                  </a:lnTo>
                  <a:lnTo>
                    <a:pt x="9527" y="10838"/>
                  </a:lnTo>
                  <a:lnTo>
                    <a:pt x="875" y="6444"/>
                  </a:lnTo>
                  <a:lnTo>
                    <a:pt x="9828" y="10172"/>
                  </a:lnTo>
                  <a:lnTo>
                    <a:pt x="4901" y="1750"/>
                  </a:lnTo>
                  <a:lnTo>
                    <a:pt x="10438" y="9777"/>
                  </a:lnTo>
                  <a:close/>
                </a:path>
              </a:pathLst>
            </a:custGeom>
            <a:solidFill>
              <a:srgbClr val="FFFFFF">
                <a:alpha val="6375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496" name="Group"/>
          <p:cNvGrpSpPr/>
          <p:nvPr/>
        </p:nvGrpSpPr>
        <p:grpSpPr>
          <a:xfrm>
            <a:off x="4675773" y="4449271"/>
            <a:ext cx="1263192" cy="2010349"/>
            <a:chOff x="0" y="0"/>
            <a:chExt cx="1263190" cy="2010348"/>
          </a:xfrm>
        </p:grpSpPr>
        <p:sp>
          <p:nvSpPr>
            <p:cNvPr id="490" name="Circle"/>
            <p:cNvSpPr/>
            <p:nvPr/>
          </p:nvSpPr>
          <p:spPr>
            <a:xfrm>
              <a:off x="336871" y="0"/>
              <a:ext cx="624730" cy="624730"/>
            </a:xfrm>
            <a:prstGeom prst="ellipse">
              <a:avLst/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91" name="Rounded Rectangle"/>
            <p:cNvSpPr/>
            <p:nvPr/>
          </p:nvSpPr>
          <p:spPr>
            <a:xfrm>
              <a:off x="336871" y="607297"/>
              <a:ext cx="624730" cy="920743"/>
            </a:xfrm>
            <a:prstGeom prst="roundRect">
              <a:avLst>
                <a:gd name="adj" fmla="val 15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92" name="Rounded Rectangle"/>
            <p:cNvSpPr/>
            <p:nvPr/>
          </p:nvSpPr>
          <p:spPr>
            <a:xfrm>
              <a:off x="336871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93" name="Rounded Rectangle"/>
            <p:cNvSpPr/>
            <p:nvPr/>
          </p:nvSpPr>
          <p:spPr>
            <a:xfrm>
              <a:off x="706573" y="1385618"/>
              <a:ext cx="255142" cy="624731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94" name="Rounded Rectangle"/>
            <p:cNvSpPr/>
            <p:nvPr/>
          </p:nvSpPr>
          <p:spPr>
            <a:xfrm rot="1693533">
              <a:off x="132561" y="619098"/>
              <a:ext cx="255142" cy="624730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95" name="Rounded Rectangle"/>
            <p:cNvSpPr/>
            <p:nvPr/>
          </p:nvSpPr>
          <p:spPr>
            <a:xfrm rot="19849567">
              <a:off x="871967" y="619098"/>
              <a:ext cx="255141" cy="624730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03" name="Group"/>
          <p:cNvGrpSpPr/>
          <p:nvPr/>
        </p:nvGrpSpPr>
        <p:grpSpPr>
          <a:xfrm>
            <a:off x="7559044" y="4449271"/>
            <a:ext cx="1263191" cy="2010349"/>
            <a:chOff x="0" y="0"/>
            <a:chExt cx="1263190" cy="2010348"/>
          </a:xfrm>
        </p:grpSpPr>
        <p:sp>
          <p:nvSpPr>
            <p:cNvPr id="497" name="Circle"/>
            <p:cNvSpPr/>
            <p:nvPr/>
          </p:nvSpPr>
          <p:spPr>
            <a:xfrm>
              <a:off x="336871" y="0"/>
              <a:ext cx="624730" cy="624730"/>
            </a:xfrm>
            <a:prstGeom prst="ellipse">
              <a:avLst/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98" name="Rounded Rectangle"/>
            <p:cNvSpPr/>
            <p:nvPr/>
          </p:nvSpPr>
          <p:spPr>
            <a:xfrm>
              <a:off x="336871" y="607297"/>
              <a:ext cx="624730" cy="920743"/>
            </a:xfrm>
            <a:prstGeom prst="roundRect">
              <a:avLst>
                <a:gd name="adj" fmla="val 15000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99" name="Rounded Rectangle"/>
            <p:cNvSpPr/>
            <p:nvPr/>
          </p:nvSpPr>
          <p:spPr>
            <a:xfrm>
              <a:off x="336871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00" name="Rounded Rectangle"/>
            <p:cNvSpPr/>
            <p:nvPr/>
          </p:nvSpPr>
          <p:spPr>
            <a:xfrm>
              <a:off x="706574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01" name="Rounded Rectangle"/>
            <p:cNvSpPr/>
            <p:nvPr/>
          </p:nvSpPr>
          <p:spPr>
            <a:xfrm rot="1693533">
              <a:off x="132561" y="619098"/>
              <a:ext cx="255142" cy="624730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02" name="Rounded Rectangle"/>
            <p:cNvSpPr/>
            <p:nvPr/>
          </p:nvSpPr>
          <p:spPr>
            <a:xfrm rot="19849567">
              <a:off x="871967" y="619098"/>
              <a:ext cx="255141" cy="624730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504" name="Moses"/>
          <p:cNvSpPr txBox="1"/>
          <p:nvPr/>
        </p:nvSpPr>
        <p:spPr>
          <a:xfrm>
            <a:off x="2409425" y="6363065"/>
            <a:ext cx="579588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Moses</a:t>
            </a:r>
          </a:p>
        </p:txBody>
      </p:sp>
      <p:sp>
        <p:nvSpPr>
          <p:cNvPr id="505" name="Elijah"/>
          <p:cNvSpPr txBox="1"/>
          <p:nvPr/>
        </p:nvSpPr>
        <p:spPr>
          <a:xfrm>
            <a:off x="5292695" y="6363065"/>
            <a:ext cx="579588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Elijah</a:t>
            </a:r>
          </a:p>
        </p:txBody>
      </p:sp>
      <p:grpSp>
        <p:nvGrpSpPr>
          <p:cNvPr id="512" name="Group"/>
          <p:cNvGrpSpPr/>
          <p:nvPr/>
        </p:nvGrpSpPr>
        <p:grpSpPr>
          <a:xfrm>
            <a:off x="3532473" y="8108098"/>
            <a:ext cx="1082818" cy="1723288"/>
            <a:chOff x="0" y="0"/>
            <a:chExt cx="1082817" cy="1723286"/>
          </a:xfrm>
        </p:grpSpPr>
        <p:sp>
          <p:nvSpPr>
            <p:cNvPr id="506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07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08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09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10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11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19" name="Group"/>
          <p:cNvGrpSpPr/>
          <p:nvPr/>
        </p:nvGrpSpPr>
        <p:grpSpPr>
          <a:xfrm>
            <a:off x="4572180" y="8108098"/>
            <a:ext cx="1082819" cy="1723288"/>
            <a:chOff x="0" y="0"/>
            <a:chExt cx="1082817" cy="1723286"/>
          </a:xfrm>
        </p:grpSpPr>
        <p:sp>
          <p:nvSpPr>
            <p:cNvPr id="513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14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15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16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17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18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26" name="Group"/>
          <p:cNvGrpSpPr/>
          <p:nvPr/>
        </p:nvGrpSpPr>
        <p:grpSpPr>
          <a:xfrm>
            <a:off x="2486062" y="8108098"/>
            <a:ext cx="1082819" cy="1723288"/>
            <a:chOff x="0" y="0"/>
            <a:chExt cx="1082817" cy="1723286"/>
          </a:xfrm>
        </p:grpSpPr>
        <p:sp>
          <p:nvSpPr>
            <p:cNvPr id="520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21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22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23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24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25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29" name="Group"/>
          <p:cNvGrpSpPr/>
          <p:nvPr/>
        </p:nvGrpSpPr>
        <p:grpSpPr>
          <a:xfrm>
            <a:off x="184288" y="3983539"/>
            <a:ext cx="3641329" cy="2952629"/>
            <a:chOff x="0" y="0"/>
            <a:chExt cx="3641328" cy="2952627"/>
          </a:xfrm>
        </p:grpSpPr>
        <p:sp>
          <p:nvSpPr>
            <p:cNvPr id="527" name="Quote Bubble"/>
            <p:cNvSpPr/>
            <p:nvPr/>
          </p:nvSpPr>
          <p:spPr>
            <a:xfrm>
              <a:off x="0" y="0"/>
              <a:ext cx="3641234" cy="2952628"/>
            </a:xfrm>
            <a:prstGeom prst="wedgeEllipseCallout">
              <a:avLst>
                <a:gd name="adj1" fmla="val 48296"/>
                <a:gd name="adj2" fmla="val 86522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28" name="Build 3 tabernacles?"/>
            <p:cNvSpPr txBox="1"/>
            <p:nvPr/>
          </p:nvSpPr>
          <p:spPr>
            <a:xfrm>
              <a:off x="0" y="708905"/>
              <a:ext cx="3641329" cy="152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Build 3 tabernacles?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532" name="God Speaks"/>
          <p:cNvSpPr txBox="1"/>
          <p:nvPr/>
        </p:nvSpPr>
        <p:spPr>
          <a:xfrm>
            <a:off x="-2878" y="4032249"/>
            <a:ext cx="13010556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 Speaks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535" name="Shape"/>
          <p:cNvSpPr/>
          <p:nvPr/>
        </p:nvSpPr>
        <p:spPr>
          <a:xfrm>
            <a:off x="-243928" y="5943780"/>
            <a:ext cx="14045702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544" name="Group"/>
          <p:cNvGrpSpPr/>
          <p:nvPr/>
        </p:nvGrpSpPr>
        <p:grpSpPr>
          <a:xfrm>
            <a:off x="3430063" y="1375402"/>
            <a:ext cx="6697719" cy="6006069"/>
            <a:chOff x="-1887847" y="-1563525"/>
            <a:chExt cx="6697718" cy="6006067"/>
          </a:xfrm>
        </p:grpSpPr>
        <p:grpSp>
          <p:nvGrpSpPr>
            <p:cNvPr id="542" name="Group"/>
            <p:cNvGrpSpPr/>
            <p:nvPr/>
          </p:nvGrpSpPr>
          <p:grpSpPr>
            <a:xfrm>
              <a:off x="829416" y="1221803"/>
              <a:ext cx="1263192" cy="2010349"/>
              <a:chOff x="0" y="0"/>
              <a:chExt cx="1263190" cy="2010348"/>
            </a:xfrm>
          </p:grpSpPr>
          <p:sp>
            <p:nvSpPr>
              <p:cNvPr id="536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4">
                  <a:hueOff val="348544"/>
                  <a:lumOff val="713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37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38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39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40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41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543" name="Star"/>
            <p:cNvSpPr/>
            <p:nvPr/>
          </p:nvSpPr>
          <p:spPr>
            <a:xfrm>
              <a:off x="-1887848" y="-1563526"/>
              <a:ext cx="6697720" cy="60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1162" y="9777"/>
                  </a:lnTo>
                  <a:lnTo>
                    <a:pt x="16699" y="1750"/>
                  </a:lnTo>
                  <a:lnTo>
                    <a:pt x="11772" y="10172"/>
                  </a:lnTo>
                  <a:lnTo>
                    <a:pt x="20725" y="6444"/>
                  </a:lnTo>
                  <a:lnTo>
                    <a:pt x="12073" y="10838"/>
                  </a:lnTo>
                  <a:lnTo>
                    <a:pt x="21600" y="12592"/>
                  </a:lnTo>
                  <a:lnTo>
                    <a:pt x="11970" y="11563"/>
                  </a:lnTo>
                  <a:lnTo>
                    <a:pt x="19046" y="18242"/>
                  </a:lnTo>
                  <a:lnTo>
                    <a:pt x="11495" y="12116"/>
                  </a:lnTo>
                  <a:lnTo>
                    <a:pt x="13874" y="21600"/>
                  </a:lnTo>
                  <a:lnTo>
                    <a:pt x="10800" y="12323"/>
                  </a:lnTo>
                  <a:lnTo>
                    <a:pt x="7726" y="21600"/>
                  </a:lnTo>
                  <a:lnTo>
                    <a:pt x="10105" y="12116"/>
                  </a:lnTo>
                  <a:lnTo>
                    <a:pt x="2554" y="18242"/>
                  </a:lnTo>
                  <a:lnTo>
                    <a:pt x="9630" y="11563"/>
                  </a:lnTo>
                  <a:lnTo>
                    <a:pt x="0" y="12592"/>
                  </a:lnTo>
                  <a:lnTo>
                    <a:pt x="9527" y="10838"/>
                  </a:lnTo>
                  <a:lnTo>
                    <a:pt x="875" y="6444"/>
                  </a:lnTo>
                  <a:lnTo>
                    <a:pt x="9828" y="10172"/>
                  </a:lnTo>
                  <a:lnTo>
                    <a:pt x="4901" y="1750"/>
                  </a:lnTo>
                  <a:lnTo>
                    <a:pt x="10438" y="9777"/>
                  </a:lnTo>
                  <a:close/>
                </a:path>
              </a:pathLst>
            </a:custGeom>
            <a:solidFill>
              <a:srgbClr val="FFFFFF">
                <a:alpha val="6375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51" name="Group"/>
          <p:cNvGrpSpPr/>
          <p:nvPr/>
        </p:nvGrpSpPr>
        <p:grpSpPr>
          <a:xfrm>
            <a:off x="4675773" y="4449271"/>
            <a:ext cx="1263192" cy="2010349"/>
            <a:chOff x="0" y="0"/>
            <a:chExt cx="1263190" cy="2010348"/>
          </a:xfrm>
        </p:grpSpPr>
        <p:sp>
          <p:nvSpPr>
            <p:cNvPr id="545" name="Circle"/>
            <p:cNvSpPr/>
            <p:nvPr/>
          </p:nvSpPr>
          <p:spPr>
            <a:xfrm>
              <a:off x="336871" y="0"/>
              <a:ext cx="624730" cy="624730"/>
            </a:xfrm>
            <a:prstGeom prst="ellipse">
              <a:avLst/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46" name="Rounded Rectangle"/>
            <p:cNvSpPr/>
            <p:nvPr/>
          </p:nvSpPr>
          <p:spPr>
            <a:xfrm>
              <a:off x="336871" y="607297"/>
              <a:ext cx="624730" cy="920743"/>
            </a:xfrm>
            <a:prstGeom prst="roundRect">
              <a:avLst>
                <a:gd name="adj" fmla="val 15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47" name="Rounded Rectangle"/>
            <p:cNvSpPr/>
            <p:nvPr/>
          </p:nvSpPr>
          <p:spPr>
            <a:xfrm>
              <a:off x="336871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48" name="Rounded Rectangle"/>
            <p:cNvSpPr/>
            <p:nvPr/>
          </p:nvSpPr>
          <p:spPr>
            <a:xfrm>
              <a:off x="706573" y="1385618"/>
              <a:ext cx="255142" cy="624731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49" name="Rounded Rectangle"/>
            <p:cNvSpPr/>
            <p:nvPr/>
          </p:nvSpPr>
          <p:spPr>
            <a:xfrm rot="1693533">
              <a:off x="132561" y="619098"/>
              <a:ext cx="255142" cy="624730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50" name="Rounded Rectangle"/>
            <p:cNvSpPr/>
            <p:nvPr/>
          </p:nvSpPr>
          <p:spPr>
            <a:xfrm rot="19849567">
              <a:off x="871967" y="619098"/>
              <a:ext cx="255141" cy="624730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58" name="Group"/>
          <p:cNvGrpSpPr/>
          <p:nvPr/>
        </p:nvGrpSpPr>
        <p:grpSpPr>
          <a:xfrm>
            <a:off x="7559044" y="4449271"/>
            <a:ext cx="1263191" cy="2010349"/>
            <a:chOff x="0" y="0"/>
            <a:chExt cx="1263190" cy="2010348"/>
          </a:xfrm>
        </p:grpSpPr>
        <p:sp>
          <p:nvSpPr>
            <p:cNvPr id="552" name="Circle"/>
            <p:cNvSpPr/>
            <p:nvPr/>
          </p:nvSpPr>
          <p:spPr>
            <a:xfrm>
              <a:off x="336871" y="0"/>
              <a:ext cx="624730" cy="624730"/>
            </a:xfrm>
            <a:prstGeom prst="ellipse">
              <a:avLst/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53" name="Rounded Rectangle"/>
            <p:cNvSpPr/>
            <p:nvPr/>
          </p:nvSpPr>
          <p:spPr>
            <a:xfrm>
              <a:off x="336871" y="607297"/>
              <a:ext cx="624730" cy="920743"/>
            </a:xfrm>
            <a:prstGeom prst="roundRect">
              <a:avLst>
                <a:gd name="adj" fmla="val 15000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54" name="Rounded Rectangle"/>
            <p:cNvSpPr/>
            <p:nvPr/>
          </p:nvSpPr>
          <p:spPr>
            <a:xfrm>
              <a:off x="336871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55" name="Rounded Rectangle"/>
            <p:cNvSpPr/>
            <p:nvPr/>
          </p:nvSpPr>
          <p:spPr>
            <a:xfrm>
              <a:off x="706574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56" name="Rounded Rectangle"/>
            <p:cNvSpPr/>
            <p:nvPr/>
          </p:nvSpPr>
          <p:spPr>
            <a:xfrm rot="1693533">
              <a:off x="132561" y="619098"/>
              <a:ext cx="255142" cy="624730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57" name="Rounded Rectangle"/>
            <p:cNvSpPr/>
            <p:nvPr/>
          </p:nvSpPr>
          <p:spPr>
            <a:xfrm rot="19849567">
              <a:off x="871967" y="619098"/>
              <a:ext cx="255141" cy="624730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65" name="Group"/>
          <p:cNvGrpSpPr/>
          <p:nvPr/>
        </p:nvGrpSpPr>
        <p:grpSpPr>
          <a:xfrm>
            <a:off x="3532473" y="8108098"/>
            <a:ext cx="1082818" cy="1723288"/>
            <a:chOff x="0" y="0"/>
            <a:chExt cx="1082817" cy="1723286"/>
          </a:xfrm>
        </p:grpSpPr>
        <p:sp>
          <p:nvSpPr>
            <p:cNvPr id="559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0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1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2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3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4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72" name="Group"/>
          <p:cNvGrpSpPr/>
          <p:nvPr/>
        </p:nvGrpSpPr>
        <p:grpSpPr>
          <a:xfrm>
            <a:off x="4572180" y="8108098"/>
            <a:ext cx="1082819" cy="1723288"/>
            <a:chOff x="0" y="0"/>
            <a:chExt cx="1082817" cy="1723286"/>
          </a:xfrm>
        </p:grpSpPr>
        <p:sp>
          <p:nvSpPr>
            <p:cNvPr id="566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7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8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69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0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1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79" name="Group"/>
          <p:cNvGrpSpPr/>
          <p:nvPr/>
        </p:nvGrpSpPr>
        <p:grpSpPr>
          <a:xfrm>
            <a:off x="2486062" y="8108098"/>
            <a:ext cx="1082819" cy="1723288"/>
            <a:chOff x="0" y="0"/>
            <a:chExt cx="1082817" cy="1723286"/>
          </a:xfrm>
        </p:grpSpPr>
        <p:sp>
          <p:nvSpPr>
            <p:cNvPr id="573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4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5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6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7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578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584" name="Group"/>
          <p:cNvGrpSpPr/>
          <p:nvPr/>
        </p:nvGrpSpPr>
        <p:grpSpPr>
          <a:xfrm>
            <a:off x="2443333" y="-221463"/>
            <a:ext cx="9136251" cy="3915086"/>
            <a:chOff x="0" y="0"/>
            <a:chExt cx="9136250" cy="3915085"/>
          </a:xfrm>
        </p:grpSpPr>
        <p:sp>
          <p:nvSpPr>
            <p:cNvPr id="580" name="Shape"/>
            <p:cNvSpPr/>
            <p:nvPr/>
          </p:nvSpPr>
          <p:spPr>
            <a:xfrm>
              <a:off x="837637" y="982284"/>
              <a:ext cx="6658196" cy="293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581" name="Shape"/>
            <p:cNvSpPr/>
            <p:nvPr/>
          </p:nvSpPr>
          <p:spPr>
            <a:xfrm>
              <a:off x="0" y="982284"/>
              <a:ext cx="4239292" cy="18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582" name="Shape"/>
            <p:cNvSpPr/>
            <p:nvPr/>
          </p:nvSpPr>
          <p:spPr>
            <a:xfrm>
              <a:off x="4896959" y="1515023"/>
              <a:ext cx="4239292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583" name="Shape"/>
            <p:cNvSpPr/>
            <p:nvPr/>
          </p:nvSpPr>
          <p:spPr>
            <a:xfrm>
              <a:off x="2396165" y="0"/>
              <a:ext cx="4683850" cy="240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585" name="Quote Bubble"/>
          <p:cNvSpPr/>
          <p:nvPr/>
        </p:nvSpPr>
        <p:spPr>
          <a:xfrm>
            <a:off x="9098154" y="3352681"/>
            <a:ext cx="3641235" cy="2952628"/>
          </a:xfrm>
          <a:prstGeom prst="wedgeEllipseCallout">
            <a:avLst>
              <a:gd name="adj1" fmla="val -89408"/>
              <a:gd name="adj2" fmla="val -64934"/>
            </a:avLst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2159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586" name="Son"/>
          <p:cNvSpPr txBox="1"/>
          <p:nvPr/>
        </p:nvSpPr>
        <p:spPr>
          <a:xfrm>
            <a:off x="9156288" y="3549467"/>
            <a:ext cx="3641329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Son</a:t>
            </a:r>
          </a:p>
        </p:txBody>
      </p:sp>
      <p:sp>
        <p:nvSpPr>
          <p:cNvPr id="587" name="Double Arrow"/>
          <p:cNvSpPr/>
          <p:nvPr/>
        </p:nvSpPr>
        <p:spPr>
          <a:xfrm rot="16199870">
            <a:off x="5737258" y="2663538"/>
            <a:ext cx="2083329" cy="794408"/>
          </a:xfrm>
          <a:prstGeom prst="leftRightArrow">
            <a:avLst>
              <a:gd name="adj1" fmla="val 28704"/>
              <a:gd name="adj2" fmla="val 54486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588" name="Loved"/>
          <p:cNvSpPr txBox="1"/>
          <p:nvPr/>
        </p:nvSpPr>
        <p:spPr>
          <a:xfrm>
            <a:off x="9156288" y="4210653"/>
            <a:ext cx="3641329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Loved</a:t>
            </a:r>
          </a:p>
        </p:txBody>
      </p:sp>
      <p:sp>
        <p:nvSpPr>
          <p:cNvPr id="589" name="Well Pleased"/>
          <p:cNvSpPr txBox="1"/>
          <p:nvPr/>
        </p:nvSpPr>
        <p:spPr>
          <a:xfrm>
            <a:off x="9156288" y="4956266"/>
            <a:ext cx="3641329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Well Pleased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10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6" grpId="4"/>
      <p:bldP build="whole" bldLvl="1" animBg="1" rev="0" advAuto="0" spid="584" grpId="1"/>
      <p:bldP build="whole" bldLvl="1" animBg="1" rev="0" advAuto="0" spid="585" grpId="3"/>
      <p:bldP build="whole" bldLvl="1" animBg="1" rev="0" advAuto="0" spid="588" grpId="5"/>
      <p:bldP build="whole" bldLvl="1" animBg="1" rev="0" advAuto="0" spid="589" grpId="6"/>
      <p:bldP build="whole" bldLvl="1" animBg="1" rev="0" advAuto="0" spid="587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592" name="Shape"/>
          <p:cNvSpPr/>
          <p:nvPr/>
        </p:nvSpPr>
        <p:spPr>
          <a:xfrm>
            <a:off x="-243928" y="5943780"/>
            <a:ext cx="14045702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601" name="Group"/>
          <p:cNvGrpSpPr/>
          <p:nvPr/>
        </p:nvGrpSpPr>
        <p:grpSpPr>
          <a:xfrm>
            <a:off x="3430063" y="1375402"/>
            <a:ext cx="6697719" cy="6006069"/>
            <a:chOff x="-1887847" y="-1563525"/>
            <a:chExt cx="6697718" cy="6006067"/>
          </a:xfrm>
        </p:grpSpPr>
        <p:grpSp>
          <p:nvGrpSpPr>
            <p:cNvPr id="599" name="Group"/>
            <p:cNvGrpSpPr/>
            <p:nvPr/>
          </p:nvGrpSpPr>
          <p:grpSpPr>
            <a:xfrm>
              <a:off x="829416" y="1221803"/>
              <a:ext cx="1263192" cy="2010349"/>
              <a:chOff x="0" y="0"/>
              <a:chExt cx="1263190" cy="2010348"/>
            </a:xfrm>
          </p:grpSpPr>
          <p:sp>
            <p:nvSpPr>
              <p:cNvPr id="593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4">
                  <a:hueOff val="348544"/>
                  <a:lumOff val="713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94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95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96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97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598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600" name="Star"/>
            <p:cNvSpPr/>
            <p:nvPr/>
          </p:nvSpPr>
          <p:spPr>
            <a:xfrm>
              <a:off x="-1887848" y="-1563526"/>
              <a:ext cx="6697720" cy="60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1162" y="9777"/>
                  </a:lnTo>
                  <a:lnTo>
                    <a:pt x="16699" y="1750"/>
                  </a:lnTo>
                  <a:lnTo>
                    <a:pt x="11772" y="10172"/>
                  </a:lnTo>
                  <a:lnTo>
                    <a:pt x="20725" y="6444"/>
                  </a:lnTo>
                  <a:lnTo>
                    <a:pt x="12073" y="10838"/>
                  </a:lnTo>
                  <a:lnTo>
                    <a:pt x="21600" y="12592"/>
                  </a:lnTo>
                  <a:lnTo>
                    <a:pt x="11970" y="11563"/>
                  </a:lnTo>
                  <a:lnTo>
                    <a:pt x="19046" y="18242"/>
                  </a:lnTo>
                  <a:lnTo>
                    <a:pt x="11495" y="12116"/>
                  </a:lnTo>
                  <a:lnTo>
                    <a:pt x="13874" y="21600"/>
                  </a:lnTo>
                  <a:lnTo>
                    <a:pt x="10800" y="12323"/>
                  </a:lnTo>
                  <a:lnTo>
                    <a:pt x="7726" y="21600"/>
                  </a:lnTo>
                  <a:lnTo>
                    <a:pt x="10105" y="12116"/>
                  </a:lnTo>
                  <a:lnTo>
                    <a:pt x="2554" y="18242"/>
                  </a:lnTo>
                  <a:lnTo>
                    <a:pt x="9630" y="11563"/>
                  </a:lnTo>
                  <a:lnTo>
                    <a:pt x="0" y="12592"/>
                  </a:lnTo>
                  <a:lnTo>
                    <a:pt x="9527" y="10838"/>
                  </a:lnTo>
                  <a:lnTo>
                    <a:pt x="875" y="6444"/>
                  </a:lnTo>
                  <a:lnTo>
                    <a:pt x="9828" y="10172"/>
                  </a:lnTo>
                  <a:lnTo>
                    <a:pt x="4901" y="1750"/>
                  </a:lnTo>
                  <a:lnTo>
                    <a:pt x="10438" y="9777"/>
                  </a:lnTo>
                  <a:close/>
                </a:path>
              </a:pathLst>
            </a:custGeom>
            <a:solidFill>
              <a:srgbClr val="FFFFFF">
                <a:alpha val="6375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08" name="Group"/>
          <p:cNvGrpSpPr/>
          <p:nvPr/>
        </p:nvGrpSpPr>
        <p:grpSpPr>
          <a:xfrm>
            <a:off x="4675773" y="4449271"/>
            <a:ext cx="1263192" cy="2010349"/>
            <a:chOff x="0" y="0"/>
            <a:chExt cx="1263190" cy="2010348"/>
          </a:xfrm>
        </p:grpSpPr>
        <p:sp>
          <p:nvSpPr>
            <p:cNvPr id="602" name="Circle"/>
            <p:cNvSpPr/>
            <p:nvPr/>
          </p:nvSpPr>
          <p:spPr>
            <a:xfrm>
              <a:off x="336871" y="0"/>
              <a:ext cx="624730" cy="624730"/>
            </a:xfrm>
            <a:prstGeom prst="ellipse">
              <a:avLst/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03" name="Rounded Rectangle"/>
            <p:cNvSpPr/>
            <p:nvPr/>
          </p:nvSpPr>
          <p:spPr>
            <a:xfrm>
              <a:off x="336871" y="607297"/>
              <a:ext cx="624730" cy="920743"/>
            </a:xfrm>
            <a:prstGeom prst="roundRect">
              <a:avLst>
                <a:gd name="adj" fmla="val 15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04" name="Rounded Rectangle"/>
            <p:cNvSpPr/>
            <p:nvPr/>
          </p:nvSpPr>
          <p:spPr>
            <a:xfrm>
              <a:off x="336871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05" name="Rounded Rectangle"/>
            <p:cNvSpPr/>
            <p:nvPr/>
          </p:nvSpPr>
          <p:spPr>
            <a:xfrm>
              <a:off x="706573" y="1385618"/>
              <a:ext cx="255142" cy="624731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06" name="Rounded Rectangle"/>
            <p:cNvSpPr/>
            <p:nvPr/>
          </p:nvSpPr>
          <p:spPr>
            <a:xfrm rot="1693533">
              <a:off x="132561" y="619098"/>
              <a:ext cx="255142" cy="624730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07" name="Rounded Rectangle"/>
            <p:cNvSpPr/>
            <p:nvPr/>
          </p:nvSpPr>
          <p:spPr>
            <a:xfrm rot="19849567">
              <a:off x="871967" y="619098"/>
              <a:ext cx="255141" cy="624730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15" name="Group"/>
          <p:cNvGrpSpPr/>
          <p:nvPr/>
        </p:nvGrpSpPr>
        <p:grpSpPr>
          <a:xfrm>
            <a:off x="7559044" y="4449271"/>
            <a:ext cx="1263191" cy="2010349"/>
            <a:chOff x="0" y="0"/>
            <a:chExt cx="1263190" cy="2010348"/>
          </a:xfrm>
        </p:grpSpPr>
        <p:sp>
          <p:nvSpPr>
            <p:cNvPr id="609" name="Circle"/>
            <p:cNvSpPr/>
            <p:nvPr/>
          </p:nvSpPr>
          <p:spPr>
            <a:xfrm>
              <a:off x="336871" y="0"/>
              <a:ext cx="624730" cy="624730"/>
            </a:xfrm>
            <a:prstGeom prst="ellipse">
              <a:avLst/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10" name="Rounded Rectangle"/>
            <p:cNvSpPr/>
            <p:nvPr/>
          </p:nvSpPr>
          <p:spPr>
            <a:xfrm>
              <a:off x="336871" y="607297"/>
              <a:ext cx="624730" cy="920743"/>
            </a:xfrm>
            <a:prstGeom prst="roundRect">
              <a:avLst>
                <a:gd name="adj" fmla="val 15000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11" name="Rounded Rectangle"/>
            <p:cNvSpPr/>
            <p:nvPr/>
          </p:nvSpPr>
          <p:spPr>
            <a:xfrm>
              <a:off x="336871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12" name="Rounded Rectangle"/>
            <p:cNvSpPr/>
            <p:nvPr/>
          </p:nvSpPr>
          <p:spPr>
            <a:xfrm>
              <a:off x="706574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13" name="Rounded Rectangle"/>
            <p:cNvSpPr/>
            <p:nvPr/>
          </p:nvSpPr>
          <p:spPr>
            <a:xfrm rot="1693533">
              <a:off x="132561" y="619098"/>
              <a:ext cx="255142" cy="624730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14" name="Rounded Rectangle"/>
            <p:cNvSpPr/>
            <p:nvPr/>
          </p:nvSpPr>
          <p:spPr>
            <a:xfrm rot="19849567">
              <a:off x="871967" y="619098"/>
              <a:ext cx="255141" cy="624730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22" name="Group"/>
          <p:cNvGrpSpPr/>
          <p:nvPr/>
        </p:nvGrpSpPr>
        <p:grpSpPr>
          <a:xfrm>
            <a:off x="3532473" y="8108098"/>
            <a:ext cx="1082818" cy="1723288"/>
            <a:chOff x="0" y="0"/>
            <a:chExt cx="1082817" cy="1723286"/>
          </a:xfrm>
        </p:grpSpPr>
        <p:sp>
          <p:nvSpPr>
            <p:cNvPr id="616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17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18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19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20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21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29" name="Group"/>
          <p:cNvGrpSpPr/>
          <p:nvPr/>
        </p:nvGrpSpPr>
        <p:grpSpPr>
          <a:xfrm>
            <a:off x="4572180" y="8108098"/>
            <a:ext cx="1082819" cy="1723288"/>
            <a:chOff x="0" y="0"/>
            <a:chExt cx="1082817" cy="1723286"/>
          </a:xfrm>
        </p:grpSpPr>
        <p:sp>
          <p:nvSpPr>
            <p:cNvPr id="623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24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25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26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27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28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36" name="Group"/>
          <p:cNvGrpSpPr/>
          <p:nvPr/>
        </p:nvGrpSpPr>
        <p:grpSpPr>
          <a:xfrm>
            <a:off x="2486062" y="8108098"/>
            <a:ext cx="1082819" cy="1723288"/>
            <a:chOff x="0" y="0"/>
            <a:chExt cx="1082817" cy="1723286"/>
          </a:xfrm>
        </p:grpSpPr>
        <p:sp>
          <p:nvSpPr>
            <p:cNvPr id="630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31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32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33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34" name="Rounded Rectangle"/>
            <p:cNvSpPr/>
            <p:nvPr/>
          </p:nvSpPr>
          <p:spPr>
            <a:xfrm rot="1693533">
              <a:off x="113633" y="530695"/>
              <a:ext cx="218709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35" name="Rounded Rectangle"/>
            <p:cNvSpPr/>
            <p:nvPr/>
          </p:nvSpPr>
          <p:spPr>
            <a:xfrm rot="19849567">
              <a:off x="747457" y="530695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41" name="Group"/>
          <p:cNvGrpSpPr/>
          <p:nvPr/>
        </p:nvGrpSpPr>
        <p:grpSpPr>
          <a:xfrm>
            <a:off x="2443333" y="-221463"/>
            <a:ext cx="9136251" cy="3915086"/>
            <a:chOff x="0" y="0"/>
            <a:chExt cx="9136250" cy="3915085"/>
          </a:xfrm>
        </p:grpSpPr>
        <p:sp>
          <p:nvSpPr>
            <p:cNvPr id="637" name="Shape"/>
            <p:cNvSpPr/>
            <p:nvPr/>
          </p:nvSpPr>
          <p:spPr>
            <a:xfrm>
              <a:off x="837637" y="982284"/>
              <a:ext cx="6658196" cy="293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638" name="Shape"/>
            <p:cNvSpPr/>
            <p:nvPr/>
          </p:nvSpPr>
          <p:spPr>
            <a:xfrm>
              <a:off x="0" y="982284"/>
              <a:ext cx="4239292" cy="18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639" name="Shape"/>
            <p:cNvSpPr/>
            <p:nvPr/>
          </p:nvSpPr>
          <p:spPr>
            <a:xfrm>
              <a:off x="4896959" y="1515023"/>
              <a:ext cx="4239292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640" name="Shape"/>
            <p:cNvSpPr/>
            <p:nvPr/>
          </p:nvSpPr>
          <p:spPr>
            <a:xfrm>
              <a:off x="2396165" y="0"/>
              <a:ext cx="4683850" cy="240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644" name="Group"/>
          <p:cNvGrpSpPr/>
          <p:nvPr/>
        </p:nvGrpSpPr>
        <p:grpSpPr>
          <a:xfrm>
            <a:off x="552469" y="3682107"/>
            <a:ext cx="3641330" cy="2952628"/>
            <a:chOff x="0" y="0"/>
            <a:chExt cx="3641328" cy="2952627"/>
          </a:xfrm>
        </p:grpSpPr>
        <p:sp>
          <p:nvSpPr>
            <p:cNvPr id="642" name="Quote Bubble"/>
            <p:cNvSpPr/>
            <p:nvPr/>
          </p:nvSpPr>
          <p:spPr>
            <a:xfrm>
              <a:off x="0" y="0"/>
              <a:ext cx="3641234" cy="2952628"/>
            </a:xfrm>
            <a:prstGeom prst="wedgeEllipseCallout">
              <a:avLst>
                <a:gd name="adj1" fmla="val 69957"/>
                <a:gd name="adj2" fmla="val -73829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43" name="Listen…"/>
            <p:cNvSpPr txBox="1"/>
            <p:nvPr/>
          </p:nvSpPr>
          <p:spPr>
            <a:xfrm>
              <a:off x="0" y="706040"/>
              <a:ext cx="3641329" cy="152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Listen</a:t>
              </a:r>
            </a:p>
            <a:p>
              <a: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to Him.</a:t>
              </a:r>
            </a:p>
          </p:txBody>
        </p:sp>
      </p:grpSp>
      <p:sp>
        <p:nvSpPr>
          <p:cNvPr id="645" name="Double Arrow"/>
          <p:cNvSpPr/>
          <p:nvPr/>
        </p:nvSpPr>
        <p:spPr>
          <a:xfrm rot="18047126">
            <a:off x="4593958" y="6550061"/>
            <a:ext cx="2083329" cy="794408"/>
          </a:xfrm>
          <a:prstGeom prst="leftRightArrow">
            <a:avLst>
              <a:gd name="adj1" fmla="val 28704"/>
              <a:gd name="adj2" fmla="val 54486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4" grpId="2"/>
      <p:bldP build="whole" bldLvl="1" animBg="1" rev="0" advAuto="0" spid="64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4" name="Some Background"/>
          <p:cNvSpPr txBox="1"/>
          <p:nvPr/>
        </p:nvSpPr>
        <p:spPr>
          <a:xfrm>
            <a:off x="-2878" y="4032249"/>
            <a:ext cx="13010556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Some Background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648" name="The Reaction"/>
          <p:cNvSpPr txBox="1"/>
          <p:nvPr/>
        </p:nvSpPr>
        <p:spPr>
          <a:xfrm>
            <a:off x="-2878" y="4032249"/>
            <a:ext cx="13010556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The Reaction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651" name="Shape"/>
          <p:cNvSpPr/>
          <p:nvPr/>
        </p:nvSpPr>
        <p:spPr>
          <a:xfrm>
            <a:off x="-243928" y="5943780"/>
            <a:ext cx="14045702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660" name="Group"/>
          <p:cNvGrpSpPr/>
          <p:nvPr/>
        </p:nvGrpSpPr>
        <p:grpSpPr>
          <a:xfrm>
            <a:off x="3430063" y="1375402"/>
            <a:ext cx="6697719" cy="6006069"/>
            <a:chOff x="-1887847" y="-1563525"/>
            <a:chExt cx="6697718" cy="6006067"/>
          </a:xfrm>
        </p:grpSpPr>
        <p:grpSp>
          <p:nvGrpSpPr>
            <p:cNvPr id="658" name="Group"/>
            <p:cNvGrpSpPr/>
            <p:nvPr/>
          </p:nvGrpSpPr>
          <p:grpSpPr>
            <a:xfrm>
              <a:off x="829416" y="1221803"/>
              <a:ext cx="1263192" cy="2010349"/>
              <a:chOff x="0" y="0"/>
              <a:chExt cx="1263190" cy="2010348"/>
            </a:xfrm>
          </p:grpSpPr>
          <p:sp>
            <p:nvSpPr>
              <p:cNvPr id="652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4">
                  <a:hueOff val="348544"/>
                  <a:lumOff val="713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653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654" name="Rounded Rectangle"/>
              <p:cNvSpPr/>
              <p:nvPr/>
            </p:nvSpPr>
            <p:spPr>
              <a:xfrm>
                <a:off x="336871" y="1385618"/>
                <a:ext cx="255141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655" name="Rounded Rectangle"/>
              <p:cNvSpPr/>
              <p:nvPr/>
            </p:nvSpPr>
            <p:spPr>
              <a:xfrm>
                <a:off x="706573" y="1385618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656" name="Rounded Rectangle"/>
              <p:cNvSpPr/>
              <p:nvPr/>
            </p:nvSpPr>
            <p:spPr>
              <a:xfrm rot="1693533">
                <a:off x="132561" y="619098"/>
                <a:ext cx="255142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657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659" name="Star"/>
            <p:cNvSpPr/>
            <p:nvPr/>
          </p:nvSpPr>
          <p:spPr>
            <a:xfrm>
              <a:off x="-1887848" y="-1563526"/>
              <a:ext cx="6697720" cy="60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1162" y="9777"/>
                  </a:lnTo>
                  <a:lnTo>
                    <a:pt x="16699" y="1750"/>
                  </a:lnTo>
                  <a:lnTo>
                    <a:pt x="11772" y="10172"/>
                  </a:lnTo>
                  <a:lnTo>
                    <a:pt x="20725" y="6444"/>
                  </a:lnTo>
                  <a:lnTo>
                    <a:pt x="12073" y="10838"/>
                  </a:lnTo>
                  <a:lnTo>
                    <a:pt x="21600" y="12592"/>
                  </a:lnTo>
                  <a:lnTo>
                    <a:pt x="11970" y="11563"/>
                  </a:lnTo>
                  <a:lnTo>
                    <a:pt x="19046" y="18242"/>
                  </a:lnTo>
                  <a:lnTo>
                    <a:pt x="11495" y="12116"/>
                  </a:lnTo>
                  <a:lnTo>
                    <a:pt x="13874" y="21600"/>
                  </a:lnTo>
                  <a:lnTo>
                    <a:pt x="10800" y="12323"/>
                  </a:lnTo>
                  <a:lnTo>
                    <a:pt x="7726" y="21600"/>
                  </a:lnTo>
                  <a:lnTo>
                    <a:pt x="10105" y="12116"/>
                  </a:lnTo>
                  <a:lnTo>
                    <a:pt x="2554" y="18242"/>
                  </a:lnTo>
                  <a:lnTo>
                    <a:pt x="9630" y="11563"/>
                  </a:lnTo>
                  <a:lnTo>
                    <a:pt x="0" y="12592"/>
                  </a:lnTo>
                  <a:lnTo>
                    <a:pt x="9527" y="10838"/>
                  </a:lnTo>
                  <a:lnTo>
                    <a:pt x="875" y="6444"/>
                  </a:lnTo>
                  <a:lnTo>
                    <a:pt x="9828" y="10172"/>
                  </a:lnTo>
                  <a:lnTo>
                    <a:pt x="4901" y="1750"/>
                  </a:lnTo>
                  <a:lnTo>
                    <a:pt x="10438" y="9777"/>
                  </a:lnTo>
                  <a:close/>
                </a:path>
              </a:pathLst>
            </a:custGeom>
            <a:solidFill>
              <a:srgbClr val="FFFFFF">
                <a:alpha val="6375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67" name="Group"/>
          <p:cNvGrpSpPr/>
          <p:nvPr/>
        </p:nvGrpSpPr>
        <p:grpSpPr>
          <a:xfrm>
            <a:off x="4675773" y="4449271"/>
            <a:ext cx="1263192" cy="2010349"/>
            <a:chOff x="0" y="0"/>
            <a:chExt cx="1263190" cy="2010348"/>
          </a:xfrm>
        </p:grpSpPr>
        <p:sp>
          <p:nvSpPr>
            <p:cNvPr id="661" name="Circle"/>
            <p:cNvSpPr/>
            <p:nvPr/>
          </p:nvSpPr>
          <p:spPr>
            <a:xfrm>
              <a:off x="336871" y="0"/>
              <a:ext cx="624730" cy="624730"/>
            </a:xfrm>
            <a:prstGeom prst="ellipse">
              <a:avLst/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62" name="Rounded Rectangle"/>
            <p:cNvSpPr/>
            <p:nvPr/>
          </p:nvSpPr>
          <p:spPr>
            <a:xfrm>
              <a:off x="336871" y="607297"/>
              <a:ext cx="624730" cy="920743"/>
            </a:xfrm>
            <a:prstGeom prst="roundRect">
              <a:avLst>
                <a:gd name="adj" fmla="val 15000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63" name="Rounded Rectangle"/>
            <p:cNvSpPr/>
            <p:nvPr/>
          </p:nvSpPr>
          <p:spPr>
            <a:xfrm>
              <a:off x="336871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64" name="Rounded Rectangle"/>
            <p:cNvSpPr/>
            <p:nvPr/>
          </p:nvSpPr>
          <p:spPr>
            <a:xfrm>
              <a:off x="706573" y="1385618"/>
              <a:ext cx="255142" cy="624731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65" name="Rounded Rectangle"/>
            <p:cNvSpPr/>
            <p:nvPr/>
          </p:nvSpPr>
          <p:spPr>
            <a:xfrm rot="1693533">
              <a:off x="132561" y="619098"/>
              <a:ext cx="255142" cy="624730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66" name="Rounded Rectangle"/>
            <p:cNvSpPr/>
            <p:nvPr/>
          </p:nvSpPr>
          <p:spPr>
            <a:xfrm rot="19849567">
              <a:off x="871967" y="619098"/>
              <a:ext cx="255141" cy="624730"/>
            </a:xfrm>
            <a:prstGeom prst="roundRect">
              <a:avLst>
                <a:gd name="adj" fmla="val 24921"/>
              </a:avLst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74" name="Group"/>
          <p:cNvGrpSpPr/>
          <p:nvPr/>
        </p:nvGrpSpPr>
        <p:grpSpPr>
          <a:xfrm>
            <a:off x="7559044" y="4449271"/>
            <a:ext cx="1263191" cy="2010349"/>
            <a:chOff x="0" y="0"/>
            <a:chExt cx="1263190" cy="2010348"/>
          </a:xfrm>
        </p:grpSpPr>
        <p:sp>
          <p:nvSpPr>
            <p:cNvPr id="668" name="Circle"/>
            <p:cNvSpPr/>
            <p:nvPr/>
          </p:nvSpPr>
          <p:spPr>
            <a:xfrm>
              <a:off x="336871" y="0"/>
              <a:ext cx="624730" cy="624730"/>
            </a:xfrm>
            <a:prstGeom prst="ellipse">
              <a:avLst/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69" name="Rounded Rectangle"/>
            <p:cNvSpPr/>
            <p:nvPr/>
          </p:nvSpPr>
          <p:spPr>
            <a:xfrm>
              <a:off x="336871" y="607297"/>
              <a:ext cx="624730" cy="920743"/>
            </a:xfrm>
            <a:prstGeom prst="roundRect">
              <a:avLst>
                <a:gd name="adj" fmla="val 15000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70" name="Rounded Rectangle"/>
            <p:cNvSpPr/>
            <p:nvPr/>
          </p:nvSpPr>
          <p:spPr>
            <a:xfrm>
              <a:off x="336871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71" name="Rounded Rectangle"/>
            <p:cNvSpPr/>
            <p:nvPr/>
          </p:nvSpPr>
          <p:spPr>
            <a:xfrm>
              <a:off x="706574" y="1385618"/>
              <a:ext cx="255141" cy="624731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72" name="Rounded Rectangle"/>
            <p:cNvSpPr/>
            <p:nvPr/>
          </p:nvSpPr>
          <p:spPr>
            <a:xfrm rot="1693533">
              <a:off x="132561" y="619098"/>
              <a:ext cx="255142" cy="624730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73" name="Rounded Rectangle"/>
            <p:cNvSpPr/>
            <p:nvPr/>
          </p:nvSpPr>
          <p:spPr>
            <a:xfrm rot="19849567">
              <a:off x="871967" y="619098"/>
              <a:ext cx="255141" cy="624730"/>
            </a:xfrm>
            <a:prstGeom prst="roundRect">
              <a:avLst>
                <a:gd name="adj" fmla="val 24921"/>
              </a:avLst>
            </a:prstGeom>
            <a:solidFill>
              <a:schemeClr val="accent3">
                <a:hueOff val="362282"/>
                <a:satOff val="31803"/>
                <a:lumOff val="-182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79" name="Group"/>
          <p:cNvGrpSpPr/>
          <p:nvPr/>
        </p:nvGrpSpPr>
        <p:grpSpPr>
          <a:xfrm>
            <a:off x="2443333" y="-221463"/>
            <a:ext cx="9136251" cy="3915086"/>
            <a:chOff x="0" y="0"/>
            <a:chExt cx="9136250" cy="3915085"/>
          </a:xfrm>
        </p:grpSpPr>
        <p:sp>
          <p:nvSpPr>
            <p:cNvPr id="675" name="Shape"/>
            <p:cNvSpPr/>
            <p:nvPr/>
          </p:nvSpPr>
          <p:spPr>
            <a:xfrm>
              <a:off x="837637" y="982284"/>
              <a:ext cx="6658196" cy="293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676" name="Shape"/>
            <p:cNvSpPr/>
            <p:nvPr/>
          </p:nvSpPr>
          <p:spPr>
            <a:xfrm>
              <a:off x="0" y="982284"/>
              <a:ext cx="4239292" cy="18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677" name="Shape"/>
            <p:cNvSpPr/>
            <p:nvPr/>
          </p:nvSpPr>
          <p:spPr>
            <a:xfrm>
              <a:off x="4896959" y="1515023"/>
              <a:ext cx="4239292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678" name="Shape"/>
            <p:cNvSpPr/>
            <p:nvPr/>
          </p:nvSpPr>
          <p:spPr>
            <a:xfrm>
              <a:off x="2396165" y="0"/>
              <a:ext cx="4683850" cy="240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686" name="Group"/>
          <p:cNvGrpSpPr/>
          <p:nvPr/>
        </p:nvGrpSpPr>
        <p:grpSpPr>
          <a:xfrm rot="3256818">
            <a:off x="3487731" y="8109988"/>
            <a:ext cx="1175019" cy="1723288"/>
            <a:chOff x="-43772" y="0"/>
            <a:chExt cx="1175018" cy="1723286"/>
          </a:xfrm>
        </p:grpSpPr>
        <p:sp>
          <p:nvSpPr>
            <p:cNvPr id="680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81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82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83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84" name="Rounded Rectangle"/>
            <p:cNvSpPr/>
            <p:nvPr/>
          </p:nvSpPr>
          <p:spPr>
            <a:xfrm rot="7917158">
              <a:off x="119111" y="224352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85" name="Rounded Rectangle"/>
            <p:cNvSpPr/>
            <p:nvPr/>
          </p:nvSpPr>
          <p:spPr>
            <a:xfrm rot="13536222">
              <a:off x="754064" y="220681"/>
              <a:ext cx="218710" cy="535525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693" name="Group"/>
          <p:cNvGrpSpPr/>
          <p:nvPr/>
        </p:nvGrpSpPr>
        <p:grpSpPr>
          <a:xfrm rot="3256818">
            <a:off x="2170029" y="7858075"/>
            <a:ext cx="1175019" cy="1723288"/>
            <a:chOff x="-43772" y="0"/>
            <a:chExt cx="1175018" cy="1723286"/>
          </a:xfrm>
        </p:grpSpPr>
        <p:sp>
          <p:nvSpPr>
            <p:cNvPr id="687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88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89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90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91" name="Rounded Rectangle"/>
            <p:cNvSpPr/>
            <p:nvPr/>
          </p:nvSpPr>
          <p:spPr>
            <a:xfrm rot="7917158">
              <a:off x="119111" y="224352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92" name="Rounded Rectangle"/>
            <p:cNvSpPr/>
            <p:nvPr/>
          </p:nvSpPr>
          <p:spPr>
            <a:xfrm rot="13536222">
              <a:off x="754064" y="220681"/>
              <a:ext cx="218710" cy="535525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700" name="Group"/>
          <p:cNvGrpSpPr/>
          <p:nvPr/>
        </p:nvGrpSpPr>
        <p:grpSpPr>
          <a:xfrm rot="3256818">
            <a:off x="5076725" y="8109988"/>
            <a:ext cx="1175019" cy="1723288"/>
            <a:chOff x="-43772" y="0"/>
            <a:chExt cx="1175018" cy="1723286"/>
          </a:xfrm>
        </p:grpSpPr>
        <p:sp>
          <p:nvSpPr>
            <p:cNvPr id="694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95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96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97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98" name="Rounded Rectangle"/>
            <p:cNvSpPr/>
            <p:nvPr/>
          </p:nvSpPr>
          <p:spPr>
            <a:xfrm rot="7917158">
              <a:off x="119111" y="224352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699" name="Rounded Rectangle"/>
            <p:cNvSpPr/>
            <p:nvPr/>
          </p:nvSpPr>
          <p:spPr>
            <a:xfrm rot="13536222">
              <a:off x="754064" y="220681"/>
              <a:ext cx="218710" cy="535525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03" name="How Jesus Responds"/>
          <p:cNvSpPr txBox="1"/>
          <p:nvPr/>
        </p:nvSpPr>
        <p:spPr>
          <a:xfrm>
            <a:off x="-2878" y="4032249"/>
            <a:ext cx="13010556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How Jesus Responds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06" name="Shape"/>
          <p:cNvSpPr/>
          <p:nvPr/>
        </p:nvSpPr>
        <p:spPr>
          <a:xfrm>
            <a:off x="-243928" y="5943780"/>
            <a:ext cx="14045702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715" name="Group"/>
          <p:cNvGrpSpPr/>
          <p:nvPr/>
        </p:nvGrpSpPr>
        <p:grpSpPr>
          <a:xfrm rot="20365968">
            <a:off x="3131732" y="4634858"/>
            <a:ext cx="6697719" cy="6006069"/>
            <a:chOff x="-1887847" y="-1563525"/>
            <a:chExt cx="6697718" cy="6006067"/>
          </a:xfrm>
        </p:grpSpPr>
        <p:grpSp>
          <p:nvGrpSpPr>
            <p:cNvPr id="713" name="Group"/>
            <p:cNvGrpSpPr/>
            <p:nvPr/>
          </p:nvGrpSpPr>
          <p:grpSpPr>
            <a:xfrm>
              <a:off x="494051" y="1221803"/>
              <a:ext cx="1598557" cy="2194280"/>
              <a:chOff x="-335365" y="0"/>
              <a:chExt cx="1598555" cy="2194278"/>
            </a:xfrm>
          </p:grpSpPr>
          <p:sp>
            <p:nvSpPr>
              <p:cNvPr id="707" name="Circle"/>
              <p:cNvSpPr/>
              <p:nvPr/>
            </p:nvSpPr>
            <p:spPr>
              <a:xfrm>
                <a:off x="336871" y="0"/>
                <a:ext cx="624730" cy="624730"/>
              </a:xfrm>
              <a:prstGeom prst="ellipse">
                <a:avLst/>
              </a:prstGeom>
              <a:solidFill>
                <a:schemeClr val="accent4">
                  <a:hueOff val="348544"/>
                  <a:lumOff val="713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708" name="Rounded Rectangle"/>
              <p:cNvSpPr/>
              <p:nvPr/>
            </p:nvSpPr>
            <p:spPr>
              <a:xfrm>
                <a:off x="336871" y="607297"/>
                <a:ext cx="624730" cy="920743"/>
              </a:xfrm>
              <a:prstGeom prst="roundRect">
                <a:avLst>
                  <a:gd name="adj" fmla="val 15000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709" name="Rounded Rectangle"/>
              <p:cNvSpPr/>
              <p:nvPr/>
            </p:nvSpPr>
            <p:spPr>
              <a:xfrm rot="998373">
                <a:off x="240163" y="1432120"/>
                <a:ext cx="255142" cy="624731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710" name="Rounded Rectangle"/>
              <p:cNvSpPr/>
              <p:nvPr/>
            </p:nvSpPr>
            <p:spPr>
              <a:xfrm rot="1061272">
                <a:off x="546965" y="1408562"/>
                <a:ext cx="274778" cy="761985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711" name="Rounded Rectangle"/>
              <p:cNvSpPr/>
              <p:nvPr/>
            </p:nvSpPr>
            <p:spPr>
              <a:xfrm rot="3442809">
                <a:off x="-46151" y="534029"/>
                <a:ext cx="268802" cy="833859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712" name="Rounded Rectangle"/>
              <p:cNvSpPr/>
              <p:nvPr/>
            </p:nvSpPr>
            <p:spPr>
              <a:xfrm rot="19849567">
                <a:off x="871967" y="619098"/>
                <a:ext cx="255141" cy="624730"/>
              </a:xfrm>
              <a:prstGeom prst="roundRect">
                <a:avLst>
                  <a:gd name="adj" fmla="val 24921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714" name="Star"/>
            <p:cNvSpPr/>
            <p:nvPr/>
          </p:nvSpPr>
          <p:spPr>
            <a:xfrm>
              <a:off x="-1887848" y="-1563526"/>
              <a:ext cx="6697720" cy="600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1162" y="9777"/>
                  </a:lnTo>
                  <a:lnTo>
                    <a:pt x="16699" y="1750"/>
                  </a:lnTo>
                  <a:lnTo>
                    <a:pt x="11772" y="10172"/>
                  </a:lnTo>
                  <a:lnTo>
                    <a:pt x="20725" y="6444"/>
                  </a:lnTo>
                  <a:lnTo>
                    <a:pt x="12073" y="10838"/>
                  </a:lnTo>
                  <a:lnTo>
                    <a:pt x="21600" y="12592"/>
                  </a:lnTo>
                  <a:lnTo>
                    <a:pt x="11970" y="11563"/>
                  </a:lnTo>
                  <a:lnTo>
                    <a:pt x="19046" y="18242"/>
                  </a:lnTo>
                  <a:lnTo>
                    <a:pt x="11495" y="12116"/>
                  </a:lnTo>
                  <a:lnTo>
                    <a:pt x="13874" y="21600"/>
                  </a:lnTo>
                  <a:lnTo>
                    <a:pt x="10800" y="12323"/>
                  </a:lnTo>
                  <a:lnTo>
                    <a:pt x="7726" y="21600"/>
                  </a:lnTo>
                  <a:lnTo>
                    <a:pt x="10105" y="12116"/>
                  </a:lnTo>
                  <a:lnTo>
                    <a:pt x="2554" y="18242"/>
                  </a:lnTo>
                  <a:lnTo>
                    <a:pt x="9630" y="11563"/>
                  </a:lnTo>
                  <a:lnTo>
                    <a:pt x="0" y="12592"/>
                  </a:lnTo>
                  <a:lnTo>
                    <a:pt x="9527" y="10838"/>
                  </a:lnTo>
                  <a:lnTo>
                    <a:pt x="875" y="6444"/>
                  </a:lnTo>
                  <a:lnTo>
                    <a:pt x="9828" y="10172"/>
                  </a:lnTo>
                  <a:lnTo>
                    <a:pt x="4901" y="1750"/>
                  </a:lnTo>
                  <a:lnTo>
                    <a:pt x="10438" y="9777"/>
                  </a:lnTo>
                  <a:close/>
                </a:path>
              </a:pathLst>
            </a:custGeom>
            <a:solidFill>
              <a:srgbClr val="FFFFFF">
                <a:alpha val="63754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722" name="Group"/>
          <p:cNvGrpSpPr/>
          <p:nvPr/>
        </p:nvGrpSpPr>
        <p:grpSpPr>
          <a:xfrm rot="3256818">
            <a:off x="3487731" y="8109988"/>
            <a:ext cx="1175019" cy="1723288"/>
            <a:chOff x="-43772" y="0"/>
            <a:chExt cx="1175018" cy="1723286"/>
          </a:xfrm>
        </p:grpSpPr>
        <p:sp>
          <p:nvSpPr>
            <p:cNvPr id="716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7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8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19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0" name="Rounded Rectangle"/>
            <p:cNvSpPr/>
            <p:nvPr/>
          </p:nvSpPr>
          <p:spPr>
            <a:xfrm rot="7917158">
              <a:off x="119111" y="224352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1" name="Rounded Rectangle"/>
            <p:cNvSpPr/>
            <p:nvPr/>
          </p:nvSpPr>
          <p:spPr>
            <a:xfrm rot="13536222">
              <a:off x="754064" y="220681"/>
              <a:ext cx="218710" cy="535525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729" name="Group"/>
          <p:cNvGrpSpPr/>
          <p:nvPr/>
        </p:nvGrpSpPr>
        <p:grpSpPr>
          <a:xfrm rot="3961265">
            <a:off x="4699093" y="8438919"/>
            <a:ext cx="1135355" cy="1644688"/>
            <a:chOff x="0" y="0"/>
            <a:chExt cx="1135353" cy="1644687"/>
          </a:xfrm>
        </p:grpSpPr>
        <p:sp>
          <p:nvSpPr>
            <p:cNvPr id="723" name="Circle"/>
            <p:cNvSpPr/>
            <p:nvPr/>
          </p:nvSpPr>
          <p:spPr>
            <a:xfrm>
              <a:off x="0" y="209284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4" name="Rounded Rectangle"/>
            <p:cNvSpPr/>
            <p:nvPr/>
          </p:nvSpPr>
          <p:spPr>
            <a:xfrm>
              <a:off x="331585" y="4419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5" name="Rounded Rectangle"/>
            <p:cNvSpPr/>
            <p:nvPr/>
          </p:nvSpPr>
          <p:spPr>
            <a:xfrm>
              <a:off x="331585" y="1109163"/>
              <a:ext cx="218709" cy="535525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6" name="Rounded Rectangle"/>
            <p:cNvSpPr/>
            <p:nvPr/>
          </p:nvSpPr>
          <p:spPr>
            <a:xfrm>
              <a:off x="648497" y="1109163"/>
              <a:ext cx="218709" cy="535525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7" name="Rounded Rectangle"/>
            <p:cNvSpPr/>
            <p:nvPr/>
          </p:nvSpPr>
          <p:spPr>
            <a:xfrm rot="10373009">
              <a:off x="394844" y="11484"/>
              <a:ext cx="218710" cy="535525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28" name="Rounded Rectangle"/>
            <p:cNvSpPr/>
            <p:nvPr/>
          </p:nvSpPr>
          <p:spPr>
            <a:xfrm rot="13838033">
              <a:off x="749629" y="169289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grpSp>
        <p:nvGrpSpPr>
          <p:cNvPr id="734" name="Group"/>
          <p:cNvGrpSpPr/>
          <p:nvPr/>
        </p:nvGrpSpPr>
        <p:grpSpPr>
          <a:xfrm>
            <a:off x="2443333" y="-221463"/>
            <a:ext cx="9136251" cy="3915086"/>
            <a:chOff x="0" y="0"/>
            <a:chExt cx="9136250" cy="3915085"/>
          </a:xfrm>
        </p:grpSpPr>
        <p:sp>
          <p:nvSpPr>
            <p:cNvPr id="730" name="Shape"/>
            <p:cNvSpPr/>
            <p:nvPr/>
          </p:nvSpPr>
          <p:spPr>
            <a:xfrm>
              <a:off x="837637" y="982284"/>
              <a:ext cx="6658196" cy="293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731" name="Shape"/>
            <p:cNvSpPr/>
            <p:nvPr/>
          </p:nvSpPr>
          <p:spPr>
            <a:xfrm>
              <a:off x="0" y="982284"/>
              <a:ext cx="4239292" cy="18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732" name="Shape"/>
            <p:cNvSpPr/>
            <p:nvPr/>
          </p:nvSpPr>
          <p:spPr>
            <a:xfrm>
              <a:off x="4896959" y="1515023"/>
              <a:ext cx="4239292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733" name="Shape"/>
            <p:cNvSpPr/>
            <p:nvPr/>
          </p:nvSpPr>
          <p:spPr>
            <a:xfrm>
              <a:off x="2396165" y="0"/>
              <a:ext cx="4683850" cy="240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737" name="Group"/>
          <p:cNvGrpSpPr/>
          <p:nvPr/>
        </p:nvGrpSpPr>
        <p:grpSpPr>
          <a:xfrm>
            <a:off x="3033355" y="2275692"/>
            <a:ext cx="3757709" cy="6323807"/>
            <a:chOff x="0" y="0"/>
            <a:chExt cx="3757708" cy="6323806"/>
          </a:xfrm>
        </p:grpSpPr>
        <p:sp>
          <p:nvSpPr>
            <p:cNvPr id="735" name="Callout"/>
            <p:cNvSpPr/>
            <p:nvPr/>
          </p:nvSpPr>
          <p:spPr>
            <a:xfrm>
              <a:off x="0" y="0"/>
              <a:ext cx="3746104" cy="632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6" y="0"/>
                  </a:moveTo>
                  <a:cubicBezTo>
                    <a:pt x="164" y="0"/>
                    <a:pt x="0" y="97"/>
                    <a:pt x="0" y="217"/>
                  </a:cubicBezTo>
                  <a:lnTo>
                    <a:pt x="0" y="11741"/>
                  </a:lnTo>
                  <a:cubicBezTo>
                    <a:pt x="0" y="11861"/>
                    <a:pt x="164" y="11958"/>
                    <a:pt x="366" y="11958"/>
                  </a:cubicBezTo>
                  <a:lnTo>
                    <a:pt x="13634" y="11958"/>
                  </a:lnTo>
                  <a:lnTo>
                    <a:pt x="16193" y="21600"/>
                  </a:lnTo>
                  <a:lnTo>
                    <a:pt x="18749" y="11958"/>
                  </a:lnTo>
                  <a:lnTo>
                    <a:pt x="21234" y="11958"/>
                  </a:lnTo>
                  <a:cubicBezTo>
                    <a:pt x="21436" y="11958"/>
                    <a:pt x="21600" y="11861"/>
                    <a:pt x="21600" y="11741"/>
                  </a:cubicBezTo>
                  <a:lnTo>
                    <a:pt x="21600" y="217"/>
                  </a:lnTo>
                  <a:cubicBezTo>
                    <a:pt x="21600" y="97"/>
                    <a:pt x="21436" y="0"/>
                    <a:pt x="21234" y="0"/>
                  </a:cubicBezTo>
                  <a:lnTo>
                    <a:pt x="36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36" name="He touches them."/>
            <p:cNvSpPr txBox="1"/>
            <p:nvPr/>
          </p:nvSpPr>
          <p:spPr>
            <a:xfrm>
              <a:off x="11495" y="64206"/>
              <a:ext cx="3746214" cy="330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He touches them.</a:t>
              </a:r>
            </a:p>
          </p:txBody>
        </p:sp>
      </p:grpSp>
      <p:grpSp>
        <p:nvGrpSpPr>
          <p:cNvPr id="744" name="Group"/>
          <p:cNvGrpSpPr/>
          <p:nvPr/>
        </p:nvGrpSpPr>
        <p:grpSpPr>
          <a:xfrm rot="3256818">
            <a:off x="2170029" y="7858075"/>
            <a:ext cx="1175019" cy="1723288"/>
            <a:chOff x="-43772" y="0"/>
            <a:chExt cx="1175018" cy="1723286"/>
          </a:xfrm>
        </p:grpSpPr>
        <p:sp>
          <p:nvSpPr>
            <p:cNvPr id="738" name="Circle"/>
            <p:cNvSpPr/>
            <p:nvPr/>
          </p:nvSpPr>
          <p:spPr>
            <a:xfrm>
              <a:off x="288768" y="0"/>
              <a:ext cx="535524" cy="535524"/>
            </a:xfrm>
            <a:prstGeom prst="ellipse">
              <a:avLst/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39" name="Rounded Rectangle"/>
            <p:cNvSpPr/>
            <p:nvPr/>
          </p:nvSpPr>
          <p:spPr>
            <a:xfrm>
              <a:off x="288768" y="520580"/>
              <a:ext cx="535524" cy="789269"/>
            </a:xfrm>
            <a:prstGeom prst="roundRect">
              <a:avLst>
                <a:gd name="adj" fmla="val 15000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40" name="Rounded Rectangle"/>
            <p:cNvSpPr/>
            <p:nvPr/>
          </p:nvSpPr>
          <p:spPr>
            <a:xfrm>
              <a:off x="288768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41" name="Rounded Rectangle"/>
            <p:cNvSpPr/>
            <p:nvPr/>
          </p:nvSpPr>
          <p:spPr>
            <a:xfrm>
              <a:off x="605680" y="1187763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42" name="Rounded Rectangle"/>
            <p:cNvSpPr/>
            <p:nvPr/>
          </p:nvSpPr>
          <p:spPr>
            <a:xfrm rot="7917158">
              <a:off x="119111" y="224352"/>
              <a:ext cx="218710" cy="535524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743" name="Rounded Rectangle"/>
            <p:cNvSpPr/>
            <p:nvPr/>
          </p:nvSpPr>
          <p:spPr>
            <a:xfrm rot="13536222">
              <a:off x="754064" y="220681"/>
              <a:ext cx="218710" cy="535525"/>
            </a:xfrm>
            <a:prstGeom prst="roundRect">
              <a:avLst>
                <a:gd name="adj" fmla="val 24921"/>
              </a:avLst>
            </a:pr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47" name="Praise God"/>
          <p:cNvSpPr txBox="1"/>
          <p:nvPr/>
        </p:nvSpPr>
        <p:spPr>
          <a:xfrm>
            <a:off x="2213553" y="4178299"/>
            <a:ext cx="857769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Praise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7" name="Exodus 4:22-23…"/>
          <p:cNvSpPr txBox="1"/>
          <p:nvPr/>
        </p:nvSpPr>
        <p:spPr>
          <a:xfrm>
            <a:off x="318334" y="558799"/>
            <a:ext cx="12368131" cy="863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Exodus 4:22-23</a:t>
            </a:r>
          </a:p>
          <a:p>
            <a:pPr algn="l">
              <a:defRPr sz="6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“Then you shall say to Pharaoh, ‘Thus says the Lord, Israel is my firstborn son, and I say to you, “Let my son go that he may serve me.” If you refuse to let him go, behold, I will kill your firstborn son.’ “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74" name="Group"/>
          <p:cNvGrpSpPr/>
          <p:nvPr/>
        </p:nvGrpSpPr>
        <p:grpSpPr>
          <a:xfrm>
            <a:off x="2268931" y="-329581"/>
            <a:ext cx="9136251" cy="3605039"/>
            <a:chOff x="0" y="0"/>
            <a:chExt cx="9136250" cy="3605038"/>
          </a:xfrm>
        </p:grpSpPr>
        <p:sp>
          <p:nvSpPr>
            <p:cNvPr id="170" name="Shape"/>
            <p:cNvSpPr/>
            <p:nvPr/>
          </p:nvSpPr>
          <p:spPr>
            <a:xfrm>
              <a:off x="837637" y="672236"/>
              <a:ext cx="6658196" cy="293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1" name="Shape"/>
            <p:cNvSpPr/>
            <p:nvPr/>
          </p:nvSpPr>
          <p:spPr>
            <a:xfrm>
              <a:off x="0" y="672236"/>
              <a:ext cx="4239292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2" name="Shape"/>
            <p:cNvSpPr/>
            <p:nvPr/>
          </p:nvSpPr>
          <p:spPr>
            <a:xfrm>
              <a:off x="4896958" y="1204976"/>
              <a:ext cx="4239293" cy="18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3" name="Shape"/>
            <p:cNvSpPr/>
            <p:nvPr/>
          </p:nvSpPr>
          <p:spPr>
            <a:xfrm>
              <a:off x="2706212" y="-1"/>
              <a:ext cx="4239293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175" name="Shape"/>
          <p:cNvSpPr/>
          <p:nvPr/>
        </p:nvSpPr>
        <p:spPr>
          <a:xfrm>
            <a:off x="1458040" y="1932540"/>
            <a:ext cx="10758033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6" name="Shape"/>
          <p:cNvSpPr/>
          <p:nvPr/>
        </p:nvSpPr>
        <p:spPr>
          <a:xfrm>
            <a:off x="6298885" y="887183"/>
            <a:ext cx="1076343" cy="1171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3" h="21511" fill="norm" stroke="1" extrusionOk="0">
                <a:moveTo>
                  <a:pt x="4231" y="19137"/>
                </a:moveTo>
                <a:cubicBezTo>
                  <a:pt x="2558" y="17868"/>
                  <a:pt x="1320" y="16182"/>
                  <a:pt x="627" y="14289"/>
                </a:cubicBezTo>
                <a:cubicBezTo>
                  <a:pt x="-100" y="12299"/>
                  <a:pt x="-197" y="10158"/>
                  <a:pt x="348" y="8119"/>
                </a:cubicBezTo>
                <a:lnTo>
                  <a:pt x="4667" y="12614"/>
                </a:lnTo>
                <a:lnTo>
                  <a:pt x="4782" y="2880"/>
                </a:lnTo>
                <a:lnTo>
                  <a:pt x="8205" y="10154"/>
                </a:lnTo>
                <a:lnTo>
                  <a:pt x="13421" y="0"/>
                </a:lnTo>
                <a:lnTo>
                  <a:pt x="13049" y="7950"/>
                </a:lnTo>
                <a:lnTo>
                  <a:pt x="19367" y="4740"/>
                </a:lnTo>
                <a:lnTo>
                  <a:pt x="14494" y="12806"/>
                </a:lnTo>
                <a:lnTo>
                  <a:pt x="21403" y="10133"/>
                </a:lnTo>
                <a:cubicBezTo>
                  <a:pt x="20735" y="12949"/>
                  <a:pt x="19292" y="15558"/>
                  <a:pt x="17213" y="17707"/>
                </a:cubicBezTo>
                <a:cubicBezTo>
                  <a:pt x="15699" y="19274"/>
                  <a:pt x="13877" y="20561"/>
                  <a:pt x="11844" y="21503"/>
                </a:cubicBezTo>
                <a:cubicBezTo>
                  <a:pt x="9079" y="21600"/>
                  <a:pt x="6370" y="20758"/>
                  <a:pt x="4231" y="19137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180" name="Group"/>
          <p:cNvGrpSpPr/>
          <p:nvPr/>
        </p:nvGrpSpPr>
        <p:grpSpPr>
          <a:xfrm rot="21102402">
            <a:off x="2793933" y="5720496"/>
            <a:ext cx="3650914" cy="4244898"/>
            <a:chOff x="0" y="0"/>
            <a:chExt cx="3650912" cy="4244897"/>
          </a:xfrm>
        </p:grpSpPr>
        <p:sp>
          <p:nvSpPr>
            <p:cNvPr id="177" name="Rectangle"/>
            <p:cNvSpPr/>
            <p:nvPr/>
          </p:nvSpPr>
          <p:spPr>
            <a:xfrm>
              <a:off x="1598831" y="2022727"/>
              <a:ext cx="453250" cy="2222171"/>
            </a:xfrm>
            <a:prstGeom prst="rect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78" name="Rectangle"/>
            <p:cNvSpPr/>
            <p:nvPr/>
          </p:nvSpPr>
          <p:spPr>
            <a:xfrm>
              <a:off x="196881" y="0"/>
              <a:ext cx="3295680" cy="242336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79" name="Do not touch!"/>
            <p:cNvSpPr/>
            <p:nvPr/>
          </p:nvSpPr>
          <p:spPr>
            <a:xfrm>
              <a:off x="0" y="1211683"/>
              <a:ext cx="365091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Do not touch!</a:t>
              </a:r>
            </a:p>
          </p:txBody>
        </p:sp>
      </p:grpSp>
      <p:grpSp>
        <p:nvGrpSpPr>
          <p:cNvPr id="184" name="Group"/>
          <p:cNvGrpSpPr/>
          <p:nvPr/>
        </p:nvGrpSpPr>
        <p:grpSpPr>
          <a:xfrm rot="477409">
            <a:off x="6468273" y="5716704"/>
            <a:ext cx="4360632" cy="4244898"/>
            <a:chOff x="0" y="0"/>
            <a:chExt cx="4360631" cy="4244897"/>
          </a:xfrm>
        </p:grpSpPr>
        <p:sp>
          <p:nvSpPr>
            <p:cNvPr id="181" name="Rectangle"/>
            <p:cNvSpPr/>
            <p:nvPr/>
          </p:nvSpPr>
          <p:spPr>
            <a:xfrm>
              <a:off x="1953691" y="2022727"/>
              <a:ext cx="453250" cy="2222171"/>
            </a:xfrm>
            <a:prstGeom prst="rect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82" name="Rectangle"/>
            <p:cNvSpPr/>
            <p:nvPr/>
          </p:nvSpPr>
          <p:spPr>
            <a:xfrm>
              <a:off x="234728" y="0"/>
              <a:ext cx="3871570" cy="242336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83" name="Wash your clothes!"/>
            <p:cNvSpPr txBox="1"/>
            <p:nvPr/>
          </p:nvSpPr>
          <p:spPr>
            <a:xfrm>
              <a:off x="0" y="185381"/>
              <a:ext cx="4360632" cy="1905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Wash your clothes!</a:t>
              </a:r>
            </a:p>
          </p:txBody>
        </p:sp>
      </p:grpSp>
      <p:grpSp>
        <p:nvGrpSpPr>
          <p:cNvPr id="187" name="Group"/>
          <p:cNvGrpSpPr/>
          <p:nvPr/>
        </p:nvGrpSpPr>
        <p:grpSpPr>
          <a:xfrm>
            <a:off x="2137805" y="-381353"/>
            <a:ext cx="9116100" cy="3012014"/>
            <a:chOff x="0" y="0"/>
            <a:chExt cx="9116099" cy="3012012"/>
          </a:xfrm>
        </p:grpSpPr>
        <p:sp>
          <p:nvSpPr>
            <p:cNvPr id="185" name="Shape"/>
            <p:cNvSpPr/>
            <p:nvPr/>
          </p:nvSpPr>
          <p:spPr>
            <a:xfrm rot="1667245">
              <a:off x="34016" y="912540"/>
              <a:ext cx="4208464" cy="118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10" y="0"/>
                  </a:moveTo>
                  <a:lnTo>
                    <a:pt x="11813" y="5533"/>
                  </a:lnTo>
                  <a:lnTo>
                    <a:pt x="14186" y="8149"/>
                  </a:lnTo>
                  <a:cubicBezTo>
                    <a:pt x="13054" y="8812"/>
                    <a:pt x="11922" y="9475"/>
                    <a:pt x="10790" y="10138"/>
                  </a:cubicBezTo>
                  <a:cubicBezTo>
                    <a:pt x="9658" y="10801"/>
                    <a:pt x="8526" y="11464"/>
                    <a:pt x="7395" y="12127"/>
                  </a:cubicBezTo>
                  <a:lnTo>
                    <a:pt x="9503" y="15179"/>
                  </a:lnTo>
                  <a:lnTo>
                    <a:pt x="0" y="21600"/>
                  </a:lnTo>
                  <a:lnTo>
                    <a:pt x="11952" y="15505"/>
                  </a:lnTo>
                  <a:lnTo>
                    <a:pt x="10502" y="12863"/>
                  </a:lnTo>
                  <a:lnTo>
                    <a:pt x="18583" y="10427"/>
                  </a:lnTo>
                  <a:lnTo>
                    <a:pt x="15058" y="5861"/>
                  </a:lnTo>
                  <a:lnTo>
                    <a:pt x="21600" y="4344"/>
                  </a:lnTo>
                  <a:lnTo>
                    <a:pt x="1931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6" name="Shape"/>
            <p:cNvSpPr/>
            <p:nvPr/>
          </p:nvSpPr>
          <p:spPr>
            <a:xfrm rot="10909360">
              <a:off x="5289929" y="756245"/>
              <a:ext cx="3809139" cy="113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10" y="0"/>
                  </a:moveTo>
                  <a:lnTo>
                    <a:pt x="11813" y="5533"/>
                  </a:lnTo>
                  <a:lnTo>
                    <a:pt x="14186" y="8149"/>
                  </a:lnTo>
                  <a:cubicBezTo>
                    <a:pt x="13054" y="8812"/>
                    <a:pt x="11922" y="9475"/>
                    <a:pt x="10790" y="10138"/>
                  </a:cubicBezTo>
                  <a:cubicBezTo>
                    <a:pt x="9658" y="10801"/>
                    <a:pt x="8526" y="11464"/>
                    <a:pt x="7395" y="12127"/>
                  </a:cubicBezTo>
                  <a:lnTo>
                    <a:pt x="9503" y="15179"/>
                  </a:lnTo>
                  <a:lnTo>
                    <a:pt x="0" y="21600"/>
                  </a:lnTo>
                  <a:lnTo>
                    <a:pt x="11952" y="15505"/>
                  </a:lnTo>
                  <a:lnTo>
                    <a:pt x="10502" y="12863"/>
                  </a:lnTo>
                  <a:lnTo>
                    <a:pt x="18583" y="10427"/>
                  </a:lnTo>
                  <a:lnTo>
                    <a:pt x="15058" y="5861"/>
                  </a:lnTo>
                  <a:lnTo>
                    <a:pt x="21600" y="4344"/>
                  </a:lnTo>
                  <a:lnTo>
                    <a:pt x="1931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3"/>
      <p:bldP build="whole" bldLvl="1" animBg="1" rev="0" advAuto="0" spid="174" grpId="1"/>
      <p:bldP build="whole" bldLvl="1" animBg="1" rev="0" advAuto="0" spid="176" grpId="2"/>
      <p:bldP build="whole" bldLvl="1" animBg="1" rev="0" advAuto="0" spid="180" grpId="4"/>
      <p:bldP build="whole" bldLvl="1" animBg="1" rev="0" advAuto="0" spid="184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94" name="Group"/>
          <p:cNvGrpSpPr/>
          <p:nvPr/>
        </p:nvGrpSpPr>
        <p:grpSpPr>
          <a:xfrm>
            <a:off x="2268931" y="-329581"/>
            <a:ext cx="9136251" cy="3605039"/>
            <a:chOff x="0" y="0"/>
            <a:chExt cx="9136250" cy="3605038"/>
          </a:xfrm>
        </p:grpSpPr>
        <p:sp>
          <p:nvSpPr>
            <p:cNvPr id="190" name="Shape"/>
            <p:cNvSpPr/>
            <p:nvPr/>
          </p:nvSpPr>
          <p:spPr>
            <a:xfrm>
              <a:off x="837637" y="672236"/>
              <a:ext cx="6658196" cy="293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1" name="Shape"/>
            <p:cNvSpPr/>
            <p:nvPr/>
          </p:nvSpPr>
          <p:spPr>
            <a:xfrm>
              <a:off x="0" y="672236"/>
              <a:ext cx="4239292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2" name="Shape"/>
            <p:cNvSpPr/>
            <p:nvPr/>
          </p:nvSpPr>
          <p:spPr>
            <a:xfrm>
              <a:off x="4896958" y="1204976"/>
              <a:ext cx="4239293" cy="18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3" name="Shape"/>
            <p:cNvSpPr/>
            <p:nvPr/>
          </p:nvSpPr>
          <p:spPr>
            <a:xfrm>
              <a:off x="2706212" y="-1"/>
              <a:ext cx="4239293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195" name="Shape"/>
          <p:cNvSpPr/>
          <p:nvPr/>
        </p:nvSpPr>
        <p:spPr>
          <a:xfrm>
            <a:off x="1458040" y="1932540"/>
            <a:ext cx="10758033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6" name="Shape"/>
          <p:cNvSpPr/>
          <p:nvPr/>
        </p:nvSpPr>
        <p:spPr>
          <a:xfrm rot="1667245">
            <a:off x="2171821" y="531187"/>
            <a:ext cx="4208465" cy="1186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310" y="0"/>
                </a:moveTo>
                <a:lnTo>
                  <a:pt x="11813" y="5533"/>
                </a:lnTo>
                <a:lnTo>
                  <a:pt x="14186" y="8149"/>
                </a:lnTo>
                <a:cubicBezTo>
                  <a:pt x="13054" y="8812"/>
                  <a:pt x="11922" y="9475"/>
                  <a:pt x="10790" y="10138"/>
                </a:cubicBezTo>
                <a:cubicBezTo>
                  <a:pt x="9658" y="10801"/>
                  <a:pt x="8526" y="11464"/>
                  <a:pt x="7395" y="12127"/>
                </a:cubicBezTo>
                <a:lnTo>
                  <a:pt x="9503" y="15179"/>
                </a:lnTo>
                <a:lnTo>
                  <a:pt x="0" y="21600"/>
                </a:lnTo>
                <a:lnTo>
                  <a:pt x="11952" y="15505"/>
                </a:lnTo>
                <a:lnTo>
                  <a:pt x="10502" y="12863"/>
                </a:lnTo>
                <a:lnTo>
                  <a:pt x="18583" y="10427"/>
                </a:lnTo>
                <a:lnTo>
                  <a:pt x="15058" y="5861"/>
                </a:lnTo>
                <a:lnTo>
                  <a:pt x="21600" y="4344"/>
                </a:lnTo>
                <a:lnTo>
                  <a:pt x="1931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7" name="Shape"/>
          <p:cNvSpPr/>
          <p:nvPr/>
        </p:nvSpPr>
        <p:spPr>
          <a:xfrm>
            <a:off x="6298885" y="887183"/>
            <a:ext cx="1076343" cy="1171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3" h="21511" fill="norm" stroke="1" extrusionOk="0">
                <a:moveTo>
                  <a:pt x="4231" y="19137"/>
                </a:moveTo>
                <a:cubicBezTo>
                  <a:pt x="2558" y="17868"/>
                  <a:pt x="1320" y="16182"/>
                  <a:pt x="627" y="14289"/>
                </a:cubicBezTo>
                <a:cubicBezTo>
                  <a:pt x="-100" y="12299"/>
                  <a:pt x="-197" y="10158"/>
                  <a:pt x="348" y="8119"/>
                </a:cubicBezTo>
                <a:lnTo>
                  <a:pt x="4667" y="12614"/>
                </a:lnTo>
                <a:lnTo>
                  <a:pt x="4782" y="2880"/>
                </a:lnTo>
                <a:lnTo>
                  <a:pt x="8205" y="10154"/>
                </a:lnTo>
                <a:lnTo>
                  <a:pt x="13421" y="0"/>
                </a:lnTo>
                <a:lnTo>
                  <a:pt x="13049" y="7950"/>
                </a:lnTo>
                <a:lnTo>
                  <a:pt x="19367" y="4740"/>
                </a:lnTo>
                <a:lnTo>
                  <a:pt x="14494" y="12806"/>
                </a:lnTo>
                <a:lnTo>
                  <a:pt x="21403" y="10133"/>
                </a:lnTo>
                <a:cubicBezTo>
                  <a:pt x="20735" y="12949"/>
                  <a:pt x="19292" y="15558"/>
                  <a:pt x="17213" y="17707"/>
                </a:cubicBezTo>
                <a:cubicBezTo>
                  <a:pt x="15699" y="19274"/>
                  <a:pt x="13877" y="20561"/>
                  <a:pt x="11844" y="21503"/>
                </a:cubicBezTo>
                <a:cubicBezTo>
                  <a:pt x="9079" y="21600"/>
                  <a:pt x="6370" y="20758"/>
                  <a:pt x="4231" y="19137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01" name="Group"/>
          <p:cNvGrpSpPr/>
          <p:nvPr/>
        </p:nvGrpSpPr>
        <p:grpSpPr>
          <a:xfrm rot="21102402">
            <a:off x="2793933" y="5720496"/>
            <a:ext cx="3650914" cy="4244898"/>
            <a:chOff x="0" y="0"/>
            <a:chExt cx="3650912" cy="4244897"/>
          </a:xfrm>
        </p:grpSpPr>
        <p:sp>
          <p:nvSpPr>
            <p:cNvPr id="198" name="Rectangle"/>
            <p:cNvSpPr/>
            <p:nvPr/>
          </p:nvSpPr>
          <p:spPr>
            <a:xfrm>
              <a:off x="1598831" y="2022727"/>
              <a:ext cx="453250" cy="2222171"/>
            </a:xfrm>
            <a:prstGeom prst="rect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9" name="Rectangle"/>
            <p:cNvSpPr/>
            <p:nvPr/>
          </p:nvSpPr>
          <p:spPr>
            <a:xfrm>
              <a:off x="196881" y="0"/>
              <a:ext cx="3295680" cy="242336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0" name="Do not touch!"/>
            <p:cNvSpPr/>
            <p:nvPr/>
          </p:nvSpPr>
          <p:spPr>
            <a:xfrm>
              <a:off x="0" y="1211683"/>
              <a:ext cx="365091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Do not touch!</a:t>
              </a:r>
            </a:p>
          </p:txBody>
        </p:sp>
      </p:grpSp>
      <p:grpSp>
        <p:nvGrpSpPr>
          <p:cNvPr id="205" name="Group"/>
          <p:cNvGrpSpPr/>
          <p:nvPr/>
        </p:nvGrpSpPr>
        <p:grpSpPr>
          <a:xfrm rot="477409">
            <a:off x="6468273" y="5716704"/>
            <a:ext cx="4360632" cy="4244898"/>
            <a:chOff x="0" y="0"/>
            <a:chExt cx="4360631" cy="4244897"/>
          </a:xfrm>
        </p:grpSpPr>
        <p:sp>
          <p:nvSpPr>
            <p:cNvPr id="202" name="Rectangle"/>
            <p:cNvSpPr/>
            <p:nvPr/>
          </p:nvSpPr>
          <p:spPr>
            <a:xfrm>
              <a:off x="1953691" y="2022727"/>
              <a:ext cx="453250" cy="2222171"/>
            </a:xfrm>
            <a:prstGeom prst="rect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3" name="Rectangle"/>
            <p:cNvSpPr/>
            <p:nvPr/>
          </p:nvSpPr>
          <p:spPr>
            <a:xfrm>
              <a:off x="234728" y="0"/>
              <a:ext cx="3871570" cy="242336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4" name="Wash your clothes!"/>
            <p:cNvSpPr txBox="1"/>
            <p:nvPr/>
          </p:nvSpPr>
          <p:spPr>
            <a:xfrm>
              <a:off x="0" y="185381"/>
              <a:ext cx="4360632" cy="1905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Wash your clothes!</a:t>
              </a:r>
            </a:p>
          </p:txBody>
        </p:sp>
      </p:grpSp>
      <p:sp>
        <p:nvSpPr>
          <p:cNvPr id="206" name="Shape"/>
          <p:cNvSpPr/>
          <p:nvPr/>
        </p:nvSpPr>
        <p:spPr>
          <a:xfrm rot="10909360">
            <a:off x="7427734" y="374892"/>
            <a:ext cx="3809139" cy="1131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310" y="0"/>
                </a:moveTo>
                <a:lnTo>
                  <a:pt x="11813" y="5533"/>
                </a:lnTo>
                <a:lnTo>
                  <a:pt x="14186" y="8149"/>
                </a:lnTo>
                <a:cubicBezTo>
                  <a:pt x="13054" y="8812"/>
                  <a:pt x="11922" y="9475"/>
                  <a:pt x="10790" y="10138"/>
                </a:cubicBezTo>
                <a:cubicBezTo>
                  <a:pt x="9658" y="10801"/>
                  <a:pt x="8526" y="11464"/>
                  <a:pt x="7395" y="12127"/>
                </a:cubicBezTo>
                <a:lnTo>
                  <a:pt x="9503" y="15179"/>
                </a:lnTo>
                <a:lnTo>
                  <a:pt x="0" y="21600"/>
                </a:lnTo>
                <a:lnTo>
                  <a:pt x="11952" y="15505"/>
                </a:lnTo>
                <a:lnTo>
                  <a:pt x="10502" y="12863"/>
                </a:lnTo>
                <a:lnTo>
                  <a:pt x="18583" y="10427"/>
                </a:lnTo>
                <a:lnTo>
                  <a:pt x="15058" y="5861"/>
                </a:lnTo>
                <a:lnTo>
                  <a:pt x="21600" y="4344"/>
                </a:lnTo>
                <a:lnTo>
                  <a:pt x="1931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09" name="Group"/>
          <p:cNvGrpSpPr/>
          <p:nvPr/>
        </p:nvGrpSpPr>
        <p:grpSpPr>
          <a:xfrm>
            <a:off x="1760542" y="2948197"/>
            <a:ext cx="4699000" cy="2952628"/>
            <a:chOff x="0" y="0"/>
            <a:chExt cx="4698998" cy="2952627"/>
          </a:xfrm>
        </p:grpSpPr>
        <p:sp>
          <p:nvSpPr>
            <p:cNvPr id="207" name="Quote Bubble"/>
            <p:cNvSpPr/>
            <p:nvPr/>
          </p:nvSpPr>
          <p:spPr>
            <a:xfrm>
              <a:off x="0" y="0"/>
              <a:ext cx="4698999" cy="2952628"/>
            </a:xfrm>
            <a:prstGeom prst="wedgeEllipseCallout">
              <a:avLst>
                <a:gd name="adj1" fmla="val 49153"/>
                <a:gd name="adj2" fmla="val -8168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8" name="Ten…"/>
            <p:cNvSpPr txBox="1"/>
            <p:nvPr/>
          </p:nvSpPr>
          <p:spPr>
            <a:xfrm>
              <a:off x="98550" y="551016"/>
              <a:ext cx="4368008" cy="152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Ten</a:t>
              </a:r>
            </a:p>
            <a:p>
              <a: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commandments</a:t>
              </a:r>
            </a:p>
          </p:txBody>
        </p:sp>
      </p:grpSp>
      <p:grpSp>
        <p:nvGrpSpPr>
          <p:cNvPr id="212" name="Group"/>
          <p:cNvGrpSpPr/>
          <p:nvPr/>
        </p:nvGrpSpPr>
        <p:grpSpPr>
          <a:xfrm>
            <a:off x="5913749" y="2251488"/>
            <a:ext cx="1846616" cy="7067131"/>
            <a:chOff x="0" y="0"/>
            <a:chExt cx="1846614" cy="7067129"/>
          </a:xfrm>
        </p:grpSpPr>
        <p:sp>
          <p:nvSpPr>
            <p:cNvPr id="210" name="Double Arrow"/>
            <p:cNvSpPr/>
            <p:nvPr/>
          </p:nvSpPr>
          <p:spPr>
            <a:xfrm rot="16199870">
              <a:off x="-2610223" y="2610390"/>
              <a:ext cx="7067062" cy="1846350"/>
            </a:xfrm>
            <a:prstGeom prst="leftRightArrow">
              <a:avLst>
                <a:gd name="adj1" fmla="val 46693"/>
                <a:gd name="adj2" fmla="val 40191"/>
              </a:avLst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11" name="Relationship"/>
            <p:cNvSpPr txBox="1"/>
            <p:nvPr/>
          </p:nvSpPr>
          <p:spPr>
            <a:xfrm rot="16163884">
              <a:off x="-1298796" y="3127164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Relationship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2" grpId="2"/>
      <p:bldP build="whole" bldLvl="1" animBg="1" rev="0" advAuto="0" spid="20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219" name="Group"/>
          <p:cNvGrpSpPr/>
          <p:nvPr/>
        </p:nvGrpSpPr>
        <p:grpSpPr>
          <a:xfrm>
            <a:off x="2268931" y="-329581"/>
            <a:ext cx="9136251" cy="3605039"/>
            <a:chOff x="0" y="0"/>
            <a:chExt cx="9136250" cy="3605038"/>
          </a:xfrm>
        </p:grpSpPr>
        <p:sp>
          <p:nvSpPr>
            <p:cNvPr id="215" name="Shape"/>
            <p:cNvSpPr/>
            <p:nvPr/>
          </p:nvSpPr>
          <p:spPr>
            <a:xfrm>
              <a:off x="837637" y="672236"/>
              <a:ext cx="6658196" cy="293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16" name="Shape"/>
            <p:cNvSpPr/>
            <p:nvPr/>
          </p:nvSpPr>
          <p:spPr>
            <a:xfrm>
              <a:off x="0" y="672236"/>
              <a:ext cx="4239292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17" name="Shape"/>
            <p:cNvSpPr/>
            <p:nvPr/>
          </p:nvSpPr>
          <p:spPr>
            <a:xfrm>
              <a:off x="4896958" y="1204976"/>
              <a:ext cx="4239293" cy="18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18" name="Shape"/>
            <p:cNvSpPr/>
            <p:nvPr/>
          </p:nvSpPr>
          <p:spPr>
            <a:xfrm>
              <a:off x="2706212" y="-1"/>
              <a:ext cx="4239293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220" name="Shape"/>
          <p:cNvSpPr/>
          <p:nvPr/>
        </p:nvSpPr>
        <p:spPr>
          <a:xfrm>
            <a:off x="1458040" y="1932540"/>
            <a:ext cx="10758033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1" name="Shape"/>
          <p:cNvSpPr/>
          <p:nvPr/>
        </p:nvSpPr>
        <p:spPr>
          <a:xfrm rot="1667245">
            <a:off x="2171821" y="531187"/>
            <a:ext cx="4208465" cy="1186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310" y="0"/>
                </a:moveTo>
                <a:lnTo>
                  <a:pt x="11813" y="5533"/>
                </a:lnTo>
                <a:lnTo>
                  <a:pt x="14186" y="8149"/>
                </a:lnTo>
                <a:cubicBezTo>
                  <a:pt x="13054" y="8812"/>
                  <a:pt x="11922" y="9475"/>
                  <a:pt x="10790" y="10138"/>
                </a:cubicBezTo>
                <a:cubicBezTo>
                  <a:pt x="9658" y="10801"/>
                  <a:pt x="8526" y="11464"/>
                  <a:pt x="7395" y="12127"/>
                </a:cubicBezTo>
                <a:lnTo>
                  <a:pt x="9503" y="15179"/>
                </a:lnTo>
                <a:lnTo>
                  <a:pt x="0" y="21600"/>
                </a:lnTo>
                <a:lnTo>
                  <a:pt x="11952" y="15505"/>
                </a:lnTo>
                <a:lnTo>
                  <a:pt x="10502" y="12863"/>
                </a:lnTo>
                <a:lnTo>
                  <a:pt x="18583" y="10427"/>
                </a:lnTo>
                <a:lnTo>
                  <a:pt x="15058" y="5861"/>
                </a:lnTo>
                <a:lnTo>
                  <a:pt x="21600" y="4344"/>
                </a:lnTo>
                <a:lnTo>
                  <a:pt x="1931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2" name="Shape"/>
          <p:cNvSpPr/>
          <p:nvPr/>
        </p:nvSpPr>
        <p:spPr>
          <a:xfrm>
            <a:off x="6298885" y="887183"/>
            <a:ext cx="1076343" cy="1171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3" h="21511" fill="norm" stroke="1" extrusionOk="0">
                <a:moveTo>
                  <a:pt x="4231" y="19137"/>
                </a:moveTo>
                <a:cubicBezTo>
                  <a:pt x="2558" y="17868"/>
                  <a:pt x="1320" y="16182"/>
                  <a:pt x="627" y="14289"/>
                </a:cubicBezTo>
                <a:cubicBezTo>
                  <a:pt x="-100" y="12299"/>
                  <a:pt x="-197" y="10158"/>
                  <a:pt x="348" y="8119"/>
                </a:cubicBezTo>
                <a:lnTo>
                  <a:pt x="4667" y="12614"/>
                </a:lnTo>
                <a:lnTo>
                  <a:pt x="4782" y="2880"/>
                </a:lnTo>
                <a:lnTo>
                  <a:pt x="8205" y="10154"/>
                </a:lnTo>
                <a:lnTo>
                  <a:pt x="13421" y="0"/>
                </a:lnTo>
                <a:lnTo>
                  <a:pt x="13049" y="7950"/>
                </a:lnTo>
                <a:lnTo>
                  <a:pt x="19367" y="4740"/>
                </a:lnTo>
                <a:lnTo>
                  <a:pt x="14494" y="12806"/>
                </a:lnTo>
                <a:lnTo>
                  <a:pt x="21403" y="10133"/>
                </a:lnTo>
                <a:cubicBezTo>
                  <a:pt x="20735" y="12949"/>
                  <a:pt x="19292" y="15558"/>
                  <a:pt x="17213" y="17707"/>
                </a:cubicBezTo>
                <a:cubicBezTo>
                  <a:pt x="15699" y="19274"/>
                  <a:pt x="13877" y="20561"/>
                  <a:pt x="11844" y="21503"/>
                </a:cubicBezTo>
                <a:cubicBezTo>
                  <a:pt x="9079" y="21600"/>
                  <a:pt x="6370" y="20758"/>
                  <a:pt x="4231" y="19137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26" name="Group"/>
          <p:cNvGrpSpPr/>
          <p:nvPr/>
        </p:nvGrpSpPr>
        <p:grpSpPr>
          <a:xfrm rot="21102402">
            <a:off x="2793933" y="5720496"/>
            <a:ext cx="3650914" cy="4244898"/>
            <a:chOff x="0" y="0"/>
            <a:chExt cx="3650912" cy="4244897"/>
          </a:xfrm>
        </p:grpSpPr>
        <p:sp>
          <p:nvSpPr>
            <p:cNvPr id="223" name="Rectangle"/>
            <p:cNvSpPr/>
            <p:nvPr/>
          </p:nvSpPr>
          <p:spPr>
            <a:xfrm>
              <a:off x="1598831" y="2022727"/>
              <a:ext cx="453250" cy="2222171"/>
            </a:xfrm>
            <a:prstGeom prst="rect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4" name="Rectangle"/>
            <p:cNvSpPr/>
            <p:nvPr/>
          </p:nvSpPr>
          <p:spPr>
            <a:xfrm>
              <a:off x="196881" y="0"/>
              <a:ext cx="3295680" cy="242336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5" name="Do not touch!"/>
            <p:cNvSpPr/>
            <p:nvPr/>
          </p:nvSpPr>
          <p:spPr>
            <a:xfrm>
              <a:off x="0" y="1211683"/>
              <a:ext cx="365091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Do not touch!</a:t>
              </a:r>
            </a:p>
          </p:txBody>
        </p:sp>
      </p:grpSp>
      <p:grpSp>
        <p:nvGrpSpPr>
          <p:cNvPr id="230" name="Group"/>
          <p:cNvGrpSpPr/>
          <p:nvPr/>
        </p:nvGrpSpPr>
        <p:grpSpPr>
          <a:xfrm rot="477409">
            <a:off x="6468273" y="5716704"/>
            <a:ext cx="4360632" cy="4244898"/>
            <a:chOff x="0" y="0"/>
            <a:chExt cx="4360631" cy="4244897"/>
          </a:xfrm>
        </p:grpSpPr>
        <p:sp>
          <p:nvSpPr>
            <p:cNvPr id="227" name="Rectangle"/>
            <p:cNvSpPr/>
            <p:nvPr/>
          </p:nvSpPr>
          <p:spPr>
            <a:xfrm>
              <a:off x="1953691" y="2022727"/>
              <a:ext cx="453250" cy="2222171"/>
            </a:xfrm>
            <a:prstGeom prst="rect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8" name="Rectangle"/>
            <p:cNvSpPr/>
            <p:nvPr/>
          </p:nvSpPr>
          <p:spPr>
            <a:xfrm>
              <a:off x="234728" y="0"/>
              <a:ext cx="3871570" cy="242336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9" name="Wash your clothes!"/>
            <p:cNvSpPr txBox="1"/>
            <p:nvPr/>
          </p:nvSpPr>
          <p:spPr>
            <a:xfrm>
              <a:off x="0" y="185381"/>
              <a:ext cx="4360632" cy="1905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Wash your clothes!</a:t>
              </a:r>
            </a:p>
          </p:txBody>
        </p:sp>
      </p:grpSp>
      <p:sp>
        <p:nvSpPr>
          <p:cNvPr id="231" name="Shape"/>
          <p:cNvSpPr/>
          <p:nvPr/>
        </p:nvSpPr>
        <p:spPr>
          <a:xfrm rot="10909360">
            <a:off x="7427734" y="374892"/>
            <a:ext cx="3809139" cy="1131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310" y="0"/>
                </a:moveTo>
                <a:lnTo>
                  <a:pt x="11813" y="5533"/>
                </a:lnTo>
                <a:lnTo>
                  <a:pt x="14186" y="8149"/>
                </a:lnTo>
                <a:cubicBezTo>
                  <a:pt x="13054" y="8812"/>
                  <a:pt x="11922" y="9475"/>
                  <a:pt x="10790" y="10138"/>
                </a:cubicBezTo>
                <a:cubicBezTo>
                  <a:pt x="9658" y="10801"/>
                  <a:pt x="8526" y="11464"/>
                  <a:pt x="7395" y="12127"/>
                </a:cubicBezTo>
                <a:lnTo>
                  <a:pt x="9503" y="15179"/>
                </a:lnTo>
                <a:lnTo>
                  <a:pt x="0" y="21600"/>
                </a:lnTo>
                <a:lnTo>
                  <a:pt x="11952" y="15505"/>
                </a:lnTo>
                <a:lnTo>
                  <a:pt x="10502" y="12863"/>
                </a:lnTo>
                <a:lnTo>
                  <a:pt x="18583" y="10427"/>
                </a:lnTo>
                <a:lnTo>
                  <a:pt x="15058" y="5861"/>
                </a:lnTo>
                <a:lnTo>
                  <a:pt x="21600" y="4344"/>
                </a:lnTo>
                <a:lnTo>
                  <a:pt x="1931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40" name="Group"/>
          <p:cNvGrpSpPr/>
          <p:nvPr/>
        </p:nvGrpSpPr>
        <p:grpSpPr>
          <a:xfrm>
            <a:off x="3939113" y="2703410"/>
            <a:ext cx="5795888" cy="2463943"/>
            <a:chOff x="0" y="0"/>
            <a:chExt cx="5795887" cy="2463942"/>
          </a:xfrm>
        </p:grpSpPr>
        <p:grpSp>
          <p:nvGrpSpPr>
            <p:cNvPr id="238" name="Group"/>
            <p:cNvGrpSpPr/>
            <p:nvPr/>
          </p:nvGrpSpPr>
          <p:grpSpPr>
            <a:xfrm>
              <a:off x="2473772" y="0"/>
              <a:ext cx="848343" cy="1350124"/>
              <a:chOff x="0" y="0"/>
              <a:chExt cx="848342" cy="1350123"/>
            </a:xfrm>
          </p:grpSpPr>
          <p:sp>
            <p:nvSpPr>
              <p:cNvPr id="232" name="Circle"/>
              <p:cNvSpPr/>
              <p:nvPr/>
            </p:nvSpPr>
            <p:spPr>
              <a:xfrm>
                <a:off x="226238" y="0"/>
                <a:ext cx="419561" cy="419561"/>
              </a:xfrm>
              <a:prstGeom prst="ellipse">
                <a:avLst/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3" name="Rounded Rectangle"/>
              <p:cNvSpPr/>
              <p:nvPr/>
            </p:nvSpPr>
            <p:spPr>
              <a:xfrm>
                <a:off x="226238" y="407853"/>
                <a:ext cx="419561" cy="618359"/>
              </a:xfrm>
              <a:prstGeom prst="roundRect">
                <a:avLst>
                  <a:gd name="adj" fmla="val 15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4" name="Rounded Rectangle"/>
              <p:cNvSpPr/>
              <p:nvPr/>
            </p:nvSpPr>
            <p:spPr>
              <a:xfrm>
                <a:off x="226238" y="930563"/>
                <a:ext cx="171350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5" name="Rounded Rectangle"/>
              <p:cNvSpPr/>
              <p:nvPr/>
            </p:nvSpPr>
            <p:spPr>
              <a:xfrm>
                <a:off x="474525" y="930563"/>
                <a:ext cx="171350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6" name="Rounded Rectangle"/>
              <p:cNvSpPr/>
              <p:nvPr/>
            </p:nvSpPr>
            <p:spPr>
              <a:xfrm rot="1693533">
                <a:off x="89026" y="415778"/>
                <a:ext cx="171350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37" name="Rounded Rectangle"/>
              <p:cNvSpPr/>
              <p:nvPr/>
            </p:nvSpPr>
            <p:spPr>
              <a:xfrm rot="19849567">
                <a:off x="585601" y="415778"/>
                <a:ext cx="171351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239" name="Moses"/>
            <p:cNvSpPr txBox="1"/>
            <p:nvPr/>
          </p:nvSpPr>
          <p:spPr>
            <a:xfrm>
              <a:off x="0" y="1295542"/>
              <a:ext cx="5795888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Moses</a:t>
              </a:r>
            </a:p>
          </p:txBody>
        </p:sp>
      </p:grpSp>
      <p:grpSp>
        <p:nvGrpSpPr>
          <p:cNvPr id="243" name="Group"/>
          <p:cNvGrpSpPr/>
          <p:nvPr/>
        </p:nvGrpSpPr>
        <p:grpSpPr>
          <a:xfrm>
            <a:off x="1095053" y="1948852"/>
            <a:ext cx="3641329" cy="2952629"/>
            <a:chOff x="0" y="0"/>
            <a:chExt cx="3641328" cy="2952627"/>
          </a:xfrm>
        </p:grpSpPr>
        <p:sp>
          <p:nvSpPr>
            <p:cNvPr id="241" name="Quote Bubble"/>
            <p:cNvSpPr/>
            <p:nvPr/>
          </p:nvSpPr>
          <p:spPr>
            <a:xfrm>
              <a:off x="0" y="0"/>
              <a:ext cx="3641234" cy="2952628"/>
            </a:xfrm>
            <a:prstGeom prst="wedgeEllipseCallout">
              <a:avLst>
                <a:gd name="adj1" fmla="val 86444"/>
                <a:gd name="adj2" fmla="val -47921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42" name="Build a tabernacle"/>
            <p:cNvSpPr txBox="1"/>
            <p:nvPr/>
          </p:nvSpPr>
          <p:spPr>
            <a:xfrm>
              <a:off x="0" y="708905"/>
              <a:ext cx="3641329" cy="152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Build a tabernacle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3" grpId="2"/>
      <p:bldP build="whole" bldLvl="1" animBg="1" rev="0" advAuto="0" spid="2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250" name="Group"/>
          <p:cNvGrpSpPr/>
          <p:nvPr/>
        </p:nvGrpSpPr>
        <p:grpSpPr>
          <a:xfrm>
            <a:off x="2268931" y="-329581"/>
            <a:ext cx="9136251" cy="3605039"/>
            <a:chOff x="0" y="0"/>
            <a:chExt cx="9136250" cy="3605038"/>
          </a:xfrm>
        </p:grpSpPr>
        <p:sp>
          <p:nvSpPr>
            <p:cNvPr id="246" name="Shape"/>
            <p:cNvSpPr/>
            <p:nvPr/>
          </p:nvSpPr>
          <p:spPr>
            <a:xfrm>
              <a:off x="837637" y="672236"/>
              <a:ext cx="6658196" cy="293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47" name="Shape"/>
            <p:cNvSpPr/>
            <p:nvPr/>
          </p:nvSpPr>
          <p:spPr>
            <a:xfrm>
              <a:off x="0" y="672236"/>
              <a:ext cx="4239292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48" name="Shape"/>
            <p:cNvSpPr/>
            <p:nvPr/>
          </p:nvSpPr>
          <p:spPr>
            <a:xfrm>
              <a:off x="4896958" y="1204976"/>
              <a:ext cx="4239293" cy="18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49" name="Shape"/>
            <p:cNvSpPr/>
            <p:nvPr/>
          </p:nvSpPr>
          <p:spPr>
            <a:xfrm>
              <a:off x="2706212" y="-1"/>
              <a:ext cx="4239293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251" name="Shape"/>
          <p:cNvSpPr/>
          <p:nvPr/>
        </p:nvSpPr>
        <p:spPr>
          <a:xfrm>
            <a:off x="1458040" y="1932540"/>
            <a:ext cx="10758033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52" name="Shape"/>
          <p:cNvSpPr/>
          <p:nvPr/>
        </p:nvSpPr>
        <p:spPr>
          <a:xfrm rot="1667245">
            <a:off x="2171821" y="531187"/>
            <a:ext cx="4208465" cy="1186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310" y="0"/>
                </a:moveTo>
                <a:lnTo>
                  <a:pt x="11813" y="5533"/>
                </a:lnTo>
                <a:lnTo>
                  <a:pt x="14186" y="8149"/>
                </a:lnTo>
                <a:cubicBezTo>
                  <a:pt x="13054" y="8812"/>
                  <a:pt x="11922" y="9475"/>
                  <a:pt x="10790" y="10138"/>
                </a:cubicBezTo>
                <a:cubicBezTo>
                  <a:pt x="9658" y="10801"/>
                  <a:pt x="8526" y="11464"/>
                  <a:pt x="7395" y="12127"/>
                </a:cubicBezTo>
                <a:lnTo>
                  <a:pt x="9503" y="15179"/>
                </a:lnTo>
                <a:lnTo>
                  <a:pt x="0" y="21600"/>
                </a:lnTo>
                <a:lnTo>
                  <a:pt x="11952" y="15505"/>
                </a:lnTo>
                <a:lnTo>
                  <a:pt x="10502" y="12863"/>
                </a:lnTo>
                <a:lnTo>
                  <a:pt x="18583" y="10427"/>
                </a:lnTo>
                <a:lnTo>
                  <a:pt x="15058" y="5861"/>
                </a:lnTo>
                <a:lnTo>
                  <a:pt x="21600" y="4344"/>
                </a:lnTo>
                <a:lnTo>
                  <a:pt x="1931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53" name="Shape"/>
          <p:cNvSpPr/>
          <p:nvPr/>
        </p:nvSpPr>
        <p:spPr>
          <a:xfrm>
            <a:off x="6298885" y="887183"/>
            <a:ext cx="1076343" cy="1171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3" h="21511" fill="norm" stroke="1" extrusionOk="0">
                <a:moveTo>
                  <a:pt x="4231" y="19137"/>
                </a:moveTo>
                <a:cubicBezTo>
                  <a:pt x="2558" y="17868"/>
                  <a:pt x="1320" y="16182"/>
                  <a:pt x="627" y="14289"/>
                </a:cubicBezTo>
                <a:cubicBezTo>
                  <a:pt x="-100" y="12299"/>
                  <a:pt x="-197" y="10158"/>
                  <a:pt x="348" y="8119"/>
                </a:cubicBezTo>
                <a:lnTo>
                  <a:pt x="4667" y="12614"/>
                </a:lnTo>
                <a:lnTo>
                  <a:pt x="4782" y="2880"/>
                </a:lnTo>
                <a:lnTo>
                  <a:pt x="8205" y="10154"/>
                </a:lnTo>
                <a:lnTo>
                  <a:pt x="13421" y="0"/>
                </a:lnTo>
                <a:lnTo>
                  <a:pt x="13049" y="7950"/>
                </a:lnTo>
                <a:lnTo>
                  <a:pt x="19367" y="4740"/>
                </a:lnTo>
                <a:lnTo>
                  <a:pt x="14494" y="12806"/>
                </a:lnTo>
                <a:lnTo>
                  <a:pt x="21403" y="10133"/>
                </a:lnTo>
                <a:cubicBezTo>
                  <a:pt x="20735" y="12949"/>
                  <a:pt x="19292" y="15558"/>
                  <a:pt x="17213" y="17707"/>
                </a:cubicBezTo>
                <a:cubicBezTo>
                  <a:pt x="15699" y="19274"/>
                  <a:pt x="13877" y="20561"/>
                  <a:pt x="11844" y="21503"/>
                </a:cubicBezTo>
                <a:cubicBezTo>
                  <a:pt x="9079" y="21600"/>
                  <a:pt x="6370" y="20758"/>
                  <a:pt x="4231" y="19137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57" name="Group"/>
          <p:cNvGrpSpPr/>
          <p:nvPr/>
        </p:nvGrpSpPr>
        <p:grpSpPr>
          <a:xfrm rot="21102402">
            <a:off x="2793933" y="5720496"/>
            <a:ext cx="3650914" cy="4244898"/>
            <a:chOff x="0" y="0"/>
            <a:chExt cx="3650912" cy="4244897"/>
          </a:xfrm>
        </p:grpSpPr>
        <p:sp>
          <p:nvSpPr>
            <p:cNvPr id="254" name="Rectangle"/>
            <p:cNvSpPr/>
            <p:nvPr/>
          </p:nvSpPr>
          <p:spPr>
            <a:xfrm>
              <a:off x="1598831" y="2022727"/>
              <a:ext cx="453250" cy="2222171"/>
            </a:xfrm>
            <a:prstGeom prst="rect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55" name="Rectangle"/>
            <p:cNvSpPr/>
            <p:nvPr/>
          </p:nvSpPr>
          <p:spPr>
            <a:xfrm>
              <a:off x="196881" y="0"/>
              <a:ext cx="3295680" cy="242336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56" name="Do not touch!"/>
            <p:cNvSpPr/>
            <p:nvPr/>
          </p:nvSpPr>
          <p:spPr>
            <a:xfrm>
              <a:off x="0" y="1211683"/>
              <a:ext cx="365091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Do not touch!</a:t>
              </a:r>
            </a:p>
          </p:txBody>
        </p:sp>
      </p:grpSp>
      <p:grpSp>
        <p:nvGrpSpPr>
          <p:cNvPr id="261" name="Group"/>
          <p:cNvGrpSpPr/>
          <p:nvPr/>
        </p:nvGrpSpPr>
        <p:grpSpPr>
          <a:xfrm rot="477409">
            <a:off x="6468273" y="5716704"/>
            <a:ext cx="4360632" cy="4244898"/>
            <a:chOff x="0" y="0"/>
            <a:chExt cx="4360631" cy="4244897"/>
          </a:xfrm>
        </p:grpSpPr>
        <p:sp>
          <p:nvSpPr>
            <p:cNvPr id="258" name="Rectangle"/>
            <p:cNvSpPr/>
            <p:nvPr/>
          </p:nvSpPr>
          <p:spPr>
            <a:xfrm>
              <a:off x="1953691" y="2022727"/>
              <a:ext cx="453250" cy="2222171"/>
            </a:xfrm>
            <a:prstGeom prst="rect">
              <a:avLst/>
            </a:pr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59" name="Rectangle"/>
            <p:cNvSpPr/>
            <p:nvPr/>
          </p:nvSpPr>
          <p:spPr>
            <a:xfrm>
              <a:off x="234728" y="0"/>
              <a:ext cx="3871570" cy="242336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60" name="Wash your clothes!"/>
            <p:cNvSpPr txBox="1"/>
            <p:nvPr/>
          </p:nvSpPr>
          <p:spPr>
            <a:xfrm>
              <a:off x="0" y="185381"/>
              <a:ext cx="4360632" cy="1905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Wash your clothes!</a:t>
              </a:r>
            </a:p>
          </p:txBody>
        </p:sp>
      </p:grpSp>
      <p:grpSp>
        <p:nvGrpSpPr>
          <p:cNvPr id="270" name="Group"/>
          <p:cNvGrpSpPr/>
          <p:nvPr/>
        </p:nvGrpSpPr>
        <p:grpSpPr>
          <a:xfrm>
            <a:off x="5865847" y="2561091"/>
            <a:ext cx="1942419" cy="2170673"/>
            <a:chOff x="9987" y="0"/>
            <a:chExt cx="1942418" cy="2170671"/>
          </a:xfrm>
        </p:grpSpPr>
        <p:grpSp>
          <p:nvGrpSpPr>
            <p:cNvPr id="268" name="Group"/>
            <p:cNvGrpSpPr/>
            <p:nvPr/>
          </p:nvGrpSpPr>
          <p:grpSpPr>
            <a:xfrm>
              <a:off x="557025" y="820547"/>
              <a:ext cx="848343" cy="1350125"/>
              <a:chOff x="0" y="0"/>
              <a:chExt cx="848342" cy="1350123"/>
            </a:xfrm>
          </p:grpSpPr>
          <p:sp>
            <p:nvSpPr>
              <p:cNvPr id="262" name="Circle"/>
              <p:cNvSpPr/>
              <p:nvPr/>
            </p:nvSpPr>
            <p:spPr>
              <a:xfrm>
                <a:off x="226238" y="0"/>
                <a:ext cx="419561" cy="419561"/>
              </a:xfrm>
              <a:prstGeom prst="ellipse">
                <a:avLst/>
              </a:prstGeom>
              <a:solidFill>
                <a:schemeClr val="accent4">
                  <a:hueOff val="348544"/>
                  <a:lumOff val="7139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3" name="Rounded Rectangle"/>
              <p:cNvSpPr/>
              <p:nvPr/>
            </p:nvSpPr>
            <p:spPr>
              <a:xfrm>
                <a:off x="226238" y="407853"/>
                <a:ext cx="419561" cy="618359"/>
              </a:xfrm>
              <a:prstGeom prst="roundRect">
                <a:avLst>
                  <a:gd name="adj" fmla="val 15000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4" name="Rounded Rectangle"/>
              <p:cNvSpPr/>
              <p:nvPr/>
            </p:nvSpPr>
            <p:spPr>
              <a:xfrm>
                <a:off x="226238" y="930563"/>
                <a:ext cx="171350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5" name="Rounded Rectangle"/>
              <p:cNvSpPr/>
              <p:nvPr/>
            </p:nvSpPr>
            <p:spPr>
              <a:xfrm>
                <a:off x="474525" y="930563"/>
                <a:ext cx="171350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6" name="Rounded Rectangle"/>
              <p:cNvSpPr/>
              <p:nvPr/>
            </p:nvSpPr>
            <p:spPr>
              <a:xfrm rot="1693533">
                <a:off x="89026" y="415778"/>
                <a:ext cx="171350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67" name="Rounded Rectangle"/>
              <p:cNvSpPr/>
              <p:nvPr/>
            </p:nvSpPr>
            <p:spPr>
              <a:xfrm rot="19849567">
                <a:off x="585601" y="415778"/>
                <a:ext cx="171351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5">
                  <a:hueOff val="-82419"/>
                  <a:satOff val="-9513"/>
                  <a:lumOff val="-16343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269" name="Star"/>
            <p:cNvSpPr/>
            <p:nvPr/>
          </p:nvSpPr>
          <p:spPr>
            <a:xfrm>
              <a:off x="9987" y="0"/>
              <a:ext cx="1942419" cy="192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11162" y="9777"/>
                  </a:lnTo>
                  <a:lnTo>
                    <a:pt x="16699" y="1750"/>
                  </a:lnTo>
                  <a:lnTo>
                    <a:pt x="11772" y="10172"/>
                  </a:lnTo>
                  <a:lnTo>
                    <a:pt x="20725" y="6444"/>
                  </a:lnTo>
                  <a:lnTo>
                    <a:pt x="12073" y="10838"/>
                  </a:lnTo>
                  <a:lnTo>
                    <a:pt x="21600" y="12592"/>
                  </a:lnTo>
                  <a:lnTo>
                    <a:pt x="11970" y="11563"/>
                  </a:lnTo>
                  <a:lnTo>
                    <a:pt x="19046" y="18242"/>
                  </a:lnTo>
                  <a:lnTo>
                    <a:pt x="11495" y="12116"/>
                  </a:lnTo>
                  <a:lnTo>
                    <a:pt x="13874" y="21600"/>
                  </a:lnTo>
                  <a:lnTo>
                    <a:pt x="10800" y="12323"/>
                  </a:lnTo>
                  <a:lnTo>
                    <a:pt x="7726" y="21600"/>
                  </a:lnTo>
                  <a:lnTo>
                    <a:pt x="10105" y="12116"/>
                  </a:lnTo>
                  <a:lnTo>
                    <a:pt x="2554" y="18242"/>
                  </a:lnTo>
                  <a:lnTo>
                    <a:pt x="9630" y="11563"/>
                  </a:lnTo>
                  <a:lnTo>
                    <a:pt x="0" y="12592"/>
                  </a:lnTo>
                  <a:lnTo>
                    <a:pt x="9527" y="10838"/>
                  </a:lnTo>
                  <a:lnTo>
                    <a:pt x="875" y="6444"/>
                  </a:lnTo>
                  <a:lnTo>
                    <a:pt x="9828" y="10172"/>
                  </a:lnTo>
                  <a:lnTo>
                    <a:pt x="4901" y="1750"/>
                  </a:lnTo>
                  <a:lnTo>
                    <a:pt x="10438" y="9777"/>
                  </a:lnTo>
                  <a:close/>
                </a:path>
              </a:pathLst>
            </a:custGeom>
            <a:solidFill>
              <a:srgbClr val="FFFFFF">
                <a:alpha val="4561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71" name="Shape"/>
          <p:cNvSpPr/>
          <p:nvPr/>
        </p:nvSpPr>
        <p:spPr>
          <a:xfrm rot="10909360">
            <a:off x="7427734" y="374892"/>
            <a:ext cx="3809139" cy="1131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310" y="0"/>
                </a:moveTo>
                <a:lnTo>
                  <a:pt x="11813" y="5533"/>
                </a:lnTo>
                <a:lnTo>
                  <a:pt x="14186" y="8149"/>
                </a:lnTo>
                <a:cubicBezTo>
                  <a:pt x="13054" y="8812"/>
                  <a:pt x="11922" y="9475"/>
                  <a:pt x="10790" y="10138"/>
                </a:cubicBezTo>
                <a:cubicBezTo>
                  <a:pt x="9658" y="10801"/>
                  <a:pt x="8526" y="11464"/>
                  <a:pt x="7395" y="12127"/>
                </a:cubicBezTo>
                <a:lnTo>
                  <a:pt x="9503" y="15179"/>
                </a:lnTo>
                <a:lnTo>
                  <a:pt x="0" y="21600"/>
                </a:lnTo>
                <a:lnTo>
                  <a:pt x="11952" y="15505"/>
                </a:lnTo>
                <a:lnTo>
                  <a:pt x="10502" y="12863"/>
                </a:lnTo>
                <a:lnTo>
                  <a:pt x="18583" y="10427"/>
                </a:lnTo>
                <a:lnTo>
                  <a:pt x="15058" y="5861"/>
                </a:lnTo>
                <a:lnTo>
                  <a:pt x="21600" y="4344"/>
                </a:lnTo>
                <a:lnTo>
                  <a:pt x="1931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74" name="1 Corinthians 10:5…"/>
          <p:cNvSpPr txBox="1"/>
          <p:nvPr/>
        </p:nvSpPr>
        <p:spPr>
          <a:xfrm>
            <a:off x="1575556" y="1625600"/>
            <a:ext cx="9853688" cy="650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1 Corinthians 10:5</a:t>
            </a:r>
          </a:p>
          <a:p>
            <a:pPr algn="l">
              <a:defRPr sz="6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But with most of them </a:t>
            </a:r>
            <a:r>
              <a:rPr>
                <a:solidFill>
                  <a:srgbClr val="FFFB00"/>
                </a:solidFill>
              </a:rPr>
              <a:t>God was not well pleased</a:t>
            </a:r>
            <a:r>
              <a:t>, for their bodies were scattered in the wilderness.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77" name="Shape"/>
          <p:cNvSpPr/>
          <p:nvPr/>
        </p:nvSpPr>
        <p:spPr>
          <a:xfrm>
            <a:off x="1458040" y="1932540"/>
            <a:ext cx="10758033" cy="9214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564"/>
                </a:moveTo>
                <a:lnTo>
                  <a:pt x="1706" y="12747"/>
                </a:lnTo>
                <a:lnTo>
                  <a:pt x="3881" y="6493"/>
                </a:lnTo>
                <a:lnTo>
                  <a:pt x="6721" y="1402"/>
                </a:lnTo>
                <a:lnTo>
                  <a:pt x="10650" y="0"/>
                </a:lnTo>
                <a:lnTo>
                  <a:pt x="15032" y="1179"/>
                </a:lnTo>
                <a:lnTo>
                  <a:pt x="16362" y="4067"/>
                </a:lnTo>
                <a:lnTo>
                  <a:pt x="18281" y="8533"/>
                </a:lnTo>
                <a:lnTo>
                  <a:pt x="19196" y="14251"/>
                </a:lnTo>
                <a:lnTo>
                  <a:pt x="20103" y="16554"/>
                </a:lnTo>
                <a:lnTo>
                  <a:pt x="21600" y="21600"/>
                </a:lnTo>
                <a:lnTo>
                  <a:pt x="0" y="19564"/>
                </a:lnTo>
                <a:close/>
              </a:path>
            </a:pathLst>
          </a:custGeom>
          <a:solidFill>
            <a:srgbClr val="B3A46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82" name="Group"/>
          <p:cNvGrpSpPr/>
          <p:nvPr/>
        </p:nvGrpSpPr>
        <p:grpSpPr>
          <a:xfrm>
            <a:off x="2268931" y="-329581"/>
            <a:ext cx="9136251" cy="3605039"/>
            <a:chOff x="0" y="0"/>
            <a:chExt cx="9136250" cy="3605038"/>
          </a:xfrm>
        </p:grpSpPr>
        <p:sp>
          <p:nvSpPr>
            <p:cNvPr id="278" name="Shape"/>
            <p:cNvSpPr/>
            <p:nvPr/>
          </p:nvSpPr>
          <p:spPr>
            <a:xfrm>
              <a:off x="837637" y="672236"/>
              <a:ext cx="6658196" cy="293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79" name="Shape"/>
            <p:cNvSpPr/>
            <p:nvPr/>
          </p:nvSpPr>
          <p:spPr>
            <a:xfrm>
              <a:off x="0" y="672236"/>
              <a:ext cx="4239292" cy="186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80" name="Shape"/>
            <p:cNvSpPr/>
            <p:nvPr/>
          </p:nvSpPr>
          <p:spPr>
            <a:xfrm>
              <a:off x="4896958" y="1204976"/>
              <a:ext cx="4239293" cy="186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81" name="Shape"/>
            <p:cNvSpPr/>
            <p:nvPr/>
          </p:nvSpPr>
          <p:spPr>
            <a:xfrm>
              <a:off x="2706212" y="-1"/>
              <a:ext cx="4343828" cy="206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1" fill="norm" stroke="1" extrusionOk="0">
                  <a:moveTo>
                    <a:pt x="147" y="13310"/>
                  </a:moveTo>
                  <a:cubicBezTo>
                    <a:pt x="381" y="14880"/>
                    <a:pt x="1019" y="16048"/>
                    <a:pt x="1802" y="16341"/>
                  </a:cubicBezTo>
                  <a:cubicBezTo>
                    <a:pt x="2474" y="16592"/>
                    <a:pt x="3162" y="16156"/>
                    <a:pt x="3649" y="15172"/>
                  </a:cubicBezTo>
                  <a:cubicBezTo>
                    <a:pt x="3628" y="16715"/>
                    <a:pt x="3953" y="18193"/>
                    <a:pt x="4531" y="19174"/>
                  </a:cubicBezTo>
                  <a:cubicBezTo>
                    <a:pt x="5860" y="21431"/>
                    <a:pt x="7860" y="20560"/>
                    <a:pt x="8634" y="17387"/>
                  </a:cubicBezTo>
                  <a:cubicBezTo>
                    <a:pt x="9078" y="19597"/>
                    <a:pt x="10169" y="20951"/>
                    <a:pt x="11323" y="20727"/>
                  </a:cubicBezTo>
                  <a:cubicBezTo>
                    <a:pt x="12366" y="20525"/>
                    <a:pt x="13250" y="19059"/>
                    <a:pt x="13569" y="17001"/>
                  </a:cubicBezTo>
                  <a:cubicBezTo>
                    <a:pt x="14226" y="19487"/>
                    <a:pt x="15687" y="20546"/>
                    <a:pt x="16952" y="19452"/>
                  </a:cubicBezTo>
                  <a:cubicBezTo>
                    <a:pt x="17907" y="18627"/>
                    <a:pt x="18531" y="16708"/>
                    <a:pt x="18539" y="14573"/>
                  </a:cubicBezTo>
                  <a:cubicBezTo>
                    <a:pt x="19583" y="16361"/>
                    <a:pt x="21172" y="15052"/>
                    <a:pt x="21333" y="12272"/>
                  </a:cubicBezTo>
                  <a:cubicBezTo>
                    <a:pt x="21495" y="9466"/>
                    <a:pt x="20078" y="7417"/>
                    <a:pt x="18855" y="8689"/>
                  </a:cubicBezTo>
                  <a:cubicBezTo>
                    <a:pt x="18720" y="7021"/>
                    <a:pt x="18220" y="5575"/>
                    <a:pt x="17499" y="4771"/>
                  </a:cubicBezTo>
                  <a:cubicBezTo>
                    <a:pt x="17007" y="4223"/>
                    <a:pt x="16442" y="4016"/>
                    <a:pt x="15889" y="4179"/>
                  </a:cubicBezTo>
                  <a:cubicBezTo>
                    <a:pt x="15497" y="2062"/>
                    <a:pt x="14476" y="731"/>
                    <a:pt x="13381" y="908"/>
                  </a:cubicBezTo>
                  <a:cubicBezTo>
                    <a:pt x="12819" y="999"/>
                    <a:pt x="12292" y="1501"/>
                    <a:pt x="11894" y="2324"/>
                  </a:cubicBezTo>
                  <a:cubicBezTo>
                    <a:pt x="11357" y="711"/>
                    <a:pt x="10437" y="-169"/>
                    <a:pt x="9494" y="27"/>
                  </a:cubicBezTo>
                  <a:cubicBezTo>
                    <a:pt x="8438" y="247"/>
                    <a:pt x="7550" y="1759"/>
                    <a:pt x="7246" y="3858"/>
                  </a:cubicBezTo>
                  <a:cubicBezTo>
                    <a:pt x="6949" y="1857"/>
                    <a:pt x="5951" y="676"/>
                    <a:pt x="4965" y="1158"/>
                  </a:cubicBezTo>
                  <a:cubicBezTo>
                    <a:pt x="3784" y="1736"/>
                    <a:pt x="3130" y="4350"/>
                    <a:pt x="3586" y="6671"/>
                  </a:cubicBezTo>
                  <a:lnTo>
                    <a:pt x="1330" y="6729"/>
                  </a:lnTo>
                  <a:cubicBezTo>
                    <a:pt x="920" y="7215"/>
                    <a:pt x="582" y="7918"/>
                    <a:pt x="349" y="8766"/>
                  </a:cubicBezTo>
                  <a:cubicBezTo>
                    <a:pt x="-31" y="10151"/>
                    <a:pt x="-105" y="11806"/>
                    <a:pt x="147" y="13310"/>
                  </a:cubicBezTo>
                  <a:close/>
                </a:path>
              </a:pathLst>
            </a:custGeom>
            <a:solidFill>
              <a:srgbClr val="5E5E5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291" name="Group"/>
          <p:cNvGrpSpPr/>
          <p:nvPr/>
        </p:nvGrpSpPr>
        <p:grpSpPr>
          <a:xfrm>
            <a:off x="3939112" y="3381639"/>
            <a:ext cx="5795889" cy="2624706"/>
            <a:chOff x="0" y="0"/>
            <a:chExt cx="5795887" cy="2624705"/>
          </a:xfrm>
        </p:grpSpPr>
        <p:grpSp>
          <p:nvGrpSpPr>
            <p:cNvPr id="289" name="Group"/>
            <p:cNvGrpSpPr/>
            <p:nvPr/>
          </p:nvGrpSpPr>
          <p:grpSpPr>
            <a:xfrm>
              <a:off x="2473772" y="-1"/>
              <a:ext cx="848344" cy="1350125"/>
              <a:chOff x="0" y="0"/>
              <a:chExt cx="848342" cy="1350123"/>
            </a:xfrm>
          </p:grpSpPr>
          <p:sp>
            <p:nvSpPr>
              <p:cNvPr id="283" name="Circle"/>
              <p:cNvSpPr/>
              <p:nvPr/>
            </p:nvSpPr>
            <p:spPr>
              <a:xfrm>
                <a:off x="226238" y="0"/>
                <a:ext cx="419561" cy="419561"/>
              </a:xfrm>
              <a:prstGeom prst="ellipse">
                <a:avLst/>
              </a:prstGeom>
              <a:solidFill>
                <a:schemeClr val="accent3">
                  <a:hueOff val="-274225"/>
                  <a:satOff val="26768"/>
                  <a:lumOff val="11368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84" name="Rounded Rectangle"/>
              <p:cNvSpPr/>
              <p:nvPr/>
            </p:nvSpPr>
            <p:spPr>
              <a:xfrm>
                <a:off x="226238" y="407853"/>
                <a:ext cx="419561" cy="618359"/>
              </a:xfrm>
              <a:prstGeom prst="roundRect">
                <a:avLst>
                  <a:gd name="adj" fmla="val 15000"/>
                </a:avLst>
              </a:prstGeom>
              <a:solidFill>
                <a:schemeClr val="accent3">
                  <a:hueOff val="-274225"/>
                  <a:satOff val="26768"/>
                  <a:lumOff val="11368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85" name="Rounded Rectangle"/>
              <p:cNvSpPr/>
              <p:nvPr/>
            </p:nvSpPr>
            <p:spPr>
              <a:xfrm>
                <a:off x="226238" y="930563"/>
                <a:ext cx="171350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-274225"/>
                  <a:satOff val="26768"/>
                  <a:lumOff val="11368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86" name="Rounded Rectangle"/>
              <p:cNvSpPr/>
              <p:nvPr/>
            </p:nvSpPr>
            <p:spPr>
              <a:xfrm>
                <a:off x="474525" y="930563"/>
                <a:ext cx="171350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-274225"/>
                  <a:satOff val="26768"/>
                  <a:lumOff val="11368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87" name="Rounded Rectangle"/>
              <p:cNvSpPr/>
              <p:nvPr/>
            </p:nvSpPr>
            <p:spPr>
              <a:xfrm rot="1693533">
                <a:off x="89026" y="415778"/>
                <a:ext cx="171350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-274225"/>
                  <a:satOff val="26768"/>
                  <a:lumOff val="11368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  <p:sp>
            <p:nvSpPr>
              <p:cNvPr id="288" name="Rounded Rectangle"/>
              <p:cNvSpPr/>
              <p:nvPr/>
            </p:nvSpPr>
            <p:spPr>
              <a:xfrm rot="19849567">
                <a:off x="585601" y="415778"/>
                <a:ext cx="171351" cy="419561"/>
              </a:xfrm>
              <a:prstGeom prst="roundRect">
                <a:avLst>
                  <a:gd name="adj" fmla="val 24921"/>
                </a:avLst>
              </a:prstGeom>
              <a:solidFill>
                <a:schemeClr val="accent3">
                  <a:hueOff val="-274225"/>
                  <a:satOff val="26768"/>
                  <a:lumOff val="11368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2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</a:p>
            </p:txBody>
          </p:sp>
        </p:grpSp>
        <p:sp>
          <p:nvSpPr>
            <p:cNvPr id="290" name="Elijah"/>
            <p:cNvSpPr txBox="1"/>
            <p:nvPr/>
          </p:nvSpPr>
          <p:spPr>
            <a:xfrm>
              <a:off x="0" y="1456305"/>
              <a:ext cx="5795888" cy="1168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6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Elijah</a:t>
              </a:r>
            </a:p>
          </p:txBody>
        </p:sp>
      </p:grpSp>
      <p:grpSp>
        <p:nvGrpSpPr>
          <p:cNvPr id="294" name="Group"/>
          <p:cNvGrpSpPr/>
          <p:nvPr/>
        </p:nvGrpSpPr>
        <p:grpSpPr>
          <a:xfrm>
            <a:off x="2267515" y="6112526"/>
            <a:ext cx="9139084" cy="3901520"/>
            <a:chOff x="0" y="0"/>
            <a:chExt cx="9139082" cy="3901518"/>
          </a:xfrm>
        </p:grpSpPr>
        <p:sp>
          <p:nvSpPr>
            <p:cNvPr id="292" name="Callout"/>
            <p:cNvSpPr/>
            <p:nvPr/>
          </p:nvSpPr>
          <p:spPr>
            <a:xfrm>
              <a:off x="0" y="0"/>
              <a:ext cx="9127720" cy="390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55"/>
                  </a:moveTo>
                  <a:lnTo>
                    <a:pt x="0" y="645"/>
                  </a:lnTo>
                  <a:cubicBezTo>
                    <a:pt x="0" y="289"/>
                    <a:pt x="124" y="0"/>
                    <a:pt x="276" y="0"/>
                  </a:cubicBezTo>
                  <a:lnTo>
                    <a:pt x="21324" y="0"/>
                  </a:lnTo>
                  <a:cubicBezTo>
                    <a:pt x="21476" y="0"/>
                    <a:pt x="21600" y="289"/>
                    <a:pt x="21600" y="645"/>
                  </a:cubicBezTo>
                  <a:lnTo>
                    <a:pt x="21600" y="20955"/>
                  </a:lnTo>
                  <a:cubicBezTo>
                    <a:pt x="21600" y="21311"/>
                    <a:pt x="21476" y="21600"/>
                    <a:pt x="21324" y="21600"/>
                  </a:cubicBezTo>
                  <a:lnTo>
                    <a:pt x="276" y="21600"/>
                  </a:lnTo>
                  <a:cubicBezTo>
                    <a:pt x="124" y="21600"/>
                    <a:pt x="0" y="21311"/>
                    <a:pt x="0" y="2095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159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93" name="Trying to bring people back into that relationship"/>
            <p:cNvSpPr txBox="1"/>
            <p:nvPr/>
          </p:nvSpPr>
          <p:spPr>
            <a:xfrm>
              <a:off x="83709" y="26318"/>
              <a:ext cx="9055374" cy="37352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62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Trying to bring people back into that relationship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1" grpId="1"/>
      <p:bldP build="whole" bldLvl="1" animBg="1" rev="0" advAuto="0" spid="294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