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Author and Date</a:t>
            </a:r>
          </a:p>
        </p:txBody>
      </p:sp>
      <p:sp>
        <p:nvSpPr>
          <p:cNvPr id="12" name="Presentation Title"/>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 Title</a:t>
            </a:r>
          </a:p>
        </p:txBody>
      </p:sp>
      <p:sp>
        <p:nvSpPr>
          <p:cNvPr id="13" name="Body Level One…"/>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prstGeom prst="rect">
            <a:avLst/>
          </a:prstGeom>
        </p:spPr>
        <p:txBody>
          <a:bodyPr/>
          <a:lstStyle/>
          <a:p>
            <a:pPr/>
            <a:r>
              <a:t>Slide Title</a:t>
            </a:r>
          </a:p>
        </p:txBody>
      </p:sp>
      <p:sp>
        <p:nvSpPr>
          <p:cNvPr id="100"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Title"/>
          <p:cNvSpPr txBox="1"/>
          <p:nvPr>
            <p:ph type="title" hasCustomPrompt="1"/>
          </p:nvPr>
        </p:nvSpPr>
        <p:spPr>
          <a:xfrm>
            <a:off x="698500" y="444500"/>
            <a:ext cx="11607800" cy="1016000"/>
          </a:xfrm>
          <a:prstGeom prst="rect">
            <a:avLst/>
          </a:prstGeom>
        </p:spPr>
        <p:txBody>
          <a:bodyPr/>
          <a:lstStyle/>
          <a:p>
            <a:pPr/>
            <a:r>
              <a:t>Agenda Title</a:t>
            </a:r>
          </a:p>
        </p:txBody>
      </p:sp>
      <p:sp>
        <p:nvSpPr>
          <p:cNvPr id="109" name="Agenda Subtitle"/>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Agenda Subtitle</a:t>
            </a:r>
          </a:p>
        </p:txBody>
      </p:sp>
      <p:sp>
        <p:nvSpPr>
          <p:cNvPr id="110" name="Body Level One…"/>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Agenda Topics</a:t>
            </a:r>
          </a:p>
          <a:p>
            <a:pPr lvl="1"/>
            <a:r>
              <a:t/>
            </a:r>
          </a:p>
          <a:p>
            <a:pPr lvl="2"/>
            <a:r>
              <a:t/>
            </a:r>
          </a:p>
          <a:p>
            <a:pPr lvl="3"/>
            <a:r>
              <a:t/>
            </a:r>
          </a:p>
          <a:p>
            <a:pPr lvl="4"/>
            <a:r>
              <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Fact 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Fact information</a:t>
            </a:r>
          </a:p>
        </p:txBody>
      </p:sp>
      <p:sp>
        <p:nvSpPr>
          <p:cNvPr id="127" name="Body Level One…"/>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a:t>
            </a:r>
          </a:p>
          <a:p>
            <a:pPr lvl="1"/>
            <a:r>
              <a:t/>
            </a:r>
          </a:p>
          <a:p>
            <a:pPr lvl="2"/>
            <a:r>
              <a:t/>
            </a:r>
          </a:p>
          <a:p>
            <a:pPr lvl="3"/>
            <a:r>
              <a:t/>
            </a:r>
          </a:p>
          <a:p>
            <a:pPr lvl="4"/>
            <a:r>
              <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Body Level One…"/>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36" name="Attribution"/>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Attribution</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Bowl of pappardelle pasta with parsley butter, roasted hazelnuts, and shaved parmesan cheese"/>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45" name="Bowl of salad with fried rice, boiled eggs, and chopsticks"/>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46" name="Bowl with salmon cakes, salad, and hummus"/>
          <p:cNvSpPr/>
          <p:nvPr>
            <p:ph type="pic" idx="23"/>
          </p:nvPr>
        </p:nvSpPr>
        <p:spPr>
          <a:xfrm>
            <a:off x="4984750" y="2749413"/>
            <a:ext cx="7937500" cy="9238277"/>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Bowl of salad with fried rice, boiled eggs, and chopsticks"/>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55" name="Slide Numb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 Title</a:t>
            </a:r>
          </a:p>
        </p:txBody>
      </p:sp>
      <p:sp>
        <p:nvSpPr>
          <p:cNvPr id="23" name="Body Level One…"/>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Author and Date</a:t>
            </a:r>
          </a:p>
        </p:txBody>
      </p:sp>
      <p:sp>
        <p:nvSpPr>
          <p:cNvPr id="25" name="Slide Numb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ody Level One…"/>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698500" y="692534"/>
            <a:ext cx="5105400" cy="4387466"/>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589358"/>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wl of pappardelle pasta with parsley butter, roasted hazelnuts, and shaved parmesan cheese"/>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62" name="Slide Subtitle"/>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6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72" name="Slide Subtitle"/>
          <p:cNvSpPr txBox="1"/>
          <p:nvPr>
            <p:ph type="body" sz="quarter" idx="21"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7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82" name="Slide Subtitle"/>
          <p:cNvSpPr txBox="1"/>
          <p:nvPr>
            <p:ph type="body" sz="quarter" idx="21"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8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91" name="Section Title"/>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Section Title</a:t>
            </a:r>
          </a:p>
        </p:txBody>
      </p:sp>
      <p:sp>
        <p:nvSpPr>
          <p:cNvPr id="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4" name="Slide Numb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3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172" name="Psalm 119:46-48…"/>
          <p:cNvSpPr txBox="1"/>
          <p:nvPr/>
        </p:nvSpPr>
        <p:spPr>
          <a:xfrm>
            <a:off x="1105557" y="1473199"/>
            <a:ext cx="11390634" cy="680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spcBef>
                <a:spcPts val="0"/>
              </a:spcBef>
              <a:defRPr sz="4900">
                <a:solidFill>
                  <a:srgbClr val="FFFFFF"/>
                </a:solidFill>
                <a:latin typeface="Open Sans Regular Regular"/>
                <a:ea typeface="Open Sans Regular Regular"/>
                <a:cs typeface="Open Sans Regular Regular"/>
                <a:sym typeface="Open Sans Regular Regular"/>
              </a:defRPr>
            </a:pPr>
            <a:r>
              <a:t>Psalm 119:46-48 </a:t>
            </a:r>
          </a:p>
          <a:p>
            <a:pPr>
              <a:lnSpc>
                <a:spcPct val="100000"/>
              </a:lnSpc>
              <a:spcBef>
                <a:spcPts val="0"/>
              </a:spcBef>
              <a:defRPr sz="4900">
                <a:solidFill>
                  <a:srgbClr val="FFFFFF"/>
                </a:solidFill>
                <a:latin typeface="Open Sans Regular Regular"/>
                <a:ea typeface="Open Sans Regular Regular"/>
                <a:cs typeface="Open Sans Regular Regular"/>
                <a:sym typeface="Open Sans Regular Regular"/>
              </a:defRPr>
            </a:pPr>
            <a:r>
              <a:t>I will also speak of your testimonies before kings and shall not be put to shame, for I find my </a:t>
            </a:r>
            <a:r>
              <a:rPr>
                <a:solidFill>
                  <a:srgbClr val="FFFB00"/>
                </a:solidFill>
              </a:rPr>
              <a:t>delight</a:t>
            </a:r>
            <a:r>
              <a:t> in your commandments, </a:t>
            </a:r>
            <a:r>
              <a:rPr>
                <a:solidFill>
                  <a:srgbClr val="FFFB00"/>
                </a:solidFill>
              </a:rPr>
              <a:t>which I love</a:t>
            </a:r>
            <a:r>
              <a:t>.</a:t>
            </a:r>
          </a:p>
          <a:p>
            <a:pPr>
              <a:lnSpc>
                <a:spcPct val="100000"/>
              </a:lnSpc>
              <a:spcBef>
                <a:spcPts val="0"/>
              </a:spcBef>
              <a:defRPr sz="4900">
                <a:solidFill>
                  <a:srgbClr val="FFFFFF"/>
                </a:solidFill>
                <a:latin typeface="Open Sans Regular Regular"/>
                <a:ea typeface="Open Sans Regular Regular"/>
                <a:cs typeface="Open Sans Regular Regular"/>
                <a:sym typeface="Open Sans Regular Regular"/>
              </a:defRPr>
            </a:pPr>
            <a:r>
              <a:t>I will lift up my hands toward your commandments, </a:t>
            </a:r>
            <a:r>
              <a:rPr>
                <a:solidFill>
                  <a:srgbClr val="FFFB00"/>
                </a:solidFill>
              </a:rPr>
              <a:t>which I love</a:t>
            </a:r>
            <a:r>
              <a:t>, and I will </a:t>
            </a:r>
            <a:r>
              <a:rPr>
                <a:solidFill>
                  <a:srgbClr val="FFFB00"/>
                </a:solidFill>
              </a:rPr>
              <a:t>meditate</a:t>
            </a:r>
            <a:r>
              <a:t> on your statutes.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76" name="God"/>
          <p:cNvSpPr txBox="1"/>
          <p:nvPr/>
        </p:nvSpPr>
        <p:spPr>
          <a:xfrm>
            <a:off x="-1038813" y="36560"/>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279" name="Group"/>
          <p:cNvGrpSpPr/>
          <p:nvPr/>
        </p:nvGrpSpPr>
        <p:grpSpPr>
          <a:xfrm>
            <a:off x="7489121" y="7686609"/>
            <a:ext cx="519964" cy="1435793"/>
            <a:chOff x="0" y="0"/>
            <a:chExt cx="519962" cy="1435792"/>
          </a:xfrm>
        </p:grpSpPr>
        <p:sp>
          <p:nvSpPr>
            <p:cNvPr id="277"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78"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82" name="Group"/>
          <p:cNvGrpSpPr/>
          <p:nvPr/>
        </p:nvGrpSpPr>
        <p:grpSpPr>
          <a:xfrm>
            <a:off x="903266" y="1041004"/>
            <a:ext cx="2413928" cy="6318410"/>
            <a:chOff x="0" y="416"/>
            <a:chExt cx="2413926" cy="6318408"/>
          </a:xfrm>
        </p:grpSpPr>
        <p:sp>
          <p:nvSpPr>
            <p:cNvPr id="280"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81" name="Holy Spirit"/>
            <p:cNvSpPr txBox="1"/>
            <p:nvPr/>
          </p:nvSpPr>
          <p:spPr>
            <a:xfrm rot="5394362">
              <a:off x="-1863620" y="2588120"/>
              <a:ext cx="6316544" cy="1143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6000">
                  <a:solidFill>
                    <a:srgbClr val="FFFFFF"/>
                  </a:solidFill>
                  <a:latin typeface="Open Sans Regular Regular"/>
                  <a:ea typeface="Open Sans Regular Regular"/>
                  <a:cs typeface="Open Sans Regular Regular"/>
                  <a:sym typeface="Open Sans Regular Regular"/>
                </a:defRPr>
              </a:lvl1pPr>
            </a:lstStyle>
            <a:p>
              <a:pPr/>
              <a:r>
                <a:t>Holy Spirit </a:t>
              </a:r>
            </a:p>
          </p:txBody>
        </p:sp>
      </p:grpSp>
      <p:grpSp>
        <p:nvGrpSpPr>
          <p:cNvPr id="289" name="Group"/>
          <p:cNvGrpSpPr/>
          <p:nvPr/>
        </p:nvGrpSpPr>
        <p:grpSpPr>
          <a:xfrm>
            <a:off x="1820517" y="7686609"/>
            <a:ext cx="1227663" cy="1435793"/>
            <a:chOff x="0" y="0"/>
            <a:chExt cx="1227661" cy="1435792"/>
          </a:xfrm>
        </p:grpSpPr>
        <p:grpSp>
          <p:nvGrpSpPr>
            <p:cNvPr id="285" name="Group"/>
            <p:cNvGrpSpPr/>
            <p:nvPr/>
          </p:nvGrpSpPr>
          <p:grpSpPr>
            <a:xfrm>
              <a:off x="0" y="0"/>
              <a:ext cx="519963" cy="1435793"/>
              <a:chOff x="0" y="0"/>
              <a:chExt cx="519962" cy="1435792"/>
            </a:xfrm>
          </p:grpSpPr>
          <p:sp>
            <p:nvSpPr>
              <p:cNvPr id="283"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84"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286" name="Shape"/>
            <p:cNvSpPr/>
            <p:nvPr/>
          </p:nvSpPr>
          <p:spPr>
            <a:xfrm>
              <a:off x="608209" y="342971"/>
              <a:ext cx="619453" cy="8311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1" y="0"/>
                  </a:moveTo>
                  <a:lnTo>
                    <a:pt x="0" y="12487"/>
                  </a:lnTo>
                  <a:lnTo>
                    <a:pt x="9606" y="21600"/>
                  </a:lnTo>
                  <a:lnTo>
                    <a:pt x="21600" y="6553"/>
                  </a:lnTo>
                  <a:lnTo>
                    <a:pt x="10711" y="0"/>
                  </a:lnTo>
                  <a:close/>
                </a:path>
              </a:pathLst>
            </a:custGeom>
            <a:solidFill>
              <a:srgbClr val="FFFFFF"/>
            </a:solidFill>
            <a:ln w="12700" cap="flat">
              <a:noFill/>
              <a:miter lim="400000"/>
            </a:ln>
            <a:effectLst/>
          </p:spPr>
          <p:txBody>
            <a:bodyPr wrap="square" lIns="50800" tIns="50800" rIns="50800" bIns="50800" numCol="1" anchor="ctr">
              <a:noAutofit/>
            </a:bodyPr>
            <a:lstStyle/>
            <a:p>
              <a:pPr/>
            </a:p>
          </p:txBody>
        </p:sp>
        <p:sp>
          <p:nvSpPr>
            <p:cNvPr id="287" name="Rounded Rectangle"/>
            <p:cNvSpPr/>
            <p:nvPr/>
          </p:nvSpPr>
          <p:spPr>
            <a:xfrm rot="17896148">
              <a:off x="438675" y="621302"/>
              <a:ext cx="265964" cy="543826"/>
            </a:xfrm>
            <a:prstGeom prst="roundRect">
              <a:avLst>
                <a:gd name="adj" fmla="val 17087"/>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88" name="Rounded Rectangle"/>
            <p:cNvSpPr/>
            <p:nvPr/>
          </p:nvSpPr>
          <p:spPr>
            <a:xfrm rot="19474620">
              <a:off x="685668" y="483341"/>
              <a:ext cx="99481" cy="469112"/>
            </a:xfrm>
            <a:prstGeom prst="roundRect">
              <a:avLst>
                <a:gd name="adj" fmla="val 39406"/>
              </a:avLst>
            </a:prstGeom>
            <a:solidFill>
              <a:srgbClr val="000000"/>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92" name="Group"/>
          <p:cNvGrpSpPr/>
          <p:nvPr/>
        </p:nvGrpSpPr>
        <p:grpSpPr>
          <a:xfrm rot="16212722">
            <a:off x="3907916" y="6168374"/>
            <a:ext cx="2431452" cy="4056350"/>
            <a:chOff x="0" y="1353"/>
            <a:chExt cx="2431451" cy="4056348"/>
          </a:xfrm>
        </p:grpSpPr>
        <p:sp>
          <p:nvSpPr>
            <p:cNvPr id="290" name="Arrow"/>
            <p:cNvSpPr/>
            <p:nvPr/>
          </p:nvSpPr>
          <p:spPr>
            <a:xfrm rot="5376260">
              <a:off x="-730672" y="900735"/>
              <a:ext cx="3892795" cy="2404628"/>
            </a:xfrm>
            <a:prstGeom prst="rightArrow">
              <a:avLst>
                <a:gd name="adj1" fmla="val 57694"/>
                <a:gd name="adj2" fmla="val 47433"/>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91" name="Word"/>
            <p:cNvSpPr/>
            <p:nvPr/>
          </p:nvSpPr>
          <p:spPr>
            <a:xfrm rot="5394362">
              <a:off x="-754562" y="1973548"/>
              <a:ext cx="394439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sp>
        <p:nvSpPr>
          <p:cNvPr id="293" name="Me"/>
          <p:cNvSpPr txBox="1"/>
          <p:nvPr/>
        </p:nvSpPr>
        <p:spPr>
          <a:xfrm>
            <a:off x="8341904" y="7318654"/>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Me</a:t>
            </a:r>
          </a:p>
        </p:txBody>
      </p:sp>
      <p:grpSp>
        <p:nvGrpSpPr>
          <p:cNvPr id="296" name="Group"/>
          <p:cNvGrpSpPr/>
          <p:nvPr/>
        </p:nvGrpSpPr>
        <p:grpSpPr>
          <a:xfrm>
            <a:off x="8341904" y="7686609"/>
            <a:ext cx="519964" cy="1435793"/>
            <a:chOff x="0" y="0"/>
            <a:chExt cx="519962" cy="1435792"/>
          </a:xfrm>
        </p:grpSpPr>
        <p:sp>
          <p:nvSpPr>
            <p:cNvPr id="294"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95"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99" name="Group"/>
          <p:cNvGrpSpPr/>
          <p:nvPr/>
        </p:nvGrpSpPr>
        <p:grpSpPr>
          <a:xfrm>
            <a:off x="9194688" y="7686609"/>
            <a:ext cx="519964" cy="1435793"/>
            <a:chOff x="0" y="0"/>
            <a:chExt cx="519962" cy="1435792"/>
          </a:xfrm>
        </p:grpSpPr>
        <p:sp>
          <p:nvSpPr>
            <p:cNvPr id="297"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98"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300" name="Line"/>
          <p:cNvSpPr/>
          <p:nvPr/>
        </p:nvSpPr>
        <p:spPr>
          <a:xfrm>
            <a:off x="2150241" y="2087145"/>
            <a:ext cx="8052347" cy="6410735"/>
          </a:xfrm>
          <a:custGeom>
            <a:avLst/>
            <a:gdLst/>
            <a:ahLst/>
            <a:cxnLst>
              <a:cxn ang="0">
                <a:pos x="wd2" y="hd2"/>
              </a:cxn>
              <a:cxn ang="5400000">
                <a:pos x="wd2" y="hd2"/>
              </a:cxn>
              <a:cxn ang="10800000">
                <a:pos x="wd2" y="hd2"/>
              </a:cxn>
              <a:cxn ang="16200000">
                <a:pos x="wd2" y="hd2"/>
              </a:cxn>
            </a:cxnLst>
            <a:rect l="0" t="0" r="r" b="b"/>
            <a:pathLst>
              <a:path w="21558" h="21581" fill="norm" stroke="1" extrusionOk="0">
                <a:moveTo>
                  <a:pt x="6" y="0"/>
                </a:moveTo>
                <a:cubicBezTo>
                  <a:pt x="-42" y="4156"/>
                  <a:pt x="178" y="8208"/>
                  <a:pt x="634" y="12175"/>
                </a:cubicBezTo>
                <a:cubicBezTo>
                  <a:pt x="890" y="14398"/>
                  <a:pt x="1238" y="16749"/>
                  <a:pt x="2672" y="18555"/>
                </a:cubicBezTo>
                <a:cubicBezTo>
                  <a:pt x="4859" y="21309"/>
                  <a:pt x="8457" y="21553"/>
                  <a:pt x="11749" y="21577"/>
                </a:cubicBezTo>
                <a:cubicBezTo>
                  <a:pt x="14966" y="21600"/>
                  <a:pt x="18230" y="21537"/>
                  <a:pt x="21558" y="21380"/>
                </a:cubicBezTo>
              </a:path>
            </a:pathLst>
          </a:custGeom>
          <a:ln w="177800">
            <a:solidFill>
              <a:srgbClr val="FFFB00"/>
            </a:solidFill>
            <a:prstDash val="sysDot"/>
            <a:miter lim="400000"/>
            <a:tailEnd type="triangle"/>
          </a:ln>
          <a:effectLst>
            <a:outerShdw sx="100000" sy="100000" kx="0" ky="0" algn="b" rotWithShape="0" blurRad="165100" dist="0" dir="5400000">
              <a:srgbClr val="000000"/>
            </a:outerShdw>
          </a:effectLst>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93"/>
                                        </p:tgtEl>
                                        <p:attrNameLst>
                                          <p:attrName>style.visibility</p:attrName>
                                        </p:attrNameLst>
                                      </p:cBhvr>
                                      <p:to>
                                        <p:strVal val="visible"/>
                                      </p:to>
                                    </p:set>
                                    <p:animEffect filter="fade" transition="in">
                                      <p:cBhvr>
                                        <p:cTn id="7" dur="1000"/>
                                        <p:tgtEl>
                                          <p:spTgt spid="29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300"/>
                                        </p:tgtEl>
                                        <p:attrNameLst>
                                          <p:attrName>style.visibility</p:attrName>
                                        </p:attrNameLst>
                                      </p:cBhvr>
                                      <p:to>
                                        <p:strVal val="visible"/>
                                      </p:to>
                                    </p:set>
                                    <p:animEffect filter="fade" transition="in">
                                      <p:cBhvr>
                                        <p:cTn id="12" dur="1000"/>
                                        <p:tgtEl>
                                          <p:spTgt spid="3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3" grpId="1"/>
      <p:bldP build="whole" bldLvl="1" animBg="1" rev="0" advAuto="0" spid="300" grpId="2"/>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Rectangle"/>
          <p:cNvSpPr/>
          <p:nvPr/>
        </p:nvSpPr>
        <p:spPr>
          <a:xfrm>
            <a:off x="0" y="-25400"/>
            <a:ext cx="13004800" cy="9804400"/>
          </a:xfrm>
          <a:prstGeom prst="rect">
            <a:avLst/>
          </a:prstGeom>
          <a:solidFill>
            <a:schemeClr val="accent1"/>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03" name="The Wrong Ways to Read the Bible"/>
          <p:cNvSpPr txBox="1"/>
          <p:nvPr/>
        </p:nvSpPr>
        <p:spPr>
          <a:xfrm>
            <a:off x="665665" y="1720850"/>
            <a:ext cx="11673470" cy="631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The Wrong Ways to Read the Bible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06" name="Not This:"/>
          <p:cNvSpPr txBox="1"/>
          <p:nvPr/>
        </p:nvSpPr>
        <p:spPr>
          <a:xfrm>
            <a:off x="32572" y="1633898"/>
            <a:ext cx="12939656"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Not This:</a:t>
            </a:r>
          </a:p>
        </p:txBody>
      </p:sp>
      <p:grpSp>
        <p:nvGrpSpPr>
          <p:cNvPr id="327" name="Group"/>
          <p:cNvGrpSpPr/>
          <p:nvPr/>
        </p:nvGrpSpPr>
        <p:grpSpPr>
          <a:xfrm>
            <a:off x="1820517" y="6973326"/>
            <a:ext cx="12837931" cy="2517030"/>
            <a:chOff x="0" y="4"/>
            <a:chExt cx="12837929" cy="2517028"/>
          </a:xfrm>
        </p:grpSpPr>
        <p:grpSp>
          <p:nvGrpSpPr>
            <p:cNvPr id="309" name="Group"/>
            <p:cNvGrpSpPr/>
            <p:nvPr/>
          </p:nvGrpSpPr>
          <p:grpSpPr>
            <a:xfrm>
              <a:off x="5668604" y="713287"/>
              <a:ext cx="519964" cy="1435794"/>
              <a:chOff x="0" y="0"/>
              <a:chExt cx="519962" cy="1435792"/>
            </a:xfrm>
          </p:grpSpPr>
          <p:sp>
            <p:nvSpPr>
              <p:cNvPr id="307"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08"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316" name="Group"/>
            <p:cNvGrpSpPr/>
            <p:nvPr/>
          </p:nvGrpSpPr>
          <p:grpSpPr>
            <a:xfrm>
              <a:off x="0" y="713287"/>
              <a:ext cx="1227662" cy="1435794"/>
              <a:chOff x="0" y="0"/>
              <a:chExt cx="1227661" cy="1435792"/>
            </a:xfrm>
          </p:grpSpPr>
          <p:grpSp>
            <p:nvGrpSpPr>
              <p:cNvPr id="312" name="Group"/>
              <p:cNvGrpSpPr/>
              <p:nvPr/>
            </p:nvGrpSpPr>
            <p:grpSpPr>
              <a:xfrm>
                <a:off x="0" y="0"/>
                <a:ext cx="519963" cy="1435793"/>
                <a:chOff x="0" y="0"/>
                <a:chExt cx="519962" cy="1435792"/>
              </a:xfrm>
            </p:grpSpPr>
            <p:sp>
              <p:nvSpPr>
                <p:cNvPr id="310"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11"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313" name="Shape"/>
              <p:cNvSpPr/>
              <p:nvPr/>
            </p:nvSpPr>
            <p:spPr>
              <a:xfrm>
                <a:off x="608209" y="342971"/>
                <a:ext cx="619453" cy="8311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1" y="0"/>
                    </a:moveTo>
                    <a:lnTo>
                      <a:pt x="0" y="12487"/>
                    </a:lnTo>
                    <a:lnTo>
                      <a:pt x="9606" y="21600"/>
                    </a:lnTo>
                    <a:lnTo>
                      <a:pt x="21600" y="6553"/>
                    </a:lnTo>
                    <a:lnTo>
                      <a:pt x="10711" y="0"/>
                    </a:lnTo>
                    <a:close/>
                  </a:path>
                </a:pathLst>
              </a:custGeom>
              <a:solidFill>
                <a:srgbClr val="FFFFFF"/>
              </a:solidFill>
              <a:ln w="12700" cap="flat">
                <a:noFill/>
                <a:miter lim="400000"/>
              </a:ln>
              <a:effectLst/>
            </p:spPr>
            <p:txBody>
              <a:bodyPr wrap="square" lIns="50800" tIns="50800" rIns="50800" bIns="50800" numCol="1" anchor="ctr">
                <a:noAutofit/>
              </a:bodyPr>
              <a:lstStyle/>
              <a:p>
                <a:pPr/>
              </a:p>
            </p:txBody>
          </p:sp>
          <p:sp>
            <p:nvSpPr>
              <p:cNvPr id="314" name="Rounded Rectangle"/>
              <p:cNvSpPr/>
              <p:nvPr/>
            </p:nvSpPr>
            <p:spPr>
              <a:xfrm rot="17896148">
                <a:off x="438675" y="621302"/>
                <a:ext cx="265964" cy="543826"/>
              </a:xfrm>
              <a:prstGeom prst="roundRect">
                <a:avLst>
                  <a:gd name="adj" fmla="val 17087"/>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15" name="Rounded Rectangle"/>
              <p:cNvSpPr/>
              <p:nvPr/>
            </p:nvSpPr>
            <p:spPr>
              <a:xfrm rot="19474620">
                <a:off x="685668" y="483341"/>
                <a:ext cx="99481" cy="469112"/>
              </a:xfrm>
              <a:prstGeom prst="roundRect">
                <a:avLst>
                  <a:gd name="adj" fmla="val 39406"/>
                </a:avLst>
              </a:prstGeom>
              <a:solidFill>
                <a:srgbClr val="000000"/>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319" name="Group"/>
            <p:cNvGrpSpPr/>
            <p:nvPr/>
          </p:nvGrpSpPr>
          <p:grpSpPr>
            <a:xfrm rot="16212722">
              <a:off x="2087398" y="-804947"/>
              <a:ext cx="2431452" cy="4056350"/>
              <a:chOff x="0" y="1353"/>
              <a:chExt cx="2431451" cy="4056348"/>
            </a:xfrm>
          </p:grpSpPr>
          <p:sp>
            <p:nvSpPr>
              <p:cNvPr id="317" name="Arrow"/>
              <p:cNvSpPr/>
              <p:nvPr/>
            </p:nvSpPr>
            <p:spPr>
              <a:xfrm rot="5376260">
                <a:off x="-730672" y="900735"/>
                <a:ext cx="3892795" cy="2404628"/>
              </a:xfrm>
              <a:prstGeom prst="rightArrow">
                <a:avLst>
                  <a:gd name="adj1" fmla="val 57694"/>
                  <a:gd name="adj2" fmla="val 47433"/>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18" name="Word"/>
              <p:cNvSpPr/>
              <p:nvPr/>
            </p:nvSpPr>
            <p:spPr>
              <a:xfrm rot="5394362">
                <a:off x="-754562" y="1973548"/>
                <a:ext cx="394439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sp>
          <p:nvSpPr>
            <p:cNvPr id="320" name="Me"/>
            <p:cNvSpPr txBox="1"/>
            <p:nvPr/>
          </p:nvSpPr>
          <p:spPr>
            <a:xfrm>
              <a:off x="6521387" y="345333"/>
              <a:ext cx="6316543" cy="2171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Me</a:t>
              </a:r>
            </a:p>
          </p:txBody>
        </p:sp>
        <p:grpSp>
          <p:nvGrpSpPr>
            <p:cNvPr id="323" name="Group"/>
            <p:cNvGrpSpPr/>
            <p:nvPr/>
          </p:nvGrpSpPr>
          <p:grpSpPr>
            <a:xfrm>
              <a:off x="6521387" y="713287"/>
              <a:ext cx="519964" cy="1435794"/>
              <a:chOff x="0" y="0"/>
              <a:chExt cx="519962" cy="1435792"/>
            </a:xfrm>
          </p:grpSpPr>
          <p:sp>
            <p:nvSpPr>
              <p:cNvPr id="321"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22"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326" name="Group"/>
            <p:cNvGrpSpPr/>
            <p:nvPr/>
          </p:nvGrpSpPr>
          <p:grpSpPr>
            <a:xfrm>
              <a:off x="7374170" y="713287"/>
              <a:ext cx="519964" cy="1435794"/>
              <a:chOff x="0" y="0"/>
              <a:chExt cx="519962" cy="1435792"/>
            </a:xfrm>
          </p:grpSpPr>
          <p:sp>
            <p:nvSpPr>
              <p:cNvPr id="324"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25"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sp>
        <p:nvSpPr>
          <p:cNvPr id="328" name="Line"/>
          <p:cNvSpPr/>
          <p:nvPr/>
        </p:nvSpPr>
        <p:spPr>
          <a:xfrm>
            <a:off x="2150241" y="8232850"/>
            <a:ext cx="8052347" cy="265030"/>
          </a:xfrm>
          <a:custGeom>
            <a:avLst/>
            <a:gdLst/>
            <a:ahLst/>
            <a:cxnLst>
              <a:cxn ang="0">
                <a:pos x="wd2" y="hd2"/>
              </a:cxn>
              <a:cxn ang="5400000">
                <a:pos x="wd2" y="hd2"/>
              </a:cxn>
              <a:cxn ang="10800000">
                <a:pos x="wd2" y="hd2"/>
              </a:cxn>
              <a:cxn ang="16200000">
                <a:pos x="wd2" y="hd2"/>
              </a:cxn>
            </a:cxnLst>
            <a:rect l="0" t="0" r="r" b="b"/>
            <a:pathLst>
              <a:path w="21558" h="21581" fill="norm" stroke="1" extrusionOk="0">
                <a:moveTo>
                  <a:pt x="6" y="0"/>
                </a:moveTo>
                <a:cubicBezTo>
                  <a:pt x="-42" y="4156"/>
                  <a:pt x="178" y="8208"/>
                  <a:pt x="634" y="12175"/>
                </a:cubicBezTo>
                <a:cubicBezTo>
                  <a:pt x="890" y="14398"/>
                  <a:pt x="1238" y="16749"/>
                  <a:pt x="2672" y="18555"/>
                </a:cubicBezTo>
                <a:cubicBezTo>
                  <a:pt x="4859" y="21309"/>
                  <a:pt x="8457" y="21553"/>
                  <a:pt x="11749" y="21577"/>
                </a:cubicBezTo>
                <a:cubicBezTo>
                  <a:pt x="14966" y="21600"/>
                  <a:pt x="18230" y="21537"/>
                  <a:pt x="21558" y="21380"/>
                </a:cubicBezTo>
              </a:path>
            </a:pathLst>
          </a:custGeom>
          <a:ln w="177800">
            <a:solidFill>
              <a:srgbClr val="FFFB00"/>
            </a:solidFill>
            <a:prstDash val="sysDot"/>
            <a:miter lim="400000"/>
            <a:tailEnd type="triangle"/>
          </a:ln>
          <a:effectLst>
            <a:outerShdw sx="100000" sy="100000" kx="0" ky="0" algn="b" rotWithShape="0" blurRad="165100" dist="0" dir="5400000">
              <a:srgbClr val="000000"/>
            </a:outerShdw>
          </a:effectLst>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27"/>
                                        </p:tgtEl>
                                        <p:attrNameLst>
                                          <p:attrName>style.visibility</p:attrName>
                                        </p:attrNameLst>
                                      </p:cBhvr>
                                      <p:to>
                                        <p:strVal val="visible"/>
                                      </p:to>
                                    </p:set>
                                    <p:animEffect filter="fade" transition="in">
                                      <p:cBhvr>
                                        <p:cTn id="7" dur="1000"/>
                                        <p:tgtEl>
                                          <p:spTgt spid="32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328"/>
                                        </p:tgtEl>
                                        <p:attrNameLst>
                                          <p:attrName>style.visibility</p:attrName>
                                        </p:attrNameLst>
                                      </p:cBhvr>
                                      <p:to>
                                        <p:strVal val="visible"/>
                                      </p:to>
                                    </p:set>
                                    <p:animEffect filter="fade" transition="in">
                                      <p:cBhvr>
                                        <p:cTn id="12" dur="1000"/>
                                        <p:tgtEl>
                                          <p:spTgt spid="3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8" grpId="2"/>
      <p:bldP build="whole" bldLvl="1" animBg="1" rev="0" advAuto="0" spid="327"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0"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nvGrpSpPr>
          <p:cNvPr id="333" name="Group"/>
          <p:cNvGrpSpPr/>
          <p:nvPr/>
        </p:nvGrpSpPr>
        <p:grpSpPr>
          <a:xfrm>
            <a:off x="463370" y="2717164"/>
            <a:ext cx="12078060" cy="6575457"/>
            <a:chOff x="0" y="0"/>
            <a:chExt cx="12078058" cy="6575456"/>
          </a:xfrm>
        </p:grpSpPr>
        <p:sp>
          <p:nvSpPr>
            <p:cNvPr id="331" name="Rounded Rectangle"/>
            <p:cNvSpPr/>
            <p:nvPr/>
          </p:nvSpPr>
          <p:spPr>
            <a:xfrm>
              <a:off x="0" y="0"/>
              <a:ext cx="12078059" cy="6575457"/>
            </a:xfrm>
            <a:prstGeom prst="roundRect">
              <a:avLst>
                <a:gd name="adj" fmla="val 18643"/>
              </a:avLst>
            </a:prstGeom>
            <a:solidFill>
              <a:srgbClr val="FFFFFF"/>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32" name="Jesus expected them to change their entire world view based on the tense of one word in the Bible."/>
            <p:cNvSpPr txBox="1"/>
            <p:nvPr/>
          </p:nvSpPr>
          <p:spPr>
            <a:xfrm>
              <a:off x="883057" y="125427"/>
              <a:ext cx="10311945" cy="632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7200">
                  <a:latin typeface="Open Sans Regular Regular"/>
                  <a:ea typeface="Open Sans Regular Regular"/>
                  <a:cs typeface="Open Sans Regular Regular"/>
                  <a:sym typeface="Open Sans Regular Regular"/>
                </a:defRPr>
              </a:lvl1pPr>
            </a:lstStyle>
            <a:p>
              <a:pPr/>
              <a:r>
                <a:t>Jesus expected them to change their entire world view based on the tense of one word in the Bible.</a:t>
              </a:r>
            </a:p>
          </p:txBody>
        </p:sp>
      </p:grpSp>
      <p:sp>
        <p:nvSpPr>
          <p:cNvPr id="334" name="am / was"/>
          <p:cNvSpPr txBox="1"/>
          <p:nvPr/>
        </p:nvSpPr>
        <p:spPr>
          <a:xfrm>
            <a:off x="1346427" y="625764"/>
            <a:ext cx="10311946" cy="1485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8000">
                <a:solidFill>
                  <a:srgbClr val="FFFFFF"/>
                </a:solidFill>
                <a:latin typeface="Open Sans Regular Regular"/>
                <a:ea typeface="Open Sans Regular Regular"/>
                <a:cs typeface="Open Sans Regular Regular"/>
                <a:sym typeface="Open Sans Regular Regular"/>
              </a:defRPr>
            </a:lvl1pPr>
          </a:lstStyle>
          <a:p>
            <a:pPr/>
            <a:r>
              <a:t>am / was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33"/>
                                        </p:tgtEl>
                                        <p:attrNameLst>
                                          <p:attrName>style.visibility</p:attrName>
                                        </p:attrNameLst>
                                      </p:cBhvr>
                                      <p:to>
                                        <p:strVal val="visible"/>
                                      </p:to>
                                    </p:set>
                                    <p:animEffect filter="fade" transition="in">
                                      <p:cBhvr>
                                        <p:cTn id="7" dur="1000"/>
                                        <p:tgtEl>
                                          <p:spTgt spid="3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3"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6"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37" name="Not This:"/>
          <p:cNvSpPr txBox="1"/>
          <p:nvPr/>
        </p:nvSpPr>
        <p:spPr>
          <a:xfrm>
            <a:off x="32572" y="1633898"/>
            <a:ext cx="12939656"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Not This:</a:t>
            </a:r>
          </a:p>
        </p:txBody>
      </p:sp>
      <p:grpSp>
        <p:nvGrpSpPr>
          <p:cNvPr id="340" name="Group"/>
          <p:cNvGrpSpPr/>
          <p:nvPr/>
        </p:nvGrpSpPr>
        <p:grpSpPr>
          <a:xfrm>
            <a:off x="7489121" y="7686609"/>
            <a:ext cx="519964" cy="1435793"/>
            <a:chOff x="0" y="0"/>
            <a:chExt cx="519962" cy="1435792"/>
          </a:xfrm>
        </p:grpSpPr>
        <p:sp>
          <p:nvSpPr>
            <p:cNvPr id="338"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39"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347" name="Group"/>
          <p:cNvGrpSpPr/>
          <p:nvPr/>
        </p:nvGrpSpPr>
        <p:grpSpPr>
          <a:xfrm>
            <a:off x="1820517" y="7686609"/>
            <a:ext cx="1227663" cy="1435793"/>
            <a:chOff x="0" y="0"/>
            <a:chExt cx="1227661" cy="1435792"/>
          </a:xfrm>
        </p:grpSpPr>
        <p:grpSp>
          <p:nvGrpSpPr>
            <p:cNvPr id="343" name="Group"/>
            <p:cNvGrpSpPr/>
            <p:nvPr/>
          </p:nvGrpSpPr>
          <p:grpSpPr>
            <a:xfrm>
              <a:off x="0" y="0"/>
              <a:ext cx="519963" cy="1435793"/>
              <a:chOff x="0" y="0"/>
              <a:chExt cx="519962" cy="1435792"/>
            </a:xfrm>
          </p:grpSpPr>
          <p:sp>
            <p:nvSpPr>
              <p:cNvPr id="341"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42"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344" name="Shape"/>
            <p:cNvSpPr/>
            <p:nvPr/>
          </p:nvSpPr>
          <p:spPr>
            <a:xfrm>
              <a:off x="608209" y="342971"/>
              <a:ext cx="619453" cy="8311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1" y="0"/>
                  </a:moveTo>
                  <a:lnTo>
                    <a:pt x="0" y="12487"/>
                  </a:lnTo>
                  <a:lnTo>
                    <a:pt x="9606" y="21600"/>
                  </a:lnTo>
                  <a:lnTo>
                    <a:pt x="21600" y="6553"/>
                  </a:lnTo>
                  <a:lnTo>
                    <a:pt x="10711" y="0"/>
                  </a:lnTo>
                  <a:close/>
                </a:path>
              </a:pathLst>
            </a:custGeom>
            <a:solidFill>
              <a:srgbClr val="FFFFFF"/>
            </a:solidFill>
            <a:ln w="12700" cap="flat">
              <a:noFill/>
              <a:miter lim="400000"/>
            </a:ln>
            <a:effectLst/>
          </p:spPr>
          <p:txBody>
            <a:bodyPr wrap="square" lIns="50800" tIns="50800" rIns="50800" bIns="50800" numCol="1" anchor="ctr">
              <a:noAutofit/>
            </a:bodyPr>
            <a:lstStyle/>
            <a:p>
              <a:pPr/>
            </a:p>
          </p:txBody>
        </p:sp>
        <p:sp>
          <p:nvSpPr>
            <p:cNvPr id="345" name="Rounded Rectangle"/>
            <p:cNvSpPr/>
            <p:nvPr/>
          </p:nvSpPr>
          <p:spPr>
            <a:xfrm rot="17896148">
              <a:off x="438675" y="621302"/>
              <a:ext cx="265964" cy="543826"/>
            </a:xfrm>
            <a:prstGeom prst="roundRect">
              <a:avLst>
                <a:gd name="adj" fmla="val 17087"/>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46" name="Rounded Rectangle"/>
            <p:cNvSpPr/>
            <p:nvPr/>
          </p:nvSpPr>
          <p:spPr>
            <a:xfrm rot="19474620">
              <a:off x="685668" y="483341"/>
              <a:ext cx="99481" cy="469112"/>
            </a:xfrm>
            <a:prstGeom prst="roundRect">
              <a:avLst>
                <a:gd name="adj" fmla="val 39406"/>
              </a:avLst>
            </a:prstGeom>
            <a:solidFill>
              <a:srgbClr val="000000"/>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350" name="Group"/>
          <p:cNvGrpSpPr/>
          <p:nvPr/>
        </p:nvGrpSpPr>
        <p:grpSpPr>
          <a:xfrm rot="16212722">
            <a:off x="3907916" y="6168374"/>
            <a:ext cx="2431452" cy="4056350"/>
            <a:chOff x="0" y="1353"/>
            <a:chExt cx="2431451" cy="4056348"/>
          </a:xfrm>
        </p:grpSpPr>
        <p:sp>
          <p:nvSpPr>
            <p:cNvPr id="348" name="Arrow"/>
            <p:cNvSpPr/>
            <p:nvPr/>
          </p:nvSpPr>
          <p:spPr>
            <a:xfrm rot="5376260">
              <a:off x="-730672" y="900735"/>
              <a:ext cx="3892795" cy="2404628"/>
            </a:xfrm>
            <a:prstGeom prst="rightArrow">
              <a:avLst>
                <a:gd name="adj1" fmla="val 57694"/>
                <a:gd name="adj2" fmla="val 47433"/>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49" name="Word"/>
            <p:cNvSpPr/>
            <p:nvPr/>
          </p:nvSpPr>
          <p:spPr>
            <a:xfrm rot="5394362">
              <a:off x="-754562" y="1973548"/>
              <a:ext cx="394439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sp>
        <p:nvSpPr>
          <p:cNvPr id="351" name="Me"/>
          <p:cNvSpPr txBox="1"/>
          <p:nvPr/>
        </p:nvSpPr>
        <p:spPr>
          <a:xfrm>
            <a:off x="8341904" y="7318654"/>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Me</a:t>
            </a:r>
          </a:p>
        </p:txBody>
      </p:sp>
      <p:grpSp>
        <p:nvGrpSpPr>
          <p:cNvPr id="354" name="Group"/>
          <p:cNvGrpSpPr/>
          <p:nvPr/>
        </p:nvGrpSpPr>
        <p:grpSpPr>
          <a:xfrm>
            <a:off x="8341904" y="7686609"/>
            <a:ext cx="519964" cy="1435793"/>
            <a:chOff x="0" y="0"/>
            <a:chExt cx="519962" cy="1435792"/>
          </a:xfrm>
        </p:grpSpPr>
        <p:sp>
          <p:nvSpPr>
            <p:cNvPr id="352"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53"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357" name="Group"/>
          <p:cNvGrpSpPr/>
          <p:nvPr/>
        </p:nvGrpSpPr>
        <p:grpSpPr>
          <a:xfrm>
            <a:off x="9194688" y="7686609"/>
            <a:ext cx="519964" cy="1435793"/>
            <a:chOff x="0" y="0"/>
            <a:chExt cx="519962" cy="1435792"/>
          </a:xfrm>
        </p:grpSpPr>
        <p:sp>
          <p:nvSpPr>
            <p:cNvPr id="355"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56"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358" name="Line"/>
          <p:cNvSpPr/>
          <p:nvPr/>
        </p:nvSpPr>
        <p:spPr>
          <a:xfrm>
            <a:off x="2150241" y="8232850"/>
            <a:ext cx="8052347" cy="265030"/>
          </a:xfrm>
          <a:custGeom>
            <a:avLst/>
            <a:gdLst/>
            <a:ahLst/>
            <a:cxnLst>
              <a:cxn ang="0">
                <a:pos x="wd2" y="hd2"/>
              </a:cxn>
              <a:cxn ang="5400000">
                <a:pos x="wd2" y="hd2"/>
              </a:cxn>
              <a:cxn ang="10800000">
                <a:pos x="wd2" y="hd2"/>
              </a:cxn>
              <a:cxn ang="16200000">
                <a:pos x="wd2" y="hd2"/>
              </a:cxn>
            </a:cxnLst>
            <a:rect l="0" t="0" r="r" b="b"/>
            <a:pathLst>
              <a:path w="21558" h="21581" fill="norm" stroke="1" extrusionOk="0">
                <a:moveTo>
                  <a:pt x="6" y="0"/>
                </a:moveTo>
                <a:cubicBezTo>
                  <a:pt x="-42" y="4156"/>
                  <a:pt x="178" y="8208"/>
                  <a:pt x="634" y="12175"/>
                </a:cubicBezTo>
                <a:cubicBezTo>
                  <a:pt x="890" y="14398"/>
                  <a:pt x="1238" y="16749"/>
                  <a:pt x="2672" y="18555"/>
                </a:cubicBezTo>
                <a:cubicBezTo>
                  <a:pt x="4859" y="21309"/>
                  <a:pt x="8457" y="21553"/>
                  <a:pt x="11749" y="21577"/>
                </a:cubicBezTo>
                <a:cubicBezTo>
                  <a:pt x="14966" y="21600"/>
                  <a:pt x="18230" y="21537"/>
                  <a:pt x="21558" y="21380"/>
                </a:cubicBezTo>
              </a:path>
            </a:pathLst>
          </a:custGeom>
          <a:ln w="177800">
            <a:solidFill>
              <a:srgbClr val="FFFB00"/>
            </a:solidFill>
            <a:prstDash val="sysDot"/>
            <a:miter lim="400000"/>
            <a:tailEnd type="triangle"/>
          </a:ln>
          <a:effectLst>
            <a:outerShdw sx="100000" sy="100000" kx="0" ky="0" algn="b" rotWithShape="0" blurRad="165100" dist="0" dir="5400000">
              <a:srgbClr val="000000"/>
            </a:outerShdw>
          </a:effectLst>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0"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61" name="God"/>
          <p:cNvSpPr txBox="1"/>
          <p:nvPr/>
        </p:nvSpPr>
        <p:spPr>
          <a:xfrm>
            <a:off x="-1038813" y="36560"/>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364" name="Group"/>
          <p:cNvGrpSpPr/>
          <p:nvPr/>
        </p:nvGrpSpPr>
        <p:grpSpPr>
          <a:xfrm>
            <a:off x="7489121" y="7686609"/>
            <a:ext cx="519964" cy="1435793"/>
            <a:chOff x="0" y="0"/>
            <a:chExt cx="519962" cy="1435792"/>
          </a:xfrm>
        </p:grpSpPr>
        <p:sp>
          <p:nvSpPr>
            <p:cNvPr id="362"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63"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367" name="Group"/>
          <p:cNvGrpSpPr/>
          <p:nvPr/>
        </p:nvGrpSpPr>
        <p:grpSpPr>
          <a:xfrm>
            <a:off x="903266" y="1040588"/>
            <a:ext cx="2413928" cy="6319242"/>
            <a:chOff x="0" y="0"/>
            <a:chExt cx="2413926" cy="6319241"/>
          </a:xfrm>
        </p:grpSpPr>
        <p:sp>
          <p:nvSpPr>
            <p:cNvPr id="365"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66" name="Word"/>
            <p:cNvSpPr txBox="1"/>
            <p:nvPr/>
          </p:nvSpPr>
          <p:spPr>
            <a:xfrm rot="5394362">
              <a:off x="-1863620" y="2334120"/>
              <a:ext cx="6316544" cy="165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grpSp>
        <p:nvGrpSpPr>
          <p:cNvPr id="374" name="Group"/>
          <p:cNvGrpSpPr/>
          <p:nvPr/>
        </p:nvGrpSpPr>
        <p:grpSpPr>
          <a:xfrm>
            <a:off x="1820517" y="7686609"/>
            <a:ext cx="1227663" cy="1435793"/>
            <a:chOff x="0" y="0"/>
            <a:chExt cx="1227661" cy="1435792"/>
          </a:xfrm>
        </p:grpSpPr>
        <p:grpSp>
          <p:nvGrpSpPr>
            <p:cNvPr id="370" name="Group"/>
            <p:cNvGrpSpPr/>
            <p:nvPr/>
          </p:nvGrpSpPr>
          <p:grpSpPr>
            <a:xfrm>
              <a:off x="0" y="0"/>
              <a:ext cx="519963" cy="1435793"/>
              <a:chOff x="0" y="0"/>
              <a:chExt cx="519962" cy="1435792"/>
            </a:xfrm>
          </p:grpSpPr>
          <p:sp>
            <p:nvSpPr>
              <p:cNvPr id="368"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69"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371" name="Shape"/>
            <p:cNvSpPr/>
            <p:nvPr/>
          </p:nvSpPr>
          <p:spPr>
            <a:xfrm>
              <a:off x="608209" y="342971"/>
              <a:ext cx="619453" cy="8311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1" y="0"/>
                  </a:moveTo>
                  <a:lnTo>
                    <a:pt x="0" y="12487"/>
                  </a:lnTo>
                  <a:lnTo>
                    <a:pt x="9606" y="21600"/>
                  </a:lnTo>
                  <a:lnTo>
                    <a:pt x="21600" y="6553"/>
                  </a:lnTo>
                  <a:lnTo>
                    <a:pt x="10711" y="0"/>
                  </a:lnTo>
                  <a:close/>
                </a:path>
              </a:pathLst>
            </a:custGeom>
            <a:solidFill>
              <a:srgbClr val="FFFFFF"/>
            </a:solidFill>
            <a:ln w="12700" cap="flat">
              <a:noFill/>
              <a:miter lim="400000"/>
            </a:ln>
            <a:effectLst/>
          </p:spPr>
          <p:txBody>
            <a:bodyPr wrap="square" lIns="50800" tIns="50800" rIns="50800" bIns="50800" numCol="1" anchor="ctr">
              <a:noAutofit/>
            </a:bodyPr>
            <a:lstStyle/>
            <a:p>
              <a:pPr/>
            </a:p>
          </p:txBody>
        </p:sp>
        <p:sp>
          <p:nvSpPr>
            <p:cNvPr id="372" name="Rounded Rectangle"/>
            <p:cNvSpPr/>
            <p:nvPr/>
          </p:nvSpPr>
          <p:spPr>
            <a:xfrm rot="17896148">
              <a:off x="438675" y="621302"/>
              <a:ext cx="265964" cy="543826"/>
            </a:xfrm>
            <a:prstGeom prst="roundRect">
              <a:avLst>
                <a:gd name="adj" fmla="val 17087"/>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73" name="Rounded Rectangle"/>
            <p:cNvSpPr/>
            <p:nvPr/>
          </p:nvSpPr>
          <p:spPr>
            <a:xfrm rot="19474620">
              <a:off x="685668" y="483341"/>
              <a:ext cx="99481" cy="469112"/>
            </a:xfrm>
            <a:prstGeom prst="roundRect">
              <a:avLst>
                <a:gd name="adj" fmla="val 39406"/>
              </a:avLst>
            </a:prstGeom>
            <a:solidFill>
              <a:srgbClr val="000000"/>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377" name="Group"/>
          <p:cNvGrpSpPr/>
          <p:nvPr/>
        </p:nvGrpSpPr>
        <p:grpSpPr>
          <a:xfrm rot="16212722">
            <a:off x="3907916" y="6168374"/>
            <a:ext cx="2431452" cy="4056350"/>
            <a:chOff x="0" y="1353"/>
            <a:chExt cx="2431451" cy="4056348"/>
          </a:xfrm>
        </p:grpSpPr>
        <p:sp>
          <p:nvSpPr>
            <p:cNvPr id="375" name="Arrow"/>
            <p:cNvSpPr/>
            <p:nvPr/>
          </p:nvSpPr>
          <p:spPr>
            <a:xfrm rot="5376260">
              <a:off x="-730672" y="900735"/>
              <a:ext cx="3892795" cy="2404628"/>
            </a:xfrm>
            <a:prstGeom prst="rightArrow">
              <a:avLst>
                <a:gd name="adj1" fmla="val 57694"/>
                <a:gd name="adj2" fmla="val 47433"/>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76" name="Word"/>
            <p:cNvSpPr/>
            <p:nvPr/>
          </p:nvSpPr>
          <p:spPr>
            <a:xfrm rot="5394362">
              <a:off x="-754562" y="1973548"/>
              <a:ext cx="394439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sp>
        <p:nvSpPr>
          <p:cNvPr id="378" name="Me"/>
          <p:cNvSpPr txBox="1"/>
          <p:nvPr/>
        </p:nvSpPr>
        <p:spPr>
          <a:xfrm>
            <a:off x="8341904" y="7318654"/>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Me</a:t>
            </a:r>
          </a:p>
        </p:txBody>
      </p:sp>
      <p:grpSp>
        <p:nvGrpSpPr>
          <p:cNvPr id="381" name="Group"/>
          <p:cNvGrpSpPr/>
          <p:nvPr/>
        </p:nvGrpSpPr>
        <p:grpSpPr>
          <a:xfrm>
            <a:off x="8341904" y="7686609"/>
            <a:ext cx="519964" cy="1435793"/>
            <a:chOff x="0" y="0"/>
            <a:chExt cx="519962" cy="1435792"/>
          </a:xfrm>
        </p:grpSpPr>
        <p:sp>
          <p:nvSpPr>
            <p:cNvPr id="379"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80"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384" name="Group"/>
          <p:cNvGrpSpPr/>
          <p:nvPr/>
        </p:nvGrpSpPr>
        <p:grpSpPr>
          <a:xfrm>
            <a:off x="9194688" y="7686609"/>
            <a:ext cx="519964" cy="1435793"/>
            <a:chOff x="0" y="0"/>
            <a:chExt cx="519962" cy="1435792"/>
          </a:xfrm>
        </p:grpSpPr>
        <p:sp>
          <p:nvSpPr>
            <p:cNvPr id="382"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83"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385" name="Line"/>
          <p:cNvSpPr/>
          <p:nvPr/>
        </p:nvSpPr>
        <p:spPr>
          <a:xfrm>
            <a:off x="2150241" y="2087145"/>
            <a:ext cx="8052347" cy="6410735"/>
          </a:xfrm>
          <a:custGeom>
            <a:avLst/>
            <a:gdLst/>
            <a:ahLst/>
            <a:cxnLst>
              <a:cxn ang="0">
                <a:pos x="wd2" y="hd2"/>
              </a:cxn>
              <a:cxn ang="5400000">
                <a:pos x="wd2" y="hd2"/>
              </a:cxn>
              <a:cxn ang="10800000">
                <a:pos x="wd2" y="hd2"/>
              </a:cxn>
              <a:cxn ang="16200000">
                <a:pos x="wd2" y="hd2"/>
              </a:cxn>
            </a:cxnLst>
            <a:rect l="0" t="0" r="r" b="b"/>
            <a:pathLst>
              <a:path w="21558" h="21581" fill="norm" stroke="1" extrusionOk="0">
                <a:moveTo>
                  <a:pt x="6" y="0"/>
                </a:moveTo>
                <a:cubicBezTo>
                  <a:pt x="-42" y="4156"/>
                  <a:pt x="178" y="8208"/>
                  <a:pt x="634" y="12175"/>
                </a:cubicBezTo>
                <a:cubicBezTo>
                  <a:pt x="890" y="14398"/>
                  <a:pt x="1238" y="16749"/>
                  <a:pt x="2672" y="18555"/>
                </a:cubicBezTo>
                <a:cubicBezTo>
                  <a:pt x="4859" y="21309"/>
                  <a:pt x="8457" y="21553"/>
                  <a:pt x="11749" y="21577"/>
                </a:cubicBezTo>
                <a:cubicBezTo>
                  <a:pt x="14966" y="21600"/>
                  <a:pt x="18230" y="21537"/>
                  <a:pt x="21558" y="21380"/>
                </a:cubicBezTo>
              </a:path>
            </a:pathLst>
          </a:custGeom>
          <a:ln w="177800">
            <a:solidFill>
              <a:srgbClr val="FFFB00"/>
            </a:solidFill>
            <a:prstDash val="sysDot"/>
            <a:miter lim="400000"/>
            <a:tailEnd type="triangle"/>
          </a:ln>
          <a:effectLst>
            <a:outerShdw sx="100000" sy="100000" kx="0" ky="0" algn="b" rotWithShape="0" blurRad="165100" dist="0" dir="5400000">
              <a:srgbClr val="000000"/>
            </a:outerShdw>
          </a:effectLst>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7"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88" name="Not This:"/>
          <p:cNvSpPr txBox="1"/>
          <p:nvPr/>
        </p:nvSpPr>
        <p:spPr>
          <a:xfrm>
            <a:off x="772802" y="2507863"/>
            <a:ext cx="5587881"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Not This:</a:t>
            </a:r>
          </a:p>
        </p:txBody>
      </p:sp>
      <p:grpSp>
        <p:nvGrpSpPr>
          <p:cNvPr id="394" name="Group"/>
          <p:cNvGrpSpPr/>
          <p:nvPr/>
        </p:nvGrpSpPr>
        <p:grpSpPr>
          <a:xfrm>
            <a:off x="6324528" y="250837"/>
            <a:ext cx="6502825" cy="9103161"/>
            <a:chOff x="0" y="0"/>
            <a:chExt cx="6502824" cy="9103159"/>
          </a:xfrm>
        </p:grpSpPr>
        <p:sp>
          <p:nvSpPr>
            <p:cNvPr id="389" name="Me"/>
            <p:cNvSpPr txBox="1"/>
            <p:nvPr/>
          </p:nvSpPr>
          <p:spPr>
            <a:xfrm>
              <a:off x="186281" y="6931459"/>
              <a:ext cx="6316544" cy="2171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Me</a:t>
              </a:r>
            </a:p>
          </p:txBody>
        </p:sp>
        <p:sp>
          <p:nvSpPr>
            <p:cNvPr id="390" name="God"/>
            <p:cNvSpPr txBox="1"/>
            <p:nvPr/>
          </p:nvSpPr>
          <p:spPr>
            <a:xfrm>
              <a:off x="0" y="-1"/>
              <a:ext cx="6316543" cy="2171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393" name="Group"/>
            <p:cNvGrpSpPr/>
            <p:nvPr/>
          </p:nvGrpSpPr>
          <p:grpSpPr>
            <a:xfrm>
              <a:off x="1942079" y="1004027"/>
              <a:ext cx="2413928" cy="6319243"/>
              <a:chOff x="0" y="0"/>
              <a:chExt cx="2413926" cy="6319241"/>
            </a:xfrm>
          </p:grpSpPr>
          <p:sp>
            <p:nvSpPr>
              <p:cNvPr id="391"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92" name="Word"/>
              <p:cNvSpPr txBox="1"/>
              <p:nvPr/>
            </p:nvSpPr>
            <p:spPr>
              <a:xfrm rot="5394362">
                <a:off x="-1863620" y="2334120"/>
                <a:ext cx="6316544" cy="165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94"/>
                                        </p:tgtEl>
                                        <p:attrNameLst>
                                          <p:attrName>style.visibility</p:attrName>
                                        </p:attrNameLst>
                                      </p:cBhvr>
                                      <p:to>
                                        <p:strVal val="visible"/>
                                      </p:to>
                                    </p:set>
                                    <p:animEffect filter="fade" transition="in">
                                      <p:cBhvr>
                                        <p:cTn id="7" dur="1000"/>
                                        <p:tgtEl>
                                          <p:spTgt spid="3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94"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6" name="Rectangle"/>
          <p:cNvSpPr/>
          <p:nvPr/>
        </p:nvSpPr>
        <p:spPr>
          <a:xfrm>
            <a:off x="0" y="-25400"/>
            <a:ext cx="13004800" cy="9804400"/>
          </a:xfrm>
          <a:prstGeom prst="rect">
            <a:avLst/>
          </a:prstGeom>
          <a:solidFill>
            <a:schemeClr val="accent1"/>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397" name="The Right Way to Read the Bible"/>
          <p:cNvSpPr txBox="1"/>
          <p:nvPr/>
        </p:nvSpPr>
        <p:spPr>
          <a:xfrm>
            <a:off x="665665" y="1720850"/>
            <a:ext cx="11673470" cy="631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The Right Way to Read the Bible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9"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00" name="God"/>
          <p:cNvSpPr txBox="1"/>
          <p:nvPr/>
        </p:nvSpPr>
        <p:spPr>
          <a:xfrm>
            <a:off x="-1038813" y="36560"/>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403" name="Group"/>
          <p:cNvGrpSpPr/>
          <p:nvPr/>
        </p:nvGrpSpPr>
        <p:grpSpPr>
          <a:xfrm>
            <a:off x="7489121" y="7686609"/>
            <a:ext cx="519964" cy="1435793"/>
            <a:chOff x="0" y="0"/>
            <a:chExt cx="519962" cy="1435792"/>
          </a:xfrm>
        </p:grpSpPr>
        <p:sp>
          <p:nvSpPr>
            <p:cNvPr id="401"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02"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406" name="Group"/>
          <p:cNvGrpSpPr/>
          <p:nvPr/>
        </p:nvGrpSpPr>
        <p:grpSpPr>
          <a:xfrm>
            <a:off x="903266" y="1040588"/>
            <a:ext cx="2413928" cy="6319242"/>
            <a:chOff x="0" y="0"/>
            <a:chExt cx="2413926" cy="6319241"/>
          </a:xfrm>
        </p:grpSpPr>
        <p:sp>
          <p:nvSpPr>
            <p:cNvPr id="404"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05" name="Word"/>
            <p:cNvSpPr txBox="1"/>
            <p:nvPr/>
          </p:nvSpPr>
          <p:spPr>
            <a:xfrm rot="5394362">
              <a:off x="-1863620" y="2334120"/>
              <a:ext cx="6316544" cy="165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grpSp>
        <p:nvGrpSpPr>
          <p:cNvPr id="413" name="Group"/>
          <p:cNvGrpSpPr/>
          <p:nvPr/>
        </p:nvGrpSpPr>
        <p:grpSpPr>
          <a:xfrm>
            <a:off x="1820517" y="7686609"/>
            <a:ext cx="1227663" cy="1435793"/>
            <a:chOff x="0" y="0"/>
            <a:chExt cx="1227661" cy="1435792"/>
          </a:xfrm>
        </p:grpSpPr>
        <p:grpSp>
          <p:nvGrpSpPr>
            <p:cNvPr id="409" name="Group"/>
            <p:cNvGrpSpPr/>
            <p:nvPr/>
          </p:nvGrpSpPr>
          <p:grpSpPr>
            <a:xfrm>
              <a:off x="0" y="0"/>
              <a:ext cx="519963" cy="1435793"/>
              <a:chOff x="0" y="0"/>
              <a:chExt cx="519962" cy="1435792"/>
            </a:xfrm>
          </p:grpSpPr>
          <p:sp>
            <p:nvSpPr>
              <p:cNvPr id="407"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08"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410" name="Shape"/>
            <p:cNvSpPr/>
            <p:nvPr/>
          </p:nvSpPr>
          <p:spPr>
            <a:xfrm>
              <a:off x="608209" y="342971"/>
              <a:ext cx="619453" cy="8311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1" y="0"/>
                  </a:moveTo>
                  <a:lnTo>
                    <a:pt x="0" y="12487"/>
                  </a:lnTo>
                  <a:lnTo>
                    <a:pt x="9606" y="21600"/>
                  </a:lnTo>
                  <a:lnTo>
                    <a:pt x="21600" y="6553"/>
                  </a:lnTo>
                  <a:lnTo>
                    <a:pt x="10711" y="0"/>
                  </a:lnTo>
                  <a:close/>
                </a:path>
              </a:pathLst>
            </a:custGeom>
            <a:solidFill>
              <a:srgbClr val="FFFFFF"/>
            </a:solidFill>
            <a:ln w="12700" cap="flat">
              <a:noFill/>
              <a:miter lim="400000"/>
            </a:ln>
            <a:effectLst/>
          </p:spPr>
          <p:txBody>
            <a:bodyPr wrap="square" lIns="50800" tIns="50800" rIns="50800" bIns="50800" numCol="1" anchor="ctr">
              <a:noAutofit/>
            </a:bodyPr>
            <a:lstStyle/>
            <a:p>
              <a:pPr/>
            </a:p>
          </p:txBody>
        </p:sp>
        <p:sp>
          <p:nvSpPr>
            <p:cNvPr id="411" name="Rounded Rectangle"/>
            <p:cNvSpPr/>
            <p:nvPr/>
          </p:nvSpPr>
          <p:spPr>
            <a:xfrm rot="17896148">
              <a:off x="438675" y="621302"/>
              <a:ext cx="265964" cy="543826"/>
            </a:xfrm>
            <a:prstGeom prst="roundRect">
              <a:avLst>
                <a:gd name="adj" fmla="val 17087"/>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12" name="Rounded Rectangle"/>
            <p:cNvSpPr/>
            <p:nvPr/>
          </p:nvSpPr>
          <p:spPr>
            <a:xfrm rot="19474620">
              <a:off x="685668" y="483341"/>
              <a:ext cx="99481" cy="469112"/>
            </a:xfrm>
            <a:prstGeom prst="roundRect">
              <a:avLst>
                <a:gd name="adj" fmla="val 39406"/>
              </a:avLst>
            </a:prstGeom>
            <a:solidFill>
              <a:srgbClr val="000000"/>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416" name="Group"/>
          <p:cNvGrpSpPr/>
          <p:nvPr/>
        </p:nvGrpSpPr>
        <p:grpSpPr>
          <a:xfrm rot="16212722">
            <a:off x="3907916" y="6168374"/>
            <a:ext cx="2431452" cy="4056350"/>
            <a:chOff x="0" y="1353"/>
            <a:chExt cx="2431451" cy="4056348"/>
          </a:xfrm>
        </p:grpSpPr>
        <p:sp>
          <p:nvSpPr>
            <p:cNvPr id="414" name="Arrow"/>
            <p:cNvSpPr/>
            <p:nvPr/>
          </p:nvSpPr>
          <p:spPr>
            <a:xfrm rot="5376260">
              <a:off x="-730672" y="900735"/>
              <a:ext cx="3892795" cy="2404628"/>
            </a:xfrm>
            <a:prstGeom prst="rightArrow">
              <a:avLst>
                <a:gd name="adj1" fmla="val 57694"/>
                <a:gd name="adj2" fmla="val 47433"/>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15" name="Word"/>
            <p:cNvSpPr/>
            <p:nvPr/>
          </p:nvSpPr>
          <p:spPr>
            <a:xfrm rot="5394362">
              <a:off x="-754562" y="1973548"/>
              <a:ext cx="394439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sp>
        <p:nvSpPr>
          <p:cNvPr id="417" name="Me"/>
          <p:cNvSpPr txBox="1"/>
          <p:nvPr/>
        </p:nvSpPr>
        <p:spPr>
          <a:xfrm>
            <a:off x="8341904" y="7318654"/>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Me</a:t>
            </a:r>
          </a:p>
        </p:txBody>
      </p:sp>
      <p:grpSp>
        <p:nvGrpSpPr>
          <p:cNvPr id="420" name="Group"/>
          <p:cNvGrpSpPr/>
          <p:nvPr/>
        </p:nvGrpSpPr>
        <p:grpSpPr>
          <a:xfrm>
            <a:off x="8341904" y="7686609"/>
            <a:ext cx="519964" cy="1435793"/>
            <a:chOff x="0" y="0"/>
            <a:chExt cx="519962" cy="1435792"/>
          </a:xfrm>
        </p:grpSpPr>
        <p:sp>
          <p:nvSpPr>
            <p:cNvPr id="418"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19"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423" name="Group"/>
          <p:cNvGrpSpPr/>
          <p:nvPr/>
        </p:nvGrpSpPr>
        <p:grpSpPr>
          <a:xfrm>
            <a:off x="9194688" y="7686609"/>
            <a:ext cx="519964" cy="1435793"/>
            <a:chOff x="0" y="0"/>
            <a:chExt cx="519962" cy="1435792"/>
          </a:xfrm>
        </p:grpSpPr>
        <p:sp>
          <p:nvSpPr>
            <p:cNvPr id="421"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22"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424" name="Line"/>
          <p:cNvSpPr/>
          <p:nvPr/>
        </p:nvSpPr>
        <p:spPr>
          <a:xfrm>
            <a:off x="2150241" y="2087145"/>
            <a:ext cx="8052347" cy="6410735"/>
          </a:xfrm>
          <a:custGeom>
            <a:avLst/>
            <a:gdLst/>
            <a:ahLst/>
            <a:cxnLst>
              <a:cxn ang="0">
                <a:pos x="wd2" y="hd2"/>
              </a:cxn>
              <a:cxn ang="5400000">
                <a:pos x="wd2" y="hd2"/>
              </a:cxn>
              <a:cxn ang="10800000">
                <a:pos x="wd2" y="hd2"/>
              </a:cxn>
              <a:cxn ang="16200000">
                <a:pos x="wd2" y="hd2"/>
              </a:cxn>
            </a:cxnLst>
            <a:rect l="0" t="0" r="r" b="b"/>
            <a:pathLst>
              <a:path w="21558" h="21581" fill="norm" stroke="1" extrusionOk="0">
                <a:moveTo>
                  <a:pt x="6" y="0"/>
                </a:moveTo>
                <a:cubicBezTo>
                  <a:pt x="-42" y="4156"/>
                  <a:pt x="178" y="8208"/>
                  <a:pt x="634" y="12175"/>
                </a:cubicBezTo>
                <a:cubicBezTo>
                  <a:pt x="890" y="14398"/>
                  <a:pt x="1238" y="16749"/>
                  <a:pt x="2672" y="18555"/>
                </a:cubicBezTo>
                <a:cubicBezTo>
                  <a:pt x="4859" y="21309"/>
                  <a:pt x="8457" y="21553"/>
                  <a:pt x="11749" y="21577"/>
                </a:cubicBezTo>
                <a:cubicBezTo>
                  <a:pt x="14966" y="21600"/>
                  <a:pt x="18230" y="21537"/>
                  <a:pt x="21558" y="21380"/>
                </a:cubicBezTo>
              </a:path>
            </a:pathLst>
          </a:custGeom>
          <a:ln w="177800">
            <a:solidFill>
              <a:srgbClr val="FFFB00"/>
            </a:solidFill>
            <a:prstDash val="sysDot"/>
            <a:miter lim="400000"/>
            <a:tailEnd type="triangle"/>
          </a:ln>
          <a:effectLst>
            <a:outerShdw sx="100000" sy="100000" kx="0" ky="0" algn="b" rotWithShape="0" blurRad="165100" dist="0" dir="5400000">
              <a:srgbClr val="000000"/>
            </a:outerShdw>
          </a:effectLst>
        </p:spPr>
        <p:txBody>
          <a:bodyPr lIns="50800" tIns="50800" rIns="50800" bIns="50800" anchor="ctr"/>
          <a:lstStyle/>
          <a:p>
            <a:pPr/>
          </a:p>
        </p:txBody>
      </p:sp>
      <p:grpSp>
        <p:nvGrpSpPr>
          <p:cNvPr id="427" name="Group"/>
          <p:cNvGrpSpPr/>
          <p:nvPr/>
        </p:nvGrpSpPr>
        <p:grpSpPr>
          <a:xfrm>
            <a:off x="3149331" y="1894873"/>
            <a:ext cx="6316543" cy="2171701"/>
            <a:chOff x="0" y="0"/>
            <a:chExt cx="6316542" cy="2171700"/>
          </a:xfrm>
        </p:grpSpPr>
        <p:sp>
          <p:nvSpPr>
            <p:cNvPr id="425" name="Callout"/>
            <p:cNvSpPr/>
            <p:nvPr/>
          </p:nvSpPr>
          <p:spPr>
            <a:xfrm>
              <a:off x="9774" y="0"/>
              <a:ext cx="5672535" cy="2171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01" y="0"/>
                  </a:moveTo>
                  <a:lnTo>
                    <a:pt x="2601" y="14743"/>
                  </a:lnTo>
                  <a:lnTo>
                    <a:pt x="0" y="21600"/>
                  </a:lnTo>
                  <a:lnTo>
                    <a:pt x="3609" y="16516"/>
                  </a:lnTo>
                  <a:lnTo>
                    <a:pt x="21600" y="16516"/>
                  </a:lnTo>
                  <a:lnTo>
                    <a:pt x="21600" y="0"/>
                  </a:lnTo>
                  <a:lnTo>
                    <a:pt x="2601" y="0"/>
                  </a:lnTo>
                  <a:close/>
                </a:path>
              </a:pathLst>
            </a:custGeom>
            <a:solidFill>
              <a:srgbClr val="FFFFFF"/>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26" name="Powerful"/>
            <p:cNvSpPr txBox="1"/>
            <p:nvPr/>
          </p:nvSpPr>
          <p:spPr>
            <a:xfrm>
              <a:off x="0" y="81065"/>
              <a:ext cx="6316543" cy="1409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7600">
                  <a:latin typeface="Open Sans Regular Regular"/>
                  <a:ea typeface="Open Sans Regular Regular"/>
                  <a:cs typeface="Open Sans Regular Regular"/>
                  <a:sym typeface="Open Sans Regular Regular"/>
                </a:defRPr>
              </a:lvl1pPr>
            </a:lstStyle>
            <a:p>
              <a:pPr/>
              <a:r>
                <a:t>Powerful</a:t>
              </a:r>
            </a:p>
          </p:txBody>
        </p:sp>
      </p:grpSp>
      <p:grpSp>
        <p:nvGrpSpPr>
          <p:cNvPr id="430" name="Group"/>
          <p:cNvGrpSpPr/>
          <p:nvPr/>
        </p:nvGrpSpPr>
        <p:grpSpPr>
          <a:xfrm>
            <a:off x="4863548" y="4919042"/>
            <a:ext cx="6316543" cy="2388792"/>
            <a:chOff x="0" y="0"/>
            <a:chExt cx="6316542" cy="2388790"/>
          </a:xfrm>
        </p:grpSpPr>
        <p:sp>
          <p:nvSpPr>
            <p:cNvPr id="428" name="Callout"/>
            <p:cNvSpPr/>
            <p:nvPr/>
          </p:nvSpPr>
          <p:spPr>
            <a:xfrm>
              <a:off x="692796" y="0"/>
              <a:ext cx="4989513" cy="23887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5015"/>
                  </a:lnTo>
                  <a:lnTo>
                    <a:pt x="12283" y="15015"/>
                  </a:lnTo>
                  <a:lnTo>
                    <a:pt x="12834" y="21600"/>
                  </a:lnTo>
                  <a:lnTo>
                    <a:pt x="13384" y="15015"/>
                  </a:lnTo>
                  <a:lnTo>
                    <a:pt x="21600" y="15015"/>
                  </a:lnTo>
                  <a:lnTo>
                    <a:pt x="21600" y="0"/>
                  </a:lnTo>
                  <a:lnTo>
                    <a:pt x="0" y="0"/>
                  </a:lnTo>
                  <a:close/>
                </a:path>
              </a:pathLst>
            </a:custGeom>
            <a:solidFill>
              <a:srgbClr val="FFFFFF"/>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29" name="Relatable"/>
            <p:cNvSpPr txBox="1"/>
            <p:nvPr/>
          </p:nvSpPr>
          <p:spPr>
            <a:xfrm>
              <a:off x="0" y="81065"/>
              <a:ext cx="6316543" cy="1409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7600">
                  <a:latin typeface="Open Sans Regular Regular"/>
                  <a:ea typeface="Open Sans Regular Regular"/>
                  <a:cs typeface="Open Sans Regular Regular"/>
                  <a:sym typeface="Open Sans Regular Regular"/>
                </a:defRPr>
              </a:lvl1pPr>
            </a:lstStyle>
            <a:p>
              <a:pPr/>
              <a:r>
                <a:t>Relatable</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430"/>
                                        </p:tgtEl>
                                        <p:attrNameLst>
                                          <p:attrName>style.visibility</p:attrName>
                                        </p:attrNameLst>
                                      </p:cBhvr>
                                      <p:to>
                                        <p:strVal val="visible"/>
                                      </p:to>
                                    </p:set>
                                    <p:animEffect filter="fade" transition="in">
                                      <p:cBhvr>
                                        <p:cTn id="7" dur="1000"/>
                                        <p:tgtEl>
                                          <p:spTgt spid="430"/>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427"/>
                                        </p:tgtEl>
                                        <p:attrNameLst>
                                          <p:attrName>style.visibility</p:attrName>
                                        </p:attrNameLst>
                                      </p:cBhvr>
                                      <p:to>
                                        <p:strVal val="visible"/>
                                      </p:to>
                                    </p:set>
                                    <p:animEffect filter="fade" transition="in">
                                      <p:cBhvr>
                                        <p:cTn id="12" dur="1000"/>
                                        <p:tgtEl>
                                          <p:spTgt spid="4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30" grpId="1"/>
      <p:bldP build="whole" bldLvl="1" animBg="1" rev="0" advAuto="0" spid="427" grpId="2"/>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2"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33" name="Rounded Rectangle"/>
          <p:cNvSpPr/>
          <p:nvPr/>
        </p:nvSpPr>
        <p:spPr>
          <a:xfrm>
            <a:off x="463370" y="701772"/>
            <a:ext cx="12078060" cy="8590849"/>
          </a:xfrm>
          <a:prstGeom prst="roundRect">
            <a:avLst>
              <a:gd name="adj" fmla="val 14269"/>
            </a:avLst>
          </a:prstGeom>
          <a:solidFill>
            <a:srgbClr val="FFFFFF"/>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34" name="Hebrews 4:12-13…"/>
          <p:cNvSpPr txBox="1"/>
          <p:nvPr/>
        </p:nvSpPr>
        <p:spPr>
          <a:xfrm>
            <a:off x="1012913" y="1688846"/>
            <a:ext cx="10978974" cy="6616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spcBef>
                <a:spcPts val="0"/>
              </a:spcBef>
              <a:defRPr sz="4200">
                <a:latin typeface="Open Sans Regular Regular"/>
                <a:ea typeface="Open Sans Regular Regular"/>
                <a:cs typeface="Open Sans Regular Regular"/>
                <a:sym typeface="Open Sans Regular Regular"/>
              </a:defRPr>
            </a:pPr>
            <a:r>
              <a:t>Hebrews 4:12-13</a:t>
            </a:r>
          </a:p>
          <a:p>
            <a:pPr>
              <a:lnSpc>
                <a:spcPct val="100000"/>
              </a:lnSpc>
              <a:spcBef>
                <a:spcPts val="0"/>
              </a:spcBef>
              <a:defRPr sz="4200">
                <a:latin typeface="Open Sans Regular Regular"/>
                <a:ea typeface="Open Sans Regular Regular"/>
                <a:cs typeface="Open Sans Regular Regular"/>
                <a:sym typeface="Open Sans Regular Regular"/>
              </a:defRPr>
            </a:pPr>
            <a:r>
              <a:t>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175" name="Psalm 1:2…"/>
          <p:cNvSpPr txBox="1"/>
          <p:nvPr/>
        </p:nvSpPr>
        <p:spPr>
          <a:xfrm>
            <a:off x="1105557" y="2971800"/>
            <a:ext cx="11390634" cy="381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spcBef>
                <a:spcPts val="0"/>
              </a:spcBef>
              <a:defRPr sz="5300">
                <a:solidFill>
                  <a:srgbClr val="FFFFFF"/>
                </a:solidFill>
                <a:latin typeface="Open Sans Regular Regular"/>
                <a:ea typeface="Open Sans Regular Regular"/>
                <a:cs typeface="Open Sans Regular Regular"/>
                <a:sym typeface="Open Sans Regular Regular"/>
              </a:defRPr>
            </a:pPr>
            <a:r>
              <a:t>Psalm 1:2</a:t>
            </a:r>
          </a:p>
          <a:p>
            <a:pPr>
              <a:lnSpc>
                <a:spcPct val="100000"/>
              </a:lnSpc>
              <a:spcBef>
                <a:spcPts val="0"/>
              </a:spcBef>
              <a:defRPr sz="5300">
                <a:solidFill>
                  <a:srgbClr val="FFFFFF"/>
                </a:solidFill>
                <a:latin typeface="Open Sans Regular Regular"/>
                <a:ea typeface="Open Sans Regular Regular"/>
                <a:cs typeface="Open Sans Regular Regular"/>
                <a:sym typeface="Open Sans Regular Regular"/>
              </a:defRPr>
            </a:pPr>
            <a:r>
              <a:t>But his </a:t>
            </a:r>
            <a:r>
              <a:rPr>
                <a:solidFill>
                  <a:srgbClr val="FFFB00"/>
                </a:solidFill>
              </a:rPr>
              <a:t>delight</a:t>
            </a:r>
            <a:r>
              <a:t> is in the law of the Lord, and on his law he </a:t>
            </a:r>
            <a:r>
              <a:rPr>
                <a:solidFill>
                  <a:srgbClr val="FFFB00"/>
                </a:solidFill>
              </a:rPr>
              <a:t>meditates day and night</a:t>
            </a:r>
            <a:r>
              <a: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6" name="Rectangle"/>
          <p:cNvSpPr/>
          <p:nvPr/>
        </p:nvSpPr>
        <p:spPr>
          <a:xfrm>
            <a:off x="0" y="-25400"/>
            <a:ext cx="13004800" cy="9804400"/>
          </a:xfrm>
          <a:prstGeom prst="rect">
            <a:avLst/>
          </a:prstGeom>
          <a:solidFill>
            <a:schemeClr val="accent1"/>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37" name="Third Way God Revealed His Message"/>
          <p:cNvSpPr txBox="1"/>
          <p:nvPr/>
        </p:nvSpPr>
        <p:spPr>
          <a:xfrm>
            <a:off x="-34237" y="1720850"/>
            <a:ext cx="13073273" cy="631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Third Way God Revealed His Message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9"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40" name="God"/>
          <p:cNvSpPr txBox="1"/>
          <p:nvPr/>
        </p:nvSpPr>
        <p:spPr>
          <a:xfrm>
            <a:off x="3344128" y="-183547"/>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446" name="Group"/>
          <p:cNvGrpSpPr/>
          <p:nvPr/>
        </p:nvGrpSpPr>
        <p:grpSpPr>
          <a:xfrm>
            <a:off x="4529029" y="6444095"/>
            <a:ext cx="3946742" cy="2908852"/>
            <a:chOff x="0" y="0"/>
            <a:chExt cx="3946741" cy="2908851"/>
          </a:xfrm>
        </p:grpSpPr>
        <p:sp>
          <p:nvSpPr>
            <p:cNvPr id="441" name="Circle"/>
            <p:cNvSpPr/>
            <p:nvPr/>
          </p:nvSpPr>
          <p:spPr>
            <a:xfrm>
              <a:off x="528173" y="0"/>
              <a:ext cx="2908853" cy="2908852"/>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nvGrpSpPr>
            <p:cNvPr id="444" name="Group"/>
            <p:cNvGrpSpPr/>
            <p:nvPr/>
          </p:nvGrpSpPr>
          <p:grpSpPr>
            <a:xfrm>
              <a:off x="1713389" y="489839"/>
              <a:ext cx="519964" cy="1435793"/>
              <a:chOff x="0" y="0"/>
              <a:chExt cx="519962" cy="1435792"/>
            </a:xfrm>
          </p:grpSpPr>
          <p:sp>
            <p:nvSpPr>
              <p:cNvPr id="442"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43"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445" name="Word"/>
            <p:cNvSpPr txBox="1"/>
            <p:nvPr/>
          </p:nvSpPr>
          <p:spPr>
            <a:xfrm rot="7084">
              <a:off x="1173" y="1709081"/>
              <a:ext cx="3944395" cy="1143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6000">
                  <a:latin typeface="Open Sans Regular Regular"/>
                  <a:ea typeface="Open Sans Regular Regular"/>
                  <a:cs typeface="Open Sans Regular Regular"/>
                  <a:sym typeface="Open Sans Regular Regular"/>
                </a:defRPr>
              </a:lvl1pPr>
            </a:lstStyle>
            <a:p>
              <a:pPr/>
              <a:r>
                <a:t>Word</a:t>
              </a:r>
            </a:p>
          </p:txBody>
        </p:sp>
      </p:grpSp>
      <p:sp>
        <p:nvSpPr>
          <p:cNvPr id="447" name="Group"/>
          <p:cNvSpPr/>
          <p:nvPr/>
        </p:nvSpPr>
        <p:spPr>
          <a:xfrm rot="5376260">
            <a:off x="4203274" y="3337164"/>
            <a:ext cx="4598252" cy="2208800"/>
          </a:xfrm>
          <a:prstGeom prst="rightArrow">
            <a:avLst>
              <a:gd name="adj1" fmla="val 57694"/>
              <a:gd name="adj2" fmla="val 47929"/>
            </a:avLst>
          </a:prstGeom>
          <a:solidFill>
            <a:schemeClr val="accent2"/>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447"/>
                                        </p:tgtEl>
                                        <p:attrNameLst>
                                          <p:attrName>style.visibility</p:attrName>
                                        </p:attrNameLst>
                                      </p:cBhvr>
                                      <p:to>
                                        <p:strVal val="visible"/>
                                      </p:to>
                                    </p:set>
                                    <p:animEffect filter="fade" transition="in">
                                      <p:cBhvr>
                                        <p:cTn id="7" dur="1000"/>
                                        <p:tgtEl>
                                          <p:spTgt spid="44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446"/>
                                        </p:tgtEl>
                                        <p:attrNameLst>
                                          <p:attrName>style.visibility</p:attrName>
                                        </p:attrNameLst>
                                      </p:cBhvr>
                                      <p:to>
                                        <p:strVal val="visible"/>
                                      </p:to>
                                    </p:set>
                                    <p:animEffect filter="fade" transition="in">
                                      <p:cBhvr>
                                        <p:cTn id="12" dur="1000"/>
                                        <p:tgtEl>
                                          <p:spTgt spid="4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47" grpId="1"/>
      <p:bldP build="whole" bldLvl="1" animBg="1" rev="0" advAuto="0" spid="446" grpId="2"/>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9"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50" name="God"/>
          <p:cNvSpPr txBox="1"/>
          <p:nvPr/>
        </p:nvSpPr>
        <p:spPr>
          <a:xfrm>
            <a:off x="32572" y="-138758"/>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457" name="Group"/>
          <p:cNvGrpSpPr/>
          <p:nvPr/>
        </p:nvGrpSpPr>
        <p:grpSpPr>
          <a:xfrm>
            <a:off x="3702230" y="7474145"/>
            <a:ext cx="1189432" cy="1435794"/>
            <a:chOff x="-116878" y="0"/>
            <a:chExt cx="1189430" cy="1435792"/>
          </a:xfrm>
        </p:grpSpPr>
        <p:grpSp>
          <p:nvGrpSpPr>
            <p:cNvPr id="453" name="Group"/>
            <p:cNvGrpSpPr/>
            <p:nvPr/>
          </p:nvGrpSpPr>
          <p:grpSpPr>
            <a:xfrm>
              <a:off x="552589" y="0"/>
              <a:ext cx="519964" cy="1435793"/>
              <a:chOff x="0" y="0"/>
              <a:chExt cx="519962" cy="1435792"/>
            </a:xfrm>
          </p:grpSpPr>
          <p:sp>
            <p:nvSpPr>
              <p:cNvPr id="451"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52"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454" name="Shape"/>
            <p:cNvSpPr/>
            <p:nvPr/>
          </p:nvSpPr>
          <p:spPr>
            <a:xfrm flipH="1">
              <a:off x="-116879" y="378125"/>
              <a:ext cx="619453" cy="8311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1" y="0"/>
                  </a:moveTo>
                  <a:lnTo>
                    <a:pt x="0" y="12487"/>
                  </a:lnTo>
                  <a:lnTo>
                    <a:pt x="9606" y="21600"/>
                  </a:lnTo>
                  <a:lnTo>
                    <a:pt x="21600" y="6553"/>
                  </a:lnTo>
                  <a:lnTo>
                    <a:pt x="10711" y="0"/>
                  </a:lnTo>
                  <a:close/>
                </a:path>
              </a:pathLst>
            </a:custGeom>
            <a:solidFill>
              <a:srgbClr val="FFFFFF"/>
            </a:solidFill>
            <a:ln w="12700" cap="flat">
              <a:noFill/>
              <a:miter lim="400000"/>
            </a:ln>
            <a:effectLst/>
          </p:spPr>
          <p:txBody>
            <a:bodyPr wrap="square" lIns="50800" tIns="50800" rIns="50800" bIns="50800" numCol="1" anchor="ctr">
              <a:noAutofit/>
            </a:bodyPr>
            <a:lstStyle/>
            <a:p>
              <a:pPr/>
            </a:p>
          </p:txBody>
        </p:sp>
        <p:sp>
          <p:nvSpPr>
            <p:cNvPr id="455" name="Rounded Rectangle"/>
            <p:cNvSpPr/>
            <p:nvPr/>
          </p:nvSpPr>
          <p:spPr>
            <a:xfrm flipH="1" rot="4295612">
              <a:off x="441137" y="582343"/>
              <a:ext cx="265963" cy="543826"/>
            </a:xfrm>
            <a:prstGeom prst="roundRect">
              <a:avLst>
                <a:gd name="adj" fmla="val 17087"/>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56" name="Rounded Rectangle"/>
            <p:cNvSpPr/>
            <p:nvPr/>
          </p:nvSpPr>
          <p:spPr>
            <a:xfrm flipH="1" rot="18206116">
              <a:off x="176687" y="659715"/>
              <a:ext cx="370508" cy="1163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165" y="21600"/>
                  </a:moveTo>
                  <a:lnTo>
                    <a:pt x="3435" y="21600"/>
                  </a:lnTo>
                  <a:cubicBezTo>
                    <a:pt x="2428" y="21600"/>
                    <a:pt x="1824" y="21600"/>
                    <a:pt x="1421" y="21068"/>
                  </a:cubicBezTo>
                  <a:cubicBezTo>
                    <a:pt x="838" y="20392"/>
                    <a:pt x="379" y="18930"/>
                    <a:pt x="167" y="17075"/>
                  </a:cubicBezTo>
                  <a:cubicBezTo>
                    <a:pt x="3" y="15837"/>
                    <a:pt x="0" y="13853"/>
                    <a:pt x="0" y="10800"/>
                  </a:cubicBezTo>
                  <a:cubicBezTo>
                    <a:pt x="0" y="7747"/>
                    <a:pt x="3" y="5763"/>
                    <a:pt x="167" y="4525"/>
                  </a:cubicBezTo>
                  <a:cubicBezTo>
                    <a:pt x="379" y="2670"/>
                    <a:pt x="838" y="1208"/>
                    <a:pt x="1421" y="532"/>
                  </a:cubicBezTo>
                  <a:cubicBezTo>
                    <a:pt x="1824" y="0"/>
                    <a:pt x="2428" y="0"/>
                    <a:pt x="3435" y="0"/>
                  </a:cubicBezTo>
                  <a:lnTo>
                    <a:pt x="18165" y="0"/>
                  </a:lnTo>
                  <a:cubicBezTo>
                    <a:pt x="19172" y="0"/>
                    <a:pt x="19776" y="0"/>
                    <a:pt x="20179" y="532"/>
                  </a:cubicBezTo>
                  <a:cubicBezTo>
                    <a:pt x="20762" y="1208"/>
                    <a:pt x="21221" y="2670"/>
                    <a:pt x="21433" y="4525"/>
                  </a:cubicBezTo>
                  <a:cubicBezTo>
                    <a:pt x="21597" y="5763"/>
                    <a:pt x="21600" y="7747"/>
                    <a:pt x="21600" y="10800"/>
                  </a:cubicBezTo>
                  <a:cubicBezTo>
                    <a:pt x="21600" y="13853"/>
                    <a:pt x="21597" y="15837"/>
                    <a:pt x="21433" y="17075"/>
                  </a:cubicBezTo>
                  <a:cubicBezTo>
                    <a:pt x="21221" y="18930"/>
                    <a:pt x="20762" y="20392"/>
                    <a:pt x="20179" y="21068"/>
                  </a:cubicBezTo>
                  <a:cubicBezTo>
                    <a:pt x="19776" y="21600"/>
                    <a:pt x="19172" y="21600"/>
                    <a:pt x="18165" y="21600"/>
                  </a:cubicBezTo>
                  <a:close/>
                </a:path>
              </a:pathLst>
            </a:custGeom>
            <a:solidFill>
              <a:srgbClr val="000000"/>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458" name="Me"/>
          <p:cNvSpPr txBox="1"/>
          <p:nvPr/>
        </p:nvSpPr>
        <p:spPr>
          <a:xfrm>
            <a:off x="8341904" y="7318654"/>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Me</a:t>
            </a:r>
          </a:p>
        </p:txBody>
      </p:sp>
      <p:grpSp>
        <p:nvGrpSpPr>
          <p:cNvPr id="468" name="Group"/>
          <p:cNvGrpSpPr/>
          <p:nvPr/>
        </p:nvGrpSpPr>
        <p:grpSpPr>
          <a:xfrm>
            <a:off x="4426774" y="6964382"/>
            <a:ext cx="4816533" cy="2455318"/>
            <a:chOff x="937" y="3"/>
            <a:chExt cx="4816531" cy="2455316"/>
          </a:xfrm>
        </p:grpSpPr>
        <p:grpSp>
          <p:nvGrpSpPr>
            <p:cNvPr id="461" name="Group"/>
            <p:cNvGrpSpPr/>
            <p:nvPr/>
          </p:nvGrpSpPr>
          <p:grpSpPr>
            <a:xfrm rot="16212722">
              <a:off x="757266" y="-744533"/>
              <a:ext cx="2440737" cy="3944389"/>
              <a:chOff x="0" y="937"/>
              <a:chExt cx="2440736" cy="3944388"/>
            </a:xfrm>
          </p:grpSpPr>
          <p:sp>
            <p:nvSpPr>
              <p:cNvPr id="459" name="Arrow"/>
              <p:cNvSpPr/>
              <p:nvPr/>
            </p:nvSpPr>
            <p:spPr>
              <a:xfrm rot="5376260">
                <a:off x="-141476" y="852529"/>
                <a:ext cx="2723688" cy="2421986"/>
              </a:xfrm>
              <a:prstGeom prst="rightArrow">
                <a:avLst>
                  <a:gd name="adj1" fmla="val 57694"/>
                  <a:gd name="adj2" fmla="val 47093"/>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60" name="Word"/>
              <p:cNvSpPr/>
              <p:nvPr/>
            </p:nvSpPr>
            <p:spPr>
              <a:xfrm rot="5394362">
                <a:off x="-747708" y="1973131"/>
                <a:ext cx="3944395"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6000">
                    <a:solidFill>
                      <a:srgbClr val="FFFFFF"/>
                    </a:solidFill>
                    <a:latin typeface="Open Sans Regular Regular"/>
                    <a:ea typeface="Open Sans Regular Regular"/>
                    <a:cs typeface="Open Sans Regular Regular"/>
                    <a:sym typeface="Open Sans Regular Regular"/>
                  </a:defRPr>
                </a:lvl1pPr>
              </a:lstStyle>
              <a:p>
                <a:pPr/>
                <a:r>
                  <a:t>Word</a:t>
                </a:r>
              </a:p>
            </p:txBody>
          </p:sp>
        </p:grpSp>
        <p:grpSp>
          <p:nvGrpSpPr>
            <p:cNvPr id="464" name="Group"/>
            <p:cNvGrpSpPr/>
            <p:nvPr/>
          </p:nvGrpSpPr>
          <p:grpSpPr>
            <a:xfrm>
              <a:off x="3526472" y="722228"/>
              <a:ext cx="519964" cy="1435794"/>
              <a:chOff x="0" y="0"/>
              <a:chExt cx="519962" cy="1435792"/>
            </a:xfrm>
          </p:grpSpPr>
          <p:sp>
            <p:nvSpPr>
              <p:cNvPr id="462"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63"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467" name="Group"/>
            <p:cNvGrpSpPr/>
            <p:nvPr/>
          </p:nvGrpSpPr>
          <p:grpSpPr>
            <a:xfrm>
              <a:off x="4297505" y="722228"/>
              <a:ext cx="519964" cy="1435794"/>
              <a:chOff x="0" y="0"/>
              <a:chExt cx="519962" cy="1435792"/>
            </a:xfrm>
          </p:grpSpPr>
          <p:sp>
            <p:nvSpPr>
              <p:cNvPr id="465"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66"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grpSp>
        <p:nvGrpSpPr>
          <p:cNvPr id="474" name="Group"/>
          <p:cNvGrpSpPr/>
          <p:nvPr/>
        </p:nvGrpSpPr>
        <p:grpSpPr>
          <a:xfrm>
            <a:off x="136859" y="6449924"/>
            <a:ext cx="3946742" cy="2908853"/>
            <a:chOff x="0" y="0"/>
            <a:chExt cx="3946741" cy="2908851"/>
          </a:xfrm>
        </p:grpSpPr>
        <p:sp>
          <p:nvSpPr>
            <p:cNvPr id="469" name="Circle"/>
            <p:cNvSpPr/>
            <p:nvPr/>
          </p:nvSpPr>
          <p:spPr>
            <a:xfrm>
              <a:off x="528173" y="0"/>
              <a:ext cx="2908853" cy="2908852"/>
            </a:xfrm>
            <a:prstGeom prst="ellipse">
              <a:avLst/>
            </a:prstGeom>
            <a:solidFill>
              <a:srgbClr val="FFFFFF"/>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nvGrpSpPr>
            <p:cNvPr id="472" name="Group"/>
            <p:cNvGrpSpPr/>
            <p:nvPr/>
          </p:nvGrpSpPr>
          <p:grpSpPr>
            <a:xfrm>
              <a:off x="1713389" y="489839"/>
              <a:ext cx="519964" cy="1435793"/>
              <a:chOff x="0" y="0"/>
              <a:chExt cx="519962" cy="1435792"/>
            </a:xfrm>
          </p:grpSpPr>
          <p:sp>
            <p:nvSpPr>
              <p:cNvPr id="470"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71"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473" name="Word"/>
            <p:cNvSpPr txBox="1"/>
            <p:nvPr/>
          </p:nvSpPr>
          <p:spPr>
            <a:xfrm rot="7084">
              <a:off x="1173" y="1709081"/>
              <a:ext cx="3944395" cy="1143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6000">
                  <a:latin typeface="Open Sans Regular Regular"/>
                  <a:ea typeface="Open Sans Regular Regular"/>
                  <a:cs typeface="Open Sans Regular Regular"/>
                  <a:sym typeface="Open Sans Regular Regular"/>
                </a:defRPr>
              </a:lvl1pPr>
            </a:lstStyle>
            <a:p>
              <a:pPr/>
              <a:r>
                <a:t>Word</a:t>
              </a:r>
            </a:p>
          </p:txBody>
        </p:sp>
      </p:grpSp>
      <p:grpSp>
        <p:nvGrpSpPr>
          <p:cNvPr id="477" name="Group"/>
          <p:cNvGrpSpPr/>
          <p:nvPr/>
        </p:nvGrpSpPr>
        <p:grpSpPr>
          <a:xfrm>
            <a:off x="3455111" y="1079984"/>
            <a:ext cx="2413928" cy="6318368"/>
            <a:chOff x="0" y="437"/>
            <a:chExt cx="2413926" cy="6318366"/>
          </a:xfrm>
        </p:grpSpPr>
        <p:sp>
          <p:nvSpPr>
            <p:cNvPr id="475"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76" name="Holy Spirit"/>
            <p:cNvSpPr txBox="1"/>
            <p:nvPr/>
          </p:nvSpPr>
          <p:spPr>
            <a:xfrm rot="5394362">
              <a:off x="-1863620" y="2600820"/>
              <a:ext cx="6316544" cy="1117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5900">
                  <a:solidFill>
                    <a:srgbClr val="FFFFFF"/>
                  </a:solidFill>
                  <a:latin typeface="Open Sans Regular Regular"/>
                  <a:ea typeface="Open Sans Regular Regular"/>
                  <a:cs typeface="Open Sans Regular Regular"/>
                  <a:sym typeface="Open Sans Regular Regular"/>
                </a:defRPr>
              </a:lvl1pPr>
            </a:lstStyle>
            <a:p>
              <a:pPr/>
              <a:r>
                <a:t>Holy Spirit</a:t>
              </a:r>
            </a:p>
          </p:txBody>
        </p:sp>
      </p:grpSp>
      <p:sp>
        <p:nvSpPr>
          <p:cNvPr id="478" name="Group"/>
          <p:cNvSpPr/>
          <p:nvPr/>
        </p:nvSpPr>
        <p:spPr>
          <a:xfrm rot="5376260">
            <a:off x="-188896" y="3340207"/>
            <a:ext cx="4598252" cy="2208799"/>
          </a:xfrm>
          <a:prstGeom prst="rightArrow">
            <a:avLst>
              <a:gd name="adj1" fmla="val 57694"/>
              <a:gd name="adj2" fmla="val 47929"/>
            </a:avLst>
          </a:prstGeom>
          <a:solidFill>
            <a:schemeClr val="accent2"/>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79" name="Line"/>
          <p:cNvSpPr/>
          <p:nvPr/>
        </p:nvSpPr>
        <p:spPr>
          <a:xfrm>
            <a:off x="3131436" y="2067666"/>
            <a:ext cx="7101056" cy="6643814"/>
          </a:xfrm>
          <a:custGeom>
            <a:avLst/>
            <a:gdLst/>
            <a:ahLst/>
            <a:cxnLst>
              <a:cxn ang="0">
                <a:pos x="wd2" y="hd2"/>
              </a:cxn>
              <a:cxn ang="5400000">
                <a:pos x="wd2" y="hd2"/>
              </a:cxn>
              <a:cxn ang="10800000">
                <a:pos x="wd2" y="hd2"/>
              </a:cxn>
              <a:cxn ang="16200000">
                <a:pos x="wd2" y="hd2"/>
              </a:cxn>
            </a:cxnLst>
            <a:rect l="0" t="0" r="r" b="b"/>
            <a:pathLst>
              <a:path w="21277" h="20517" fill="norm" stroke="1" extrusionOk="0">
                <a:moveTo>
                  <a:pt x="255" y="0"/>
                </a:moveTo>
                <a:cubicBezTo>
                  <a:pt x="435" y="3561"/>
                  <a:pt x="399" y="7105"/>
                  <a:pt x="151" y="10597"/>
                </a:cubicBezTo>
                <a:cubicBezTo>
                  <a:pt x="-35" y="13214"/>
                  <a:pt x="-323" y="16097"/>
                  <a:pt x="1204" y="18263"/>
                </a:cubicBezTo>
                <a:cubicBezTo>
                  <a:pt x="3555" y="21600"/>
                  <a:pt x="7871" y="20384"/>
                  <a:pt x="11709" y="19890"/>
                </a:cubicBezTo>
                <a:cubicBezTo>
                  <a:pt x="14841" y="19487"/>
                  <a:pt x="18033" y="19853"/>
                  <a:pt x="21277" y="19709"/>
                </a:cubicBezTo>
              </a:path>
            </a:pathLst>
          </a:custGeom>
          <a:ln w="177800">
            <a:solidFill>
              <a:srgbClr val="FFFB00"/>
            </a:solidFill>
            <a:prstDash val="sysDot"/>
            <a:miter lim="400000"/>
            <a:tailEnd type="triangle"/>
          </a:ln>
          <a:effectLst>
            <a:outerShdw sx="100000" sy="100000" kx="0" ky="0" algn="b" rotWithShape="0" blurRad="165100" dist="0" dir="5400000">
              <a:srgbClr val="000000"/>
            </a:outerShdw>
          </a:effectLst>
        </p:spPr>
        <p:txBody>
          <a:bodyPr lIns="50800" tIns="50800" rIns="50800" bIns="50800" anchor="ctr"/>
          <a:lstStyle/>
          <a:p>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478"/>
                                        </p:tgtEl>
                                        <p:attrNameLst>
                                          <p:attrName>style.visibility</p:attrName>
                                        </p:attrNameLst>
                                      </p:cBhvr>
                                      <p:to>
                                        <p:strVal val="visible"/>
                                      </p:to>
                                    </p:set>
                                    <p:animEffect filter="fade" transition="in">
                                      <p:cBhvr>
                                        <p:cTn id="7" dur="1000"/>
                                        <p:tgtEl>
                                          <p:spTgt spid="478"/>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474"/>
                                        </p:tgtEl>
                                        <p:attrNameLst>
                                          <p:attrName>style.visibility</p:attrName>
                                        </p:attrNameLst>
                                      </p:cBhvr>
                                      <p:to>
                                        <p:strVal val="visible"/>
                                      </p:to>
                                    </p:set>
                                    <p:animEffect filter="fade" transition="in">
                                      <p:cBhvr>
                                        <p:cTn id="12" dur="1000"/>
                                        <p:tgtEl>
                                          <p:spTgt spid="474"/>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477"/>
                                        </p:tgtEl>
                                        <p:attrNameLst>
                                          <p:attrName>style.visibility</p:attrName>
                                        </p:attrNameLst>
                                      </p:cBhvr>
                                      <p:to>
                                        <p:strVal val="visible"/>
                                      </p:to>
                                    </p:set>
                                    <p:animEffect filter="fade" transition="in">
                                      <p:cBhvr>
                                        <p:cTn id="17" dur="1000"/>
                                        <p:tgtEl>
                                          <p:spTgt spid="477"/>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457"/>
                                        </p:tgtEl>
                                        <p:attrNameLst>
                                          <p:attrName>style.visibility</p:attrName>
                                        </p:attrNameLst>
                                      </p:cBhvr>
                                      <p:to>
                                        <p:strVal val="visible"/>
                                      </p:to>
                                    </p:set>
                                    <p:animEffect filter="fade" transition="in">
                                      <p:cBhvr>
                                        <p:cTn id="22" dur="1000"/>
                                        <p:tgtEl>
                                          <p:spTgt spid="457"/>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10" grpId="5" fill="hold">
                                  <p:stCondLst>
                                    <p:cond delay="0"/>
                                  </p:stCondLst>
                                  <p:iterate type="el" backwards="0">
                                    <p:tmAbs val="0"/>
                                  </p:iterate>
                                  <p:childTnLst>
                                    <p:set>
                                      <p:cBhvr>
                                        <p:cTn id="26" fill="hold"/>
                                        <p:tgtEl>
                                          <p:spTgt spid="468"/>
                                        </p:tgtEl>
                                        <p:attrNameLst>
                                          <p:attrName>style.visibility</p:attrName>
                                        </p:attrNameLst>
                                      </p:cBhvr>
                                      <p:to>
                                        <p:strVal val="visible"/>
                                      </p:to>
                                    </p:set>
                                    <p:animEffect filter="fade" transition="in">
                                      <p:cBhvr>
                                        <p:cTn id="27" dur="1000"/>
                                        <p:tgtEl>
                                          <p:spTgt spid="468"/>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ID="10" grpId="6" fill="hold">
                                  <p:stCondLst>
                                    <p:cond delay="0"/>
                                  </p:stCondLst>
                                  <p:iterate type="el" backwards="0">
                                    <p:tmAbs val="0"/>
                                  </p:iterate>
                                  <p:childTnLst>
                                    <p:set>
                                      <p:cBhvr>
                                        <p:cTn id="31" fill="hold"/>
                                        <p:tgtEl>
                                          <p:spTgt spid="458"/>
                                        </p:tgtEl>
                                        <p:attrNameLst>
                                          <p:attrName>style.visibility</p:attrName>
                                        </p:attrNameLst>
                                      </p:cBhvr>
                                      <p:to>
                                        <p:strVal val="visible"/>
                                      </p:to>
                                    </p:set>
                                    <p:animEffect filter="fade" transition="in">
                                      <p:cBhvr>
                                        <p:cTn id="32" dur="1000"/>
                                        <p:tgtEl>
                                          <p:spTgt spid="458"/>
                                        </p:tgtEl>
                                      </p:cBhvr>
                                    </p:animEffect>
                                  </p:childTnLst>
                                </p:cTn>
                              </p:par>
                            </p:childTnLst>
                          </p:cTn>
                        </p:par>
                      </p:childTnLst>
                    </p:cTn>
                  </p:par>
                  <p:par>
                    <p:cTn id="33" fill="hold">
                      <p:stCondLst>
                        <p:cond delay="indefinite"/>
                      </p:stCondLst>
                      <p:childTnLst>
                        <p:par>
                          <p:cTn id="34" fill="hold">
                            <p:stCondLst>
                              <p:cond delay="0"/>
                            </p:stCondLst>
                            <p:childTnLst>
                              <p:par>
                                <p:cTn id="35" presetClass="entr" nodeType="clickEffect" presetID="10" grpId="7" fill="hold">
                                  <p:stCondLst>
                                    <p:cond delay="0"/>
                                  </p:stCondLst>
                                  <p:iterate type="el" backwards="0">
                                    <p:tmAbs val="0"/>
                                  </p:iterate>
                                  <p:childTnLst>
                                    <p:set>
                                      <p:cBhvr>
                                        <p:cTn id="36" fill="hold"/>
                                        <p:tgtEl>
                                          <p:spTgt spid="479"/>
                                        </p:tgtEl>
                                        <p:attrNameLst>
                                          <p:attrName>style.visibility</p:attrName>
                                        </p:attrNameLst>
                                      </p:cBhvr>
                                      <p:to>
                                        <p:strVal val="visible"/>
                                      </p:to>
                                    </p:set>
                                    <p:animEffect filter="fade" transition="in">
                                      <p:cBhvr>
                                        <p:cTn id="37" dur="1000"/>
                                        <p:tgtEl>
                                          <p:spTgt spid="4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57" grpId="4"/>
      <p:bldP build="whole" bldLvl="1" animBg="1" rev="0" advAuto="0" spid="474" grpId="2"/>
      <p:bldP build="whole" bldLvl="1" animBg="1" rev="0" advAuto="0" spid="478" grpId="1"/>
      <p:bldP build="whole" bldLvl="1" animBg="1" rev="0" advAuto="0" spid="479" grpId="7"/>
      <p:bldP build="whole" bldLvl="1" animBg="1" rev="0" advAuto="0" spid="458" grpId="6"/>
      <p:bldP build="whole" bldLvl="1" animBg="1" rev="0" advAuto="0" spid="468" grpId="5"/>
      <p:bldP build="whole" bldLvl="1" animBg="1" rev="0" advAuto="0" spid="477" grpId="3"/>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1"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482" name="Psalm 1:2…"/>
          <p:cNvSpPr txBox="1"/>
          <p:nvPr/>
        </p:nvSpPr>
        <p:spPr>
          <a:xfrm>
            <a:off x="1105557" y="2971800"/>
            <a:ext cx="11390634" cy="381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00000"/>
              </a:lnSpc>
              <a:spcBef>
                <a:spcPts val="0"/>
              </a:spcBef>
              <a:defRPr sz="5300">
                <a:solidFill>
                  <a:srgbClr val="FFFFFF"/>
                </a:solidFill>
                <a:latin typeface="Open Sans Regular Regular"/>
                <a:ea typeface="Open Sans Regular Regular"/>
                <a:cs typeface="Open Sans Regular Regular"/>
                <a:sym typeface="Open Sans Regular Regular"/>
              </a:defRPr>
            </a:pPr>
            <a:r>
              <a:t>Psalm 1:2</a:t>
            </a:r>
          </a:p>
          <a:p>
            <a:pPr>
              <a:lnSpc>
                <a:spcPct val="100000"/>
              </a:lnSpc>
              <a:spcBef>
                <a:spcPts val="0"/>
              </a:spcBef>
              <a:defRPr sz="5300">
                <a:solidFill>
                  <a:srgbClr val="FFFFFF"/>
                </a:solidFill>
                <a:latin typeface="Open Sans Regular Regular"/>
                <a:ea typeface="Open Sans Regular Regular"/>
                <a:cs typeface="Open Sans Regular Regular"/>
                <a:sym typeface="Open Sans Regular Regular"/>
              </a:defRPr>
            </a:pPr>
            <a:r>
              <a:t>But his </a:t>
            </a:r>
            <a:r>
              <a:rPr>
                <a:solidFill>
                  <a:srgbClr val="FFFB00"/>
                </a:solidFill>
              </a:rPr>
              <a:t>delight</a:t>
            </a:r>
            <a:r>
              <a:t> is in the law of the Lord, and on his law he </a:t>
            </a:r>
            <a:r>
              <a:rPr>
                <a:solidFill>
                  <a:srgbClr val="FFFB00"/>
                </a:solidFill>
              </a:rPr>
              <a:t>meditates day and night</a:t>
            </a:r>
            <a:r>
              <a: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482"/>
                                        </p:tgtEl>
                                        <p:attrNameLst>
                                          <p:attrName>style.visibility</p:attrName>
                                        </p:attrNameLst>
                                      </p:cBhvr>
                                      <p:to>
                                        <p:strVal val="visible"/>
                                      </p:to>
                                    </p:set>
                                    <p:animEffect filter="fade" transition="in">
                                      <p:cBhvr>
                                        <p:cTn id="7" dur="1000"/>
                                        <p:tgtEl>
                                          <p:spTgt spid="4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82"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7" name="bible-4249164_1280.jpg" descr="bible-4249164_1280.jpg"/>
          <p:cNvPicPr>
            <a:picLocks noChangeAspect="1"/>
          </p:cNvPicPr>
          <p:nvPr/>
        </p:nvPicPr>
        <p:blipFill>
          <a:blip r:embed="rId2">
            <a:extLst/>
          </a:blip>
          <a:stretch>
            <a:fillRect/>
          </a:stretch>
        </p:blipFill>
        <p:spPr>
          <a:xfrm>
            <a:off x="-1" y="-127963"/>
            <a:ext cx="17552941" cy="9873529"/>
          </a:xfrm>
          <a:prstGeom prst="rect">
            <a:avLst/>
          </a:prstGeom>
          <a:ln w="12700">
            <a:miter lim="400000"/>
          </a:ln>
        </p:spPr>
      </p:pic>
      <p:sp>
        <p:nvSpPr>
          <p:cNvPr id="178" name="What is the Bible?"/>
          <p:cNvSpPr txBox="1"/>
          <p:nvPr/>
        </p:nvSpPr>
        <p:spPr>
          <a:xfrm>
            <a:off x="-12898" y="1744866"/>
            <a:ext cx="13030596" cy="193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0600">
                <a:solidFill>
                  <a:srgbClr val="FFFFFF"/>
                </a:solidFill>
                <a:latin typeface="Open Sans Regular Regular"/>
                <a:ea typeface="Open Sans Regular Regular"/>
                <a:cs typeface="Open Sans Regular Regular"/>
                <a:sym typeface="Open Sans Regular Regular"/>
              </a:defRPr>
            </a:lvl1pPr>
          </a:lstStyle>
          <a:p>
            <a:pPr/>
            <a:r>
              <a:t>What is the Bible?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Rectangle"/>
          <p:cNvSpPr/>
          <p:nvPr/>
        </p:nvSpPr>
        <p:spPr>
          <a:xfrm>
            <a:off x="0" y="-25400"/>
            <a:ext cx="13004800" cy="9804400"/>
          </a:xfrm>
          <a:prstGeom prst="rect">
            <a:avLst/>
          </a:prstGeom>
          <a:solidFill>
            <a:schemeClr val="accent1"/>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181" name="First Way God Revealed His Message"/>
          <p:cNvSpPr txBox="1"/>
          <p:nvPr/>
        </p:nvSpPr>
        <p:spPr>
          <a:xfrm>
            <a:off x="-34237" y="1720850"/>
            <a:ext cx="13073273" cy="631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First Way God Revealed His Message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184" name="God"/>
          <p:cNvSpPr txBox="1"/>
          <p:nvPr/>
        </p:nvSpPr>
        <p:spPr>
          <a:xfrm>
            <a:off x="3344128" y="-138758"/>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194" name="Group"/>
          <p:cNvGrpSpPr/>
          <p:nvPr/>
        </p:nvGrpSpPr>
        <p:grpSpPr>
          <a:xfrm>
            <a:off x="5385310" y="7511291"/>
            <a:ext cx="2234180" cy="1435793"/>
            <a:chOff x="0" y="0"/>
            <a:chExt cx="2234179" cy="1435792"/>
          </a:xfrm>
        </p:grpSpPr>
        <p:grpSp>
          <p:nvGrpSpPr>
            <p:cNvPr id="187" name="Group"/>
            <p:cNvGrpSpPr/>
            <p:nvPr/>
          </p:nvGrpSpPr>
          <p:grpSpPr>
            <a:xfrm>
              <a:off x="857108" y="0"/>
              <a:ext cx="519964" cy="1435793"/>
              <a:chOff x="0" y="0"/>
              <a:chExt cx="519962" cy="1435792"/>
            </a:xfrm>
          </p:grpSpPr>
          <p:sp>
            <p:nvSpPr>
              <p:cNvPr id="185"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186"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190" name="Group"/>
            <p:cNvGrpSpPr/>
            <p:nvPr/>
          </p:nvGrpSpPr>
          <p:grpSpPr>
            <a:xfrm>
              <a:off x="0" y="0"/>
              <a:ext cx="519963" cy="1435793"/>
              <a:chOff x="0" y="0"/>
              <a:chExt cx="519962" cy="1435792"/>
            </a:xfrm>
          </p:grpSpPr>
          <p:sp>
            <p:nvSpPr>
              <p:cNvPr id="188"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189"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193" name="Group"/>
            <p:cNvGrpSpPr/>
            <p:nvPr/>
          </p:nvGrpSpPr>
          <p:grpSpPr>
            <a:xfrm>
              <a:off x="1714217" y="0"/>
              <a:ext cx="519963" cy="1435793"/>
              <a:chOff x="0" y="0"/>
              <a:chExt cx="519962" cy="1435792"/>
            </a:xfrm>
          </p:grpSpPr>
          <p:sp>
            <p:nvSpPr>
              <p:cNvPr id="191"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192"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grpSp>
        <p:nvGrpSpPr>
          <p:cNvPr id="197" name="Group"/>
          <p:cNvGrpSpPr/>
          <p:nvPr/>
        </p:nvGrpSpPr>
        <p:grpSpPr>
          <a:xfrm>
            <a:off x="5286207" y="865270"/>
            <a:ext cx="2413928" cy="6319242"/>
            <a:chOff x="0" y="0"/>
            <a:chExt cx="2413926" cy="6319241"/>
          </a:xfrm>
        </p:grpSpPr>
        <p:sp>
          <p:nvSpPr>
            <p:cNvPr id="195"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196" name="Word"/>
            <p:cNvSpPr txBox="1"/>
            <p:nvPr/>
          </p:nvSpPr>
          <p:spPr>
            <a:xfrm rot="5394362">
              <a:off x="-1863620" y="2334120"/>
              <a:ext cx="6316544" cy="165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97"/>
                                        </p:tgtEl>
                                        <p:attrNameLst>
                                          <p:attrName>style.visibility</p:attrName>
                                        </p:attrNameLst>
                                      </p:cBhvr>
                                      <p:to>
                                        <p:strVal val="visible"/>
                                      </p:to>
                                    </p:set>
                                    <p:animEffect filter="fade" transition="in">
                                      <p:cBhvr>
                                        <p:cTn id="7" dur="1000"/>
                                        <p:tgtEl>
                                          <p:spTgt spid="19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194"/>
                                        </p:tgtEl>
                                        <p:attrNameLst>
                                          <p:attrName>style.visibility</p:attrName>
                                        </p:attrNameLst>
                                      </p:cBhvr>
                                      <p:to>
                                        <p:strVal val="visible"/>
                                      </p:to>
                                    </p:set>
                                    <p:animEffect filter="fade" transition="in">
                                      <p:cBhvr>
                                        <p:cTn id="12" dur="1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7" grpId="1"/>
      <p:bldP build="whole" bldLvl="1" animBg="1" rev="0" advAuto="0" spid="194" grpId="2"/>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Rectangle"/>
          <p:cNvSpPr/>
          <p:nvPr/>
        </p:nvSpPr>
        <p:spPr>
          <a:xfrm>
            <a:off x="0" y="-25400"/>
            <a:ext cx="13004800" cy="9804400"/>
          </a:xfrm>
          <a:prstGeom prst="rect">
            <a:avLst/>
          </a:prstGeom>
          <a:solidFill>
            <a:schemeClr val="accent1"/>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00" name="Second Way God Revealed His Message"/>
          <p:cNvSpPr txBox="1"/>
          <p:nvPr/>
        </p:nvSpPr>
        <p:spPr>
          <a:xfrm>
            <a:off x="-34237" y="1720850"/>
            <a:ext cx="13073273" cy="631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Second Way God Revealed His Message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03" name="God"/>
          <p:cNvSpPr txBox="1"/>
          <p:nvPr/>
        </p:nvSpPr>
        <p:spPr>
          <a:xfrm>
            <a:off x="-240144" y="-60839"/>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206" name="Group"/>
          <p:cNvGrpSpPr/>
          <p:nvPr/>
        </p:nvGrpSpPr>
        <p:grpSpPr>
          <a:xfrm>
            <a:off x="1701935" y="943189"/>
            <a:ext cx="2413928" cy="6319242"/>
            <a:chOff x="0" y="0"/>
            <a:chExt cx="2413926" cy="6319241"/>
          </a:xfrm>
        </p:grpSpPr>
        <p:sp>
          <p:nvSpPr>
            <p:cNvPr id="204"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05" name="Word"/>
            <p:cNvSpPr txBox="1"/>
            <p:nvPr/>
          </p:nvSpPr>
          <p:spPr>
            <a:xfrm rot="5394362">
              <a:off x="-1863620" y="2334120"/>
              <a:ext cx="6316544" cy="165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grpSp>
        <p:nvGrpSpPr>
          <p:cNvPr id="216" name="Group"/>
          <p:cNvGrpSpPr/>
          <p:nvPr/>
        </p:nvGrpSpPr>
        <p:grpSpPr>
          <a:xfrm>
            <a:off x="10002008" y="7589209"/>
            <a:ext cx="2225530" cy="1435795"/>
            <a:chOff x="0" y="0"/>
            <a:chExt cx="2225529" cy="1435793"/>
          </a:xfrm>
        </p:grpSpPr>
        <p:grpSp>
          <p:nvGrpSpPr>
            <p:cNvPr id="209" name="Group"/>
            <p:cNvGrpSpPr/>
            <p:nvPr/>
          </p:nvGrpSpPr>
          <p:grpSpPr>
            <a:xfrm>
              <a:off x="0" y="0"/>
              <a:ext cx="519963" cy="1435793"/>
              <a:chOff x="0" y="0"/>
              <a:chExt cx="519962" cy="1435792"/>
            </a:xfrm>
          </p:grpSpPr>
          <p:sp>
            <p:nvSpPr>
              <p:cNvPr id="207"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08"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12" name="Group"/>
            <p:cNvGrpSpPr/>
            <p:nvPr/>
          </p:nvGrpSpPr>
          <p:grpSpPr>
            <a:xfrm>
              <a:off x="852782" y="0"/>
              <a:ext cx="519964" cy="1435794"/>
              <a:chOff x="0" y="0"/>
              <a:chExt cx="519962" cy="1435792"/>
            </a:xfrm>
          </p:grpSpPr>
          <p:sp>
            <p:nvSpPr>
              <p:cNvPr id="210"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11"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15" name="Group"/>
            <p:cNvGrpSpPr/>
            <p:nvPr/>
          </p:nvGrpSpPr>
          <p:grpSpPr>
            <a:xfrm>
              <a:off x="1705566" y="0"/>
              <a:ext cx="519964" cy="1435793"/>
              <a:chOff x="0" y="0"/>
              <a:chExt cx="519962" cy="1435792"/>
            </a:xfrm>
          </p:grpSpPr>
          <p:sp>
            <p:nvSpPr>
              <p:cNvPr id="213"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14"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grpSp>
        <p:nvGrpSpPr>
          <p:cNvPr id="219" name="Group"/>
          <p:cNvGrpSpPr/>
          <p:nvPr/>
        </p:nvGrpSpPr>
        <p:grpSpPr>
          <a:xfrm rot="16225106">
            <a:off x="5058108" y="4468731"/>
            <a:ext cx="2423556" cy="6437274"/>
            <a:chOff x="-7367" y="-369438"/>
            <a:chExt cx="2423555" cy="6437272"/>
          </a:xfrm>
        </p:grpSpPr>
        <p:sp>
          <p:nvSpPr>
            <p:cNvPr id="217" name="Arrow"/>
            <p:cNvSpPr/>
            <p:nvPr/>
          </p:nvSpPr>
          <p:spPr>
            <a:xfrm rot="5376260">
              <a:off x="-1642371" y="2020741"/>
              <a:ext cx="5693563" cy="2384296"/>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18" name="Word"/>
            <p:cNvSpPr txBox="1"/>
            <p:nvPr/>
          </p:nvSpPr>
          <p:spPr>
            <a:xfrm rot="5394362">
              <a:off x="-1957626" y="1964682"/>
              <a:ext cx="6316544" cy="165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grpSp>
        <p:nvGrpSpPr>
          <p:cNvPr id="222" name="Group"/>
          <p:cNvGrpSpPr/>
          <p:nvPr/>
        </p:nvGrpSpPr>
        <p:grpSpPr>
          <a:xfrm>
            <a:off x="2658146" y="7417219"/>
            <a:ext cx="519964" cy="1435794"/>
            <a:chOff x="0" y="0"/>
            <a:chExt cx="519962" cy="1435792"/>
          </a:xfrm>
        </p:grpSpPr>
        <p:sp>
          <p:nvSpPr>
            <p:cNvPr id="220"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21"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06"/>
                                        </p:tgtEl>
                                        <p:attrNameLst>
                                          <p:attrName>style.visibility</p:attrName>
                                        </p:attrNameLst>
                                      </p:cBhvr>
                                      <p:to>
                                        <p:strVal val="visible"/>
                                      </p:to>
                                    </p:set>
                                    <p:animEffect filter="fade" transition="in">
                                      <p:cBhvr>
                                        <p:cTn id="7" dur="1000"/>
                                        <p:tgtEl>
                                          <p:spTgt spid="206"/>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22"/>
                                        </p:tgtEl>
                                        <p:attrNameLst>
                                          <p:attrName>style.visibility</p:attrName>
                                        </p:attrNameLst>
                                      </p:cBhvr>
                                      <p:to>
                                        <p:strVal val="visible"/>
                                      </p:to>
                                    </p:set>
                                    <p:animEffect filter="fade" transition="in">
                                      <p:cBhvr>
                                        <p:cTn id="12" dur="1000"/>
                                        <p:tgtEl>
                                          <p:spTgt spid="222"/>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219"/>
                                        </p:tgtEl>
                                        <p:attrNameLst>
                                          <p:attrName>style.visibility</p:attrName>
                                        </p:attrNameLst>
                                      </p:cBhvr>
                                      <p:to>
                                        <p:strVal val="visible"/>
                                      </p:to>
                                    </p:set>
                                    <p:animEffect filter="fade" transition="in">
                                      <p:cBhvr>
                                        <p:cTn id="17" dur="1000"/>
                                        <p:tgtEl>
                                          <p:spTgt spid="219"/>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216"/>
                                        </p:tgtEl>
                                        <p:attrNameLst>
                                          <p:attrName>style.visibility</p:attrName>
                                        </p:attrNameLst>
                                      </p:cBhvr>
                                      <p:to>
                                        <p:strVal val="visible"/>
                                      </p:to>
                                    </p:set>
                                    <p:animEffect filter="fade" transition="in">
                                      <p:cBhvr>
                                        <p:cTn id="22" dur="1000"/>
                                        <p:tgtEl>
                                          <p:spTgt spid="2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9" grpId="3"/>
      <p:bldP build="whole" bldLvl="1" animBg="1" rev="0" advAuto="0" spid="206" grpId="1"/>
      <p:bldP build="whole" bldLvl="1" animBg="1" rev="0" advAuto="0" spid="222" grpId="2"/>
      <p:bldP build="whole" bldLvl="1" animBg="1" rev="0" advAuto="0" spid="216" grpId="4"/>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25" name="God"/>
          <p:cNvSpPr txBox="1"/>
          <p:nvPr/>
        </p:nvSpPr>
        <p:spPr>
          <a:xfrm>
            <a:off x="-240144" y="-60839"/>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228" name="Group"/>
          <p:cNvGrpSpPr/>
          <p:nvPr/>
        </p:nvGrpSpPr>
        <p:grpSpPr>
          <a:xfrm>
            <a:off x="1701935" y="943189"/>
            <a:ext cx="2413928" cy="6319242"/>
            <a:chOff x="0" y="0"/>
            <a:chExt cx="2413926" cy="6319241"/>
          </a:xfrm>
        </p:grpSpPr>
        <p:sp>
          <p:nvSpPr>
            <p:cNvPr id="226"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27" name="Word"/>
            <p:cNvSpPr txBox="1"/>
            <p:nvPr/>
          </p:nvSpPr>
          <p:spPr>
            <a:xfrm rot="5394362">
              <a:off x="-1863620" y="2334120"/>
              <a:ext cx="6316544" cy="165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grpSp>
        <p:nvGrpSpPr>
          <p:cNvPr id="235" name="Group"/>
          <p:cNvGrpSpPr/>
          <p:nvPr/>
        </p:nvGrpSpPr>
        <p:grpSpPr>
          <a:xfrm>
            <a:off x="2619187" y="7589210"/>
            <a:ext cx="1227662" cy="1435794"/>
            <a:chOff x="0" y="0"/>
            <a:chExt cx="1227661" cy="1435792"/>
          </a:xfrm>
        </p:grpSpPr>
        <p:grpSp>
          <p:nvGrpSpPr>
            <p:cNvPr id="231" name="Group"/>
            <p:cNvGrpSpPr/>
            <p:nvPr/>
          </p:nvGrpSpPr>
          <p:grpSpPr>
            <a:xfrm>
              <a:off x="0" y="0"/>
              <a:ext cx="519963" cy="1435793"/>
              <a:chOff x="0" y="0"/>
              <a:chExt cx="519962" cy="1435792"/>
            </a:xfrm>
          </p:grpSpPr>
          <p:sp>
            <p:nvSpPr>
              <p:cNvPr id="229"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30"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232" name="Shape"/>
            <p:cNvSpPr/>
            <p:nvPr/>
          </p:nvSpPr>
          <p:spPr>
            <a:xfrm>
              <a:off x="608209" y="342971"/>
              <a:ext cx="619453" cy="8311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1" y="0"/>
                  </a:moveTo>
                  <a:lnTo>
                    <a:pt x="0" y="12487"/>
                  </a:lnTo>
                  <a:lnTo>
                    <a:pt x="9606" y="21600"/>
                  </a:lnTo>
                  <a:lnTo>
                    <a:pt x="21600" y="6553"/>
                  </a:lnTo>
                  <a:lnTo>
                    <a:pt x="10711" y="0"/>
                  </a:lnTo>
                  <a:close/>
                </a:path>
              </a:pathLst>
            </a:custGeom>
            <a:solidFill>
              <a:srgbClr val="FFFFFF"/>
            </a:solidFill>
            <a:ln w="12700" cap="flat">
              <a:noFill/>
              <a:miter lim="400000"/>
            </a:ln>
            <a:effectLst/>
          </p:spPr>
          <p:txBody>
            <a:bodyPr wrap="square" lIns="50800" tIns="50800" rIns="50800" bIns="50800" numCol="1" anchor="ctr">
              <a:noAutofit/>
            </a:bodyPr>
            <a:lstStyle/>
            <a:p>
              <a:pPr/>
            </a:p>
          </p:txBody>
        </p:sp>
        <p:sp>
          <p:nvSpPr>
            <p:cNvPr id="233" name="Rounded Rectangle"/>
            <p:cNvSpPr/>
            <p:nvPr/>
          </p:nvSpPr>
          <p:spPr>
            <a:xfrm rot="17896148">
              <a:off x="438675" y="621302"/>
              <a:ext cx="265964" cy="543826"/>
            </a:xfrm>
            <a:prstGeom prst="roundRect">
              <a:avLst>
                <a:gd name="adj" fmla="val 17087"/>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34" name="Rounded Rectangle"/>
            <p:cNvSpPr/>
            <p:nvPr/>
          </p:nvSpPr>
          <p:spPr>
            <a:xfrm rot="19474620">
              <a:off x="685668" y="483341"/>
              <a:ext cx="99481" cy="469112"/>
            </a:xfrm>
            <a:prstGeom prst="roundRect">
              <a:avLst>
                <a:gd name="adj" fmla="val 39406"/>
              </a:avLst>
            </a:prstGeom>
            <a:solidFill>
              <a:srgbClr val="000000"/>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45" name="Group"/>
          <p:cNvGrpSpPr/>
          <p:nvPr/>
        </p:nvGrpSpPr>
        <p:grpSpPr>
          <a:xfrm>
            <a:off x="10002008" y="7589209"/>
            <a:ext cx="2225530" cy="1435795"/>
            <a:chOff x="0" y="0"/>
            <a:chExt cx="2225529" cy="1435793"/>
          </a:xfrm>
        </p:grpSpPr>
        <p:grpSp>
          <p:nvGrpSpPr>
            <p:cNvPr id="238" name="Group"/>
            <p:cNvGrpSpPr/>
            <p:nvPr/>
          </p:nvGrpSpPr>
          <p:grpSpPr>
            <a:xfrm>
              <a:off x="0" y="0"/>
              <a:ext cx="519963" cy="1435793"/>
              <a:chOff x="0" y="0"/>
              <a:chExt cx="519962" cy="1435792"/>
            </a:xfrm>
          </p:grpSpPr>
          <p:sp>
            <p:nvSpPr>
              <p:cNvPr id="236"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37"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41" name="Group"/>
            <p:cNvGrpSpPr/>
            <p:nvPr/>
          </p:nvGrpSpPr>
          <p:grpSpPr>
            <a:xfrm>
              <a:off x="852782" y="0"/>
              <a:ext cx="519964" cy="1435794"/>
              <a:chOff x="0" y="0"/>
              <a:chExt cx="519962" cy="1435792"/>
            </a:xfrm>
          </p:grpSpPr>
          <p:sp>
            <p:nvSpPr>
              <p:cNvPr id="239"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40"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44" name="Group"/>
            <p:cNvGrpSpPr/>
            <p:nvPr/>
          </p:nvGrpSpPr>
          <p:grpSpPr>
            <a:xfrm>
              <a:off x="1705566" y="0"/>
              <a:ext cx="519964" cy="1435793"/>
              <a:chOff x="0" y="0"/>
              <a:chExt cx="519962" cy="1435792"/>
            </a:xfrm>
          </p:grpSpPr>
          <p:sp>
            <p:nvSpPr>
              <p:cNvPr id="242"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43"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grpSp>
        <p:nvGrpSpPr>
          <p:cNvPr id="248" name="Group"/>
          <p:cNvGrpSpPr/>
          <p:nvPr/>
        </p:nvGrpSpPr>
        <p:grpSpPr>
          <a:xfrm rot="16225106">
            <a:off x="5293873" y="4702779"/>
            <a:ext cx="2413928" cy="6319242"/>
            <a:chOff x="0" y="0"/>
            <a:chExt cx="2413926" cy="6319241"/>
          </a:xfrm>
        </p:grpSpPr>
        <p:sp>
          <p:nvSpPr>
            <p:cNvPr id="246"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47" name="Word"/>
            <p:cNvSpPr txBox="1"/>
            <p:nvPr/>
          </p:nvSpPr>
          <p:spPr>
            <a:xfrm rot="5394362">
              <a:off x="-1863620" y="2334120"/>
              <a:ext cx="6316544" cy="165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28"/>
                                        </p:tgtEl>
                                        <p:attrNameLst>
                                          <p:attrName>style.visibility</p:attrName>
                                        </p:attrNameLst>
                                      </p:cBhvr>
                                      <p:to>
                                        <p:strVal val="visible"/>
                                      </p:to>
                                    </p:set>
                                    <p:animEffect filter="fade" transition="in">
                                      <p:cBhvr>
                                        <p:cTn id="7" dur="1000"/>
                                        <p:tgtEl>
                                          <p:spTgt spid="228"/>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35"/>
                                        </p:tgtEl>
                                        <p:attrNameLst>
                                          <p:attrName>style.visibility</p:attrName>
                                        </p:attrNameLst>
                                      </p:cBhvr>
                                      <p:to>
                                        <p:strVal val="visible"/>
                                      </p:to>
                                    </p:set>
                                    <p:animEffect filter="fade" transition="in">
                                      <p:cBhvr>
                                        <p:cTn id="12" dur="1000"/>
                                        <p:tgtEl>
                                          <p:spTgt spid="235"/>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248"/>
                                        </p:tgtEl>
                                        <p:attrNameLst>
                                          <p:attrName>style.visibility</p:attrName>
                                        </p:attrNameLst>
                                      </p:cBhvr>
                                      <p:to>
                                        <p:strVal val="visible"/>
                                      </p:to>
                                    </p:set>
                                    <p:animEffect filter="fade" transition="in">
                                      <p:cBhvr>
                                        <p:cTn id="17" dur="1000"/>
                                        <p:tgtEl>
                                          <p:spTgt spid="248"/>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245"/>
                                        </p:tgtEl>
                                        <p:attrNameLst>
                                          <p:attrName>style.visibility</p:attrName>
                                        </p:attrNameLst>
                                      </p:cBhvr>
                                      <p:to>
                                        <p:strVal val="visible"/>
                                      </p:to>
                                    </p:set>
                                    <p:animEffect filter="fade" transition="in">
                                      <p:cBhvr>
                                        <p:cTn id="22" dur="1000"/>
                                        <p:tgtEl>
                                          <p:spTgt spid="2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5" grpId="2"/>
      <p:bldP build="whole" bldLvl="1" animBg="1" rev="0" advAuto="0" spid="228" grpId="1"/>
      <p:bldP build="whole" bldLvl="1" animBg="1" rev="0" advAuto="0" spid="245" grpId="4"/>
      <p:bldP build="whole" bldLvl="1" animBg="1" rev="0" advAuto="0" spid="248" grpId="3"/>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51" name="God"/>
          <p:cNvSpPr txBox="1"/>
          <p:nvPr/>
        </p:nvSpPr>
        <p:spPr>
          <a:xfrm>
            <a:off x="-240144" y="-60839"/>
            <a:ext cx="6316544"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100000"/>
              </a:lnSpc>
              <a:spcBef>
                <a:spcPts val="0"/>
              </a:spcBef>
              <a:defRPr sz="12000">
                <a:solidFill>
                  <a:srgbClr val="FFFFFF"/>
                </a:solidFill>
                <a:latin typeface="Open Sans Regular Regular"/>
                <a:ea typeface="Open Sans Regular Regular"/>
                <a:cs typeface="Open Sans Regular Regular"/>
                <a:sym typeface="Open Sans Regular Regular"/>
              </a:defRPr>
            </a:lvl1pPr>
          </a:lstStyle>
          <a:p>
            <a:pPr/>
            <a:r>
              <a:t>God</a:t>
            </a:r>
          </a:p>
        </p:txBody>
      </p:sp>
      <p:grpSp>
        <p:nvGrpSpPr>
          <p:cNvPr id="254" name="Group"/>
          <p:cNvGrpSpPr/>
          <p:nvPr/>
        </p:nvGrpSpPr>
        <p:grpSpPr>
          <a:xfrm>
            <a:off x="10002008" y="7589209"/>
            <a:ext cx="519963" cy="1435794"/>
            <a:chOff x="0" y="0"/>
            <a:chExt cx="519962" cy="1435792"/>
          </a:xfrm>
        </p:grpSpPr>
        <p:sp>
          <p:nvSpPr>
            <p:cNvPr id="252"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53"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57" name="Group"/>
          <p:cNvGrpSpPr/>
          <p:nvPr/>
        </p:nvGrpSpPr>
        <p:grpSpPr>
          <a:xfrm>
            <a:off x="1701935" y="943626"/>
            <a:ext cx="2413928" cy="6318368"/>
            <a:chOff x="0" y="437"/>
            <a:chExt cx="2413926" cy="6318366"/>
          </a:xfrm>
        </p:grpSpPr>
        <p:sp>
          <p:nvSpPr>
            <p:cNvPr id="255"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56" name="Holy Spirit"/>
            <p:cNvSpPr txBox="1"/>
            <p:nvPr/>
          </p:nvSpPr>
          <p:spPr>
            <a:xfrm rot="5394362">
              <a:off x="-1863620" y="2600820"/>
              <a:ext cx="6316544" cy="1117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5900">
                  <a:solidFill>
                    <a:srgbClr val="FFFFFF"/>
                  </a:solidFill>
                  <a:latin typeface="Open Sans Regular Regular"/>
                  <a:ea typeface="Open Sans Regular Regular"/>
                  <a:cs typeface="Open Sans Regular Regular"/>
                  <a:sym typeface="Open Sans Regular Regular"/>
                </a:defRPr>
              </a:lvl1pPr>
            </a:lstStyle>
            <a:p>
              <a:pPr/>
              <a:r>
                <a:t>Holy Spirit</a:t>
              </a:r>
            </a:p>
          </p:txBody>
        </p:sp>
      </p:grpSp>
      <p:grpSp>
        <p:nvGrpSpPr>
          <p:cNvPr id="264" name="Group"/>
          <p:cNvGrpSpPr/>
          <p:nvPr/>
        </p:nvGrpSpPr>
        <p:grpSpPr>
          <a:xfrm>
            <a:off x="2619187" y="7589210"/>
            <a:ext cx="1227662" cy="1435794"/>
            <a:chOff x="0" y="0"/>
            <a:chExt cx="1227661" cy="1435792"/>
          </a:xfrm>
        </p:grpSpPr>
        <p:grpSp>
          <p:nvGrpSpPr>
            <p:cNvPr id="260" name="Group"/>
            <p:cNvGrpSpPr/>
            <p:nvPr/>
          </p:nvGrpSpPr>
          <p:grpSpPr>
            <a:xfrm>
              <a:off x="0" y="0"/>
              <a:ext cx="519963" cy="1435793"/>
              <a:chOff x="0" y="0"/>
              <a:chExt cx="519962" cy="1435792"/>
            </a:xfrm>
          </p:grpSpPr>
          <p:sp>
            <p:nvSpPr>
              <p:cNvPr id="258"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59"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sp>
          <p:nvSpPr>
            <p:cNvPr id="261" name="Shape"/>
            <p:cNvSpPr/>
            <p:nvPr/>
          </p:nvSpPr>
          <p:spPr>
            <a:xfrm>
              <a:off x="608209" y="342971"/>
              <a:ext cx="619453" cy="8311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711" y="0"/>
                  </a:moveTo>
                  <a:lnTo>
                    <a:pt x="0" y="12487"/>
                  </a:lnTo>
                  <a:lnTo>
                    <a:pt x="9606" y="21600"/>
                  </a:lnTo>
                  <a:lnTo>
                    <a:pt x="21600" y="6553"/>
                  </a:lnTo>
                  <a:lnTo>
                    <a:pt x="10711" y="0"/>
                  </a:lnTo>
                  <a:close/>
                </a:path>
              </a:pathLst>
            </a:custGeom>
            <a:solidFill>
              <a:srgbClr val="FFFFFF"/>
            </a:solidFill>
            <a:ln w="12700" cap="flat">
              <a:noFill/>
              <a:miter lim="400000"/>
            </a:ln>
            <a:effectLst/>
          </p:spPr>
          <p:txBody>
            <a:bodyPr wrap="square" lIns="50800" tIns="50800" rIns="50800" bIns="50800" numCol="1" anchor="ctr">
              <a:noAutofit/>
            </a:bodyPr>
            <a:lstStyle/>
            <a:p>
              <a:pPr/>
            </a:p>
          </p:txBody>
        </p:sp>
        <p:sp>
          <p:nvSpPr>
            <p:cNvPr id="262" name="Rounded Rectangle"/>
            <p:cNvSpPr/>
            <p:nvPr/>
          </p:nvSpPr>
          <p:spPr>
            <a:xfrm rot="17896148">
              <a:off x="438675" y="621302"/>
              <a:ext cx="265964" cy="543826"/>
            </a:xfrm>
            <a:prstGeom prst="roundRect">
              <a:avLst>
                <a:gd name="adj" fmla="val 17087"/>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63" name="Rounded Rectangle"/>
            <p:cNvSpPr/>
            <p:nvPr/>
          </p:nvSpPr>
          <p:spPr>
            <a:xfrm rot="19474620">
              <a:off x="685668" y="483341"/>
              <a:ext cx="99481" cy="469112"/>
            </a:xfrm>
            <a:prstGeom prst="roundRect">
              <a:avLst>
                <a:gd name="adj" fmla="val 39406"/>
              </a:avLst>
            </a:prstGeom>
            <a:solidFill>
              <a:srgbClr val="000000"/>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67" name="Group"/>
          <p:cNvGrpSpPr/>
          <p:nvPr/>
        </p:nvGrpSpPr>
        <p:grpSpPr>
          <a:xfrm>
            <a:off x="10854790" y="7589210"/>
            <a:ext cx="519964" cy="1435794"/>
            <a:chOff x="0" y="0"/>
            <a:chExt cx="519962" cy="1435792"/>
          </a:xfrm>
        </p:grpSpPr>
        <p:sp>
          <p:nvSpPr>
            <p:cNvPr id="265"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66"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70" name="Group"/>
          <p:cNvGrpSpPr/>
          <p:nvPr/>
        </p:nvGrpSpPr>
        <p:grpSpPr>
          <a:xfrm>
            <a:off x="11707574" y="7589209"/>
            <a:ext cx="519964" cy="1435794"/>
            <a:chOff x="0" y="0"/>
            <a:chExt cx="519962" cy="1435792"/>
          </a:xfrm>
        </p:grpSpPr>
        <p:sp>
          <p:nvSpPr>
            <p:cNvPr id="268" name="Circle"/>
            <p:cNvSpPr/>
            <p:nvPr/>
          </p:nvSpPr>
          <p:spPr>
            <a:xfrm>
              <a:off x="0" y="0"/>
              <a:ext cx="519963" cy="519963"/>
            </a:xfrm>
            <a:prstGeom prst="ellipse">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69" name="Rounded Rectangle"/>
            <p:cNvSpPr/>
            <p:nvPr/>
          </p:nvSpPr>
          <p:spPr>
            <a:xfrm>
              <a:off x="0" y="502449"/>
              <a:ext cx="519963" cy="933344"/>
            </a:xfrm>
            <a:prstGeom prst="roundRect">
              <a:avLst>
                <a:gd name="adj" fmla="val 15000"/>
              </a:avLst>
            </a:prstGeom>
            <a:solidFill>
              <a:schemeClr val="accent4"/>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grpSp>
      <p:grpSp>
        <p:nvGrpSpPr>
          <p:cNvPr id="273" name="Group"/>
          <p:cNvGrpSpPr/>
          <p:nvPr/>
        </p:nvGrpSpPr>
        <p:grpSpPr>
          <a:xfrm rot="16225106">
            <a:off x="5293873" y="4702779"/>
            <a:ext cx="2413928" cy="6319242"/>
            <a:chOff x="0" y="0"/>
            <a:chExt cx="2413926" cy="6319241"/>
          </a:xfrm>
        </p:grpSpPr>
        <p:sp>
          <p:nvSpPr>
            <p:cNvPr id="271" name="Arrow"/>
            <p:cNvSpPr/>
            <p:nvPr/>
          </p:nvSpPr>
          <p:spPr>
            <a:xfrm rot="5376260">
              <a:off x="-1270128" y="2392683"/>
              <a:ext cx="4954183" cy="2379774"/>
            </a:xfrm>
            <a:prstGeom prst="rightArrow">
              <a:avLst>
                <a:gd name="adj1" fmla="val 57694"/>
                <a:gd name="adj2" fmla="val 47929"/>
              </a:avLst>
            </a:prstGeom>
            <a:solidFill>
              <a:schemeClr val="accent2"/>
            </a:solidFill>
            <a:ln w="12700" cap="flat">
              <a:noFill/>
              <a:miter lim="400000"/>
            </a:ln>
            <a:effectLst/>
          </p:spPr>
          <p:txBody>
            <a:bodyPr wrap="square" lIns="50800" tIns="50800" rIns="50800" bIns="50800" numCol="1" anchor="ctr">
              <a:noAutofit/>
            </a:bodyPr>
            <a:lstStyle/>
            <a:p>
              <a:pPr algn="ctr" defTabSz="584200">
                <a:lnSpc>
                  <a:spcPct val="100000"/>
                </a:lnSpc>
                <a:spcBef>
                  <a:spcPts val="0"/>
                </a:spcBef>
                <a:defRPr sz="2200">
                  <a:solidFill>
                    <a:srgbClr val="FFFFFF"/>
                  </a:solidFill>
                  <a:latin typeface="Helvetica Neue Medium"/>
                  <a:ea typeface="Helvetica Neue Medium"/>
                  <a:cs typeface="Helvetica Neue Medium"/>
                  <a:sym typeface="Helvetica Neue Medium"/>
                </a:defRPr>
              </a:pPr>
            </a:p>
          </p:txBody>
        </p:sp>
        <p:sp>
          <p:nvSpPr>
            <p:cNvPr id="272" name="Word"/>
            <p:cNvSpPr txBox="1"/>
            <p:nvPr/>
          </p:nvSpPr>
          <p:spPr>
            <a:xfrm rot="5394362">
              <a:off x="-1863620" y="2334120"/>
              <a:ext cx="6316544" cy="165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ctr">
                <a:lnSpc>
                  <a:spcPct val="100000"/>
                </a:lnSpc>
                <a:spcBef>
                  <a:spcPts val="0"/>
                </a:spcBef>
                <a:defRPr sz="9000">
                  <a:solidFill>
                    <a:srgbClr val="FFFFFF"/>
                  </a:solidFill>
                  <a:latin typeface="Open Sans Regular Regular"/>
                  <a:ea typeface="Open Sans Regular Regular"/>
                  <a:cs typeface="Open Sans Regular Regular"/>
                  <a:sym typeface="Open Sans Regular Regular"/>
                </a:defRPr>
              </a:lvl1pPr>
            </a:lstStyle>
            <a:p>
              <a:pPr/>
              <a:r>
                <a:t>Word</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57"/>
                                        </p:tgtEl>
                                        <p:attrNameLst>
                                          <p:attrName>style.visibility</p:attrName>
                                        </p:attrNameLst>
                                      </p:cBhvr>
                                      <p:to>
                                        <p:strVal val="visible"/>
                                      </p:to>
                                    </p:set>
                                    <p:animEffect filter="fade" transition="in">
                                      <p:cBhvr>
                                        <p:cTn id="7" dur="1000"/>
                                        <p:tgtEl>
                                          <p:spTgt spid="2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7" grpId="1"/>
    </p:bldLst>
  </p:timing>
</p:sld>
</file>

<file path=ppt/theme/theme1.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1733930" rtl="0" fontAlgn="auto" latinLnBrk="0" hangingPunct="0">
          <a:lnSpc>
            <a:spcPct val="90000"/>
          </a:lnSpc>
          <a:spcBef>
            <a:spcPts val="320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