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1733930" rtl="0" fontAlgn="auto" latinLnBrk="0" hangingPunct="0">
      <a:lnSpc>
        <a:spcPct val="90000"/>
      </a:lnSpc>
      <a:spcBef>
        <a:spcPts val="320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457200" algn="l" defTabSz="1733930" rtl="0" fontAlgn="auto" latinLnBrk="0" hangingPunct="0">
      <a:lnSpc>
        <a:spcPct val="90000"/>
      </a:lnSpc>
      <a:spcBef>
        <a:spcPts val="320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914400" algn="l" defTabSz="1733930" rtl="0" fontAlgn="auto" latinLnBrk="0" hangingPunct="0">
      <a:lnSpc>
        <a:spcPct val="90000"/>
      </a:lnSpc>
      <a:spcBef>
        <a:spcPts val="320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1371600" algn="l" defTabSz="1733930" rtl="0" fontAlgn="auto" latinLnBrk="0" hangingPunct="0">
      <a:lnSpc>
        <a:spcPct val="90000"/>
      </a:lnSpc>
      <a:spcBef>
        <a:spcPts val="320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1828800" algn="l" defTabSz="1733930" rtl="0" fontAlgn="auto" latinLnBrk="0" hangingPunct="0">
      <a:lnSpc>
        <a:spcPct val="90000"/>
      </a:lnSpc>
      <a:spcBef>
        <a:spcPts val="320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2286000" algn="l" defTabSz="1733930" rtl="0" fontAlgn="auto" latinLnBrk="0" hangingPunct="0">
      <a:lnSpc>
        <a:spcPct val="90000"/>
      </a:lnSpc>
      <a:spcBef>
        <a:spcPts val="320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2743200" algn="l" defTabSz="1733930" rtl="0" fontAlgn="auto" latinLnBrk="0" hangingPunct="0">
      <a:lnSpc>
        <a:spcPct val="90000"/>
      </a:lnSpc>
      <a:spcBef>
        <a:spcPts val="320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3200400" algn="l" defTabSz="1733930" rtl="0" fontAlgn="auto" latinLnBrk="0" hangingPunct="0">
      <a:lnSpc>
        <a:spcPct val="90000"/>
      </a:lnSpc>
      <a:spcBef>
        <a:spcPts val="320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3657600" algn="l" defTabSz="1733930" rtl="0" fontAlgn="auto" latinLnBrk="0" hangingPunct="0">
      <a:lnSpc>
        <a:spcPct val="90000"/>
      </a:lnSpc>
      <a:spcBef>
        <a:spcPts val="320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lumOff val="16847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838383"/>
              </a:solidFill>
              <a:prstDash val="solid"/>
              <a:miter lim="400000"/>
            </a:ln>
          </a:left>
          <a:right>
            <a:ln w="12700" cap="flat">
              <a:solidFill>
                <a:srgbClr val="838383"/>
              </a:solidFill>
              <a:prstDash val="solid"/>
              <a:miter lim="400000"/>
            </a:ln>
          </a:right>
          <a:top>
            <a:ln w="12700" cap="flat">
              <a:solidFill>
                <a:srgbClr val="838383"/>
              </a:solidFill>
              <a:prstDash val="solid"/>
              <a:miter lim="400000"/>
            </a:ln>
          </a:top>
          <a:bottom>
            <a:ln w="12700" cap="flat">
              <a:solidFill>
                <a:srgbClr val="838383"/>
              </a:solidFill>
              <a:prstDash val="solid"/>
              <a:miter lim="400000"/>
            </a:ln>
          </a:bottom>
          <a:insideH>
            <a:ln w="12700" cap="flat">
              <a:solidFill>
                <a:srgbClr val="838383"/>
              </a:solidFill>
              <a:prstDash val="solid"/>
              <a:miter lim="400000"/>
            </a:ln>
          </a:insideH>
          <a:insideV>
            <a:ln w="12700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808080"/>
              </a:solidFill>
              <a:prstDash val="solid"/>
              <a:miter lim="400000"/>
            </a:ln>
          </a:right>
          <a:top>
            <a:ln w="12700" cap="flat">
              <a:solidFill>
                <a:srgbClr val="808080"/>
              </a:solidFill>
              <a:prstDash val="solid"/>
              <a:miter lim="400000"/>
            </a:ln>
          </a:top>
          <a:bottom>
            <a:ln w="12700" cap="flat">
              <a:solidFill>
                <a:srgbClr val="808080"/>
              </a:solidFill>
              <a:prstDash val="solid"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rgbClr val="88FA4F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chemeClr val="accent3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60D937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chemeClr val="accent4">
              <a:hueOff val="348544"/>
              <a:lumOff val="7139"/>
            </a:scheme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8BB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25400" cap="flat">
              <a:solidFill>
                <a:srgbClr val="F8BA00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464646"/>
              </a:solidFill>
              <a:prstDash val="solid"/>
              <a:miter lim="400000"/>
            </a:ln>
          </a:left>
          <a:right>
            <a:ln w="12700" cap="flat">
              <a:solidFill>
                <a:srgbClr val="464646"/>
              </a:solidFill>
              <a:prstDash val="solid"/>
              <a:miter lim="400000"/>
            </a:ln>
          </a:right>
          <a:top>
            <a:ln w="12700" cap="flat">
              <a:solidFill>
                <a:srgbClr val="464646"/>
              </a:solidFill>
              <a:prstDash val="solid"/>
              <a:miter lim="400000"/>
            </a:ln>
          </a:top>
          <a:bottom>
            <a:ln w="12700" cap="flat">
              <a:solidFill>
                <a:srgbClr val="464646"/>
              </a:solidFill>
              <a:prstDash val="solid"/>
              <a:miter lim="400000"/>
            </a:ln>
          </a:bottom>
          <a:insideH>
            <a:ln w="12700" cap="flat">
              <a:solidFill>
                <a:srgbClr val="464646"/>
              </a:solidFill>
              <a:prstDash val="solid"/>
              <a:miter lim="400000"/>
            </a:ln>
          </a:insideH>
          <a:insideV>
            <a:ln w="12700" cap="flat">
              <a:solidFill>
                <a:srgbClr val="46464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D4D5D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C3C3C3"/>
              </a:solidFill>
              <a:prstDash val="solid"/>
              <a:miter lim="400000"/>
            </a:ln>
          </a:top>
          <a:bottom>
            <a:ln w="12700" cap="flat">
              <a:solidFill>
                <a:srgbClr val="C3C3C3"/>
              </a:solidFill>
              <a:prstDash val="solid"/>
              <a:miter lim="400000"/>
            </a:ln>
          </a:bottom>
          <a:insideH>
            <a:ln w="12700" cap="flat">
              <a:solidFill>
                <a:srgbClr val="C3C3C3"/>
              </a:solidFill>
              <a:prstDash val="solid"/>
              <a:miter lim="400000"/>
            </a:ln>
          </a:insideH>
          <a:insideV>
            <a:ln w="12700" cap="flat">
              <a:solidFill>
                <a:srgbClr val="C3C3C3"/>
              </a:solidFill>
              <a:prstDash val="solid"/>
              <a:miter lim="400000"/>
            </a:ln>
          </a:insideV>
        </a:tcBdr>
        <a:fill>
          <a:solidFill>
            <a:srgbClr val="CB2A7B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25400" cap="flat">
              <a:solidFill>
                <a:srgbClr val="CB297B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991A5F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6C6C6C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6C6C6C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6C6C6C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69" name="Shape 169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hor and Date"/>
          <p:cNvSpPr txBox="1"/>
          <p:nvPr>
            <p:ph type="body" sz="quarter" idx="21" hasCustomPrompt="1"/>
          </p:nvPr>
        </p:nvSpPr>
        <p:spPr>
          <a:xfrm>
            <a:off x="698500" y="8657488"/>
            <a:ext cx="11607801" cy="461060"/>
          </a:xfrm>
          <a:prstGeom prst="rect">
            <a:avLst/>
          </a:prstGeom>
        </p:spPr>
        <p:txBody>
          <a:bodyPr anchor="b"/>
          <a:lstStyle>
            <a:lvl1pPr marL="0" indent="0" defTabSz="563541">
              <a:lnSpc>
                <a:spcPct val="100000"/>
              </a:lnSpc>
              <a:spcBef>
                <a:spcPts val="0"/>
              </a:spcBef>
              <a:buSzTx/>
              <a:buNone/>
              <a:defRPr b="1" sz="2304"/>
            </a:lvl1pPr>
          </a:lstStyle>
          <a:p>
            <a:pPr/>
            <a:r>
              <a:t>Author and Date</a:t>
            </a:r>
          </a:p>
        </p:txBody>
      </p:sp>
      <p:sp>
        <p:nvSpPr>
          <p:cNvPr id="12" name="Presentation Title"/>
          <p:cNvSpPr txBox="1"/>
          <p:nvPr>
            <p:ph type="title" hasCustomPrompt="1"/>
          </p:nvPr>
        </p:nvSpPr>
        <p:spPr>
          <a:xfrm>
            <a:off x="698500" y="1854200"/>
            <a:ext cx="11609057" cy="3302000"/>
          </a:xfrm>
          <a:prstGeom prst="rect">
            <a:avLst/>
          </a:prstGeom>
        </p:spPr>
        <p:txBody>
          <a:bodyPr anchor="b"/>
          <a:lstStyle>
            <a:lvl1pPr>
              <a:defRPr spc="-164" sz="8200"/>
            </a:lvl1pPr>
          </a:lstStyle>
          <a:p>
            <a:pPr/>
            <a:r>
              <a:t>Presentation Title</a:t>
            </a:r>
          </a:p>
        </p:txBody>
      </p:sp>
      <p:sp>
        <p:nvSpPr>
          <p:cNvPr id="13" name="Body Level One…"/>
          <p:cNvSpPr txBox="1"/>
          <p:nvPr>
            <p:ph type="body" sz="quarter" idx="1" hasCustomPrompt="1"/>
          </p:nvPr>
        </p:nvSpPr>
        <p:spPr>
          <a:xfrm>
            <a:off x="698500" y="5105400"/>
            <a:ext cx="11607800" cy="1456399"/>
          </a:xfrm>
          <a:prstGeom prst="rect">
            <a:avLst/>
          </a:prstGeom>
        </p:spPr>
        <p:txBody>
          <a:bodyPr/>
          <a:lstStyle>
            <a:lvl1pPr marL="0" indent="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1pPr>
            <a:lvl2pPr marL="0" indent="45720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2pPr>
            <a:lvl3pPr marL="0" indent="91440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3pPr>
            <a:lvl4pPr marL="0" indent="137160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4pPr>
            <a:lvl5pPr marL="0" indent="182880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5pPr>
          </a:lstStyle>
          <a:p>
            <a:pPr/>
            <a:r>
              <a:t>Presentation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4" name="Slide Number"/>
          <p:cNvSpPr txBox="1"/>
          <p:nvPr>
            <p:ph type="sldNum" sz="quarter" idx="2"/>
          </p:nvPr>
        </p:nvSpPr>
        <p:spPr>
          <a:xfrm>
            <a:off x="6353454" y="9220199"/>
            <a:ext cx="297892" cy="287479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lide Title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100" name="Slide Subtitle"/>
          <p:cNvSpPr txBox="1"/>
          <p:nvPr>
            <p:ph type="body" sz="quarter" idx="21" hasCustomPrompt="1"/>
          </p:nvPr>
        </p:nvSpPr>
        <p:spPr>
          <a:xfrm>
            <a:off x="698500" y="1412977"/>
            <a:ext cx="11607801" cy="671803"/>
          </a:xfrm>
          <a:prstGeom prst="rect">
            <a:avLst/>
          </a:prstGeom>
        </p:spPr>
        <p:txBody>
          <a:bodyPr/>
          <a:lstStyle>
            <a:lvl1pPr marL="0" indent="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1pPr>
          </a:lstStyle>
          <a:p>
            <a:pPr/>
            <a:r>
              <a:t>Slide Subtitle</a:t>
            </a:r>
          </a:p>
        </p:txBody>
      </p:sp>
      <p:sp>
        <p:nvSpPr>
          <p:cNvPr id="10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Agenda Title"/>
          <p:cNvSpPr txBox="1"/>
          <p:nvPr>
            <p:ph type="title" hasCustomPrompt="1"/>
          </p:nvPr>
        </p:nvSpPr>
        <p:spPr>
          <a:xfrm>
            <a:off x="698500" y="444500"/>
            <a:ext cx="11607800" cy="1016000"/>
          </a:xfrm>
          <a:prstGeom prst="rect">
            <a:avLst/>
          </a:prstGeom>
        </p:spPr>
        <p:txBody>
          <a:bodyPr/>
          <a:lstStyle/>
          <a:p>
            <a:pPr/>
            <a:r>
              <a:t>Agenda Title</a:t>
            </a:r>
          </a:p>
        </p:txBody>
      </p:sp>
      <p:sp>
        <p:nvSpPr>
          <p:cNvPr id="109" name="Agenda Subtitle"/>
          <p:cNvSpPr txBox="1"/>
          <p:nvPr>
            <p:ph type="body" sz="quarter" idx="21" hasCustomPrompt="1"/>
          </p:nvPr>
        </p:nvSpPr>
        <p:spPr>
          <a:xfrm>
            <a:off x="698500" y="1409700"/>
            <a:ext cx="11607801" cy="671802"/>
          </a:xfrm>
          <a:prstGeom prst="rect">
            <a:avLst/>
          </a:prstGeom>
        </p:spPr>
        <p:txBody>
          <a:bodyPr/>
          <a:lstStyle>
            <a:lvl1pPr marL="0" indent="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1pPr>
          </a:lstStyle>
          <a:p>
            <a:pPr/>
            <a:r>
              <a:t>Agenda Subtitle</a:t>
            </a:r>
          </a:p>
        </p:txBody>
      </p:sp>
      <p:sp>
        <p:nvSpPr>
          <p:cNvPr id="110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 marL="0" indent="0">
              <a:spcBef>
                <a:spcPts val="1300"/>
              </a:spcBef>
              <a:buSzTx/>
              <a:buNone/>
              <a:defRPr spc="-38" sz="3800"/>
            </a:lvl1pPr>
            <a:lvl2pPr marL="0" indent="457200">
              <a:spcBef>
                <a:spcPts val="1300"/>
              </a:spcBef>
              <a:buSzTx/>
              <a:buNone/>
              <a:defRPr spc="-38" sz="3800"/>
            </a:lvl2pPr>
            <a:lvl3pPr marL="0" indent="914400">
              <a:spcBef>
                <a:spcPts val="1300"/>
              </a:spcBef>
              <a:buSzTx/>
              <a:buNone/>
              <a:defRPr spc="-38" sz="3800"/>
            </a:lvl3pPr>
            <a:lvl4pPr marL="0" indent="1371600">
              <a:spcBef>
                <a:spcPts val="1300"/>
              </a:spcBef>
              <a:buSzTx/>
              <a:buNone/>
              <a:defRPr spc="-38" sz="3800"/>
            </a:lvl4pPr>
            <a:lvl5pPr marL="0" indent="1828800">
              <a:spcBef>
                <a:spcPts val="1300"/>
              </a:spcBef>
              <a:buSzTx/>
              <a:buNone/>
              <a:defRPr spc="-38" sz="3800"/>
            </a:lvl5pPr>
          </a:lstStyle>
          <a:p>
            <a:pPr/>
            <a:r>
              <a:t>Agenda Topics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1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Body Level One…"/>
          <p:cNvSpPr txBox="1"/>
          <p:nvPr>
            <p:ph type="body" sz="half" idx="1" hasCustomPrompt="1"/>
          </p:nvPr>
        </p:nvSpPr>
        <p:spPr>
          <a:xfrm>
            <a:off x="698500" y="3568700"/>
            <a:ext cx="11607800" cy="2617788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pc="-164" sz="82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pc="-164" sz="82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pc="-164" sz="82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pc="-164" sz="82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pc="-164" sz="82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pPr/>
            <a:r>
              <a:t>Statement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1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ig F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Fact information"/>
          <p:cNvSpPr txBox="1"/>
          <p:nvPr>
            <p:ph type="body" sz="quarter" idx="21" hasCustomPrompt="1"/>
          </p:nvPr>
        </p:nvSpPr>
        <p:spPr>
          <a:xfrm>
            <a:off x="698500" y="6209979"/>
            <a:ext cx="11607800" cy="671803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1pPr>
          </a:lstStyle>
          <a:p>
            <a:pPr/>
            <a:r>
              <a:t>Fact information</a:t>
            </a:r>
          </a:p>
        </p:txBody>
      </p:sp>
      <p:sp>
        <p:nvSpPr>
          <p:cNvPr id="127" name="Body Level One…"/>
          <p:cNvSpPr txBox="1"/>
          <p:nvPr>
            <p:ph type="body" idx="1" hasCustomPrompt="1"/>
          </p:nvPr>
        </p:nvSpPr>
        <p:spPr>
          <a:xfrm>
            <a:off x="698500" y="999066"/>
            <a:ext cx="11607800" cy="5210914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b="1" spc="-176" sz="17600"/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176" sz="17600"/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176" sz="17600"/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176" sz="17600"/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176" sz="17600"/>
            </a:lvl5pPr>
          </a:lstStyle>
          <a:p>
            <a:pPr/>
            <a:r>
              <a:t>100%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2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Body Level One…"/>
          <p:cNvSpPr txBox="1"/>
          <p:nvPr>
            <p:ph type="body" sz="half" idx="1" hasCustomPrompt="1"/>
          </p:nvPr>
        </p:nvSpPr>
        <p:spPr>
          <a:xfrm>
            <a:off x="736600" y="3721100"/>
            <a:ext cx="11531600" cy="2324100"/>
          </a:xfrm>
          <a:prstGeom prst="rect">
            <a:avLst/>
          </a:prstGeom>
        </p:spPr>
        <p:txBody>
          <a:bodyPr anchor="ctr"/>
          <a:lstStyle>
            <a:lvl1pPr marL="457200" indent="-342900">
              <a:spcBef>
                <a:spcPts val="0"/>
              </a:spcBef>
              <a:buSzTx/>
              <a:buNone/>
              <a:defRPr spc="-119" sz="60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457200" indent="114300">
              <a:spcBef>
                <a:spcPts val="0"/>
              </a:spcBef>
              <a:buSzTx/>
              <a:buNone/>
              <a:defRPr spc="-119" sz="60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457200" indent="571500">
              <a:spcBef>
                <a:spcPts val="0"/>
              </a:spcBef>
              <a:buSzTx/>
              <a:buNone/>
              <a:defRPr spc="-119" sz="60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457200" indent="1028700">
              <a:spcBef>
                <a:spcPts val="0"/>
              </a:spcBef>
              <a:buSzTx/>
              <a:buNone/>
              <a:defRPr spc="-119" sz="60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457200" indent="1485900">
              <a:spcBef>
                <a:spcPts val="0"/>
              </a:spcBef>
              <a:buSzTx/>
              <a:buNone/>
              <a:defRPr spc="-119" sz="60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pPr/>
            <a:r>
              <a:t>“Notable Quote”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36" name="Attribution"/>
          <p:cNvSpPr txBox="1"/>
          <p:nvPr>
            <p:ph type="body" sz="quarter" idx="21" hasCustomPrompt="1"/>
          </p:nvPr>
        </p:nvSpPr>
        <p:spPr>
          <a:xfrm>
            <a:off x="1219200" y="6426200"/>
            <a:ext cx="11049000" cy="461059"/>
          </a:xfrm>
          <a:prstGeom prst="rect">
            <a:avLst/>
          </a:prstGeom>
        </p:spPr>
        <p:txBody>
          <a:bodyPr/>
          <a:lstStyle>
            <a:lvl1pPr marL="0" indent="0" defTabSz="563541">
              <a:lnSpc>
                <a:spcPct val="100000"/>
              </a:lnSpc>
              <a:spcBef>
                <a:spcPts val="0"/>
              </a:spcBef>
              <a:buSzTx/>
              <a:buNone/>
              <a:defRPr b="1" sz="2304"/>
            </a:lvl1pPr>
          </a:lstStyle>
          <a:p>
            <a:pPr/>
            <a:r>
              <a:t>Attribution</a:t>
            </a:r>
          </a:p>
        </p:txBody>
      </p:sp>
      <p:sp>
        <p:nvSpPr>
          <p:cNvPr id="13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Bowl of pappardelle pasta with parsley butter, roasted hazelnuts, and shaved parmesan cheese"/>
          <p:cNvSpPr/>
          <p:nvPr>
            <p:ph type="pic" idx="21"/>
          </p:nvPr>
        </p:nvSpPr>
        <p:spPr>
          <a:xfrm>
            <a:off x="-2082800" y="687558"/>
            <a:ext cx="11165190" cy="837389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45" name="Bowl of salad with fried rice, boiled eggs, and chopsticks"/>
          <p:cNvSpPr/>
          <p:nvPr>
            <p:ph type="pic" sz="half" idx="22"/>
          </p:nvPr>
        </p:nvSpPr>
        <p:spPr>
          <a:xfrm>
            <a:off x="6597650" y="292100"/>
            <a:ext cx="5740400" cy="459232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46" name="Bowl with salmon cakes, salad, and hummus"/>
          <p:cNvSpPr/>
          <p:nvPr>
            <p:ph type="pic" idx="23"/>
          </p:nvPr>
        </p:nvSpPr>
        <p:spPr>
          <a:xfrm>
            <a:off x="4984750" y="2749413"/>
            <a:ext cx="7937500" cy="9238277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4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Bowl of salad with fried rice, boiled eggs, and chopsticks"/>
          <p:cNvSpPr/>
          <p:nvPr>
            <p:ph type="pic" idx="21"/>
          </p:nvPr>
        </p:nvSpPr>
        <p:spPr>
          <a:xfrm>
            <a:off x="-1016000" y="-1054100"/>
            <a:ext cx="14427200" cy="1154176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55" name="Slide Number"/>
          <p:cNvSpPr txBox="1"/>
          <p:nvPr>
            <p:ph type="sldNum" sz="quarter" idx="2"/>
          </p:nvPr>
        </p:nvSpPr>
        <p:spPr>
          <a:xfrm>
            <a:off x="6353454" y="9220199"/>
            <a:ext cx="297892" cy="28747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Avocados and limes"/>
          <p:cNvSpPr/>
          <p:nvPr>
            <p:ph type="pic" idx="21"/>
          </p:nvPr>
        </p:nvSpPr>
        <p:spPr>
          <a:xfrm>
            <a:off x="-376767" y="-915894"/>
            <a:ext cx="17835652" cy="10682195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2" name="Presentation Title"/>
          <p:cNvSpPr txBox="1"/>
          <p:nvPr>
            <p:ph type="title" hasCustomPrompt="1"/>
          </p:nvPr>
        </p:nvSpPr>
        <p:spPr>
          <a:xfrm>
            <a:off x="698500" y="5181600"/>
            <a:ext cx="11607800" cy="3302000"/>
          </a:xfrm>
          <a:prstGeom prst="rect">
            <a:avLst/>
          </a:prstGeom>
        </p:spPr>
        <p:txBody>
          <a:bodyPr anchor="b"/>
          <a:lstStyle>
            <a:lvl1pPr>
              <a:defRPr spc="-164" sz="8200"/>
            </a:lvl1pPr>
          </a:lstStyle>
          <a:p>
            <a:pPr/>
            <a:r>
              <a:t>Presentation Title</a:t>
            </a:r>
          </a:p>
        </p:txBody>
      </p:sp>
      <p:sp>
        <p:nvSpPr>
          <p:cNvPr id="23" name="Body Level One…"/>
          <p:cNvSpPr txBox="1"/>
          <p:nvPr>
            <p:ph type="body" sz="quarter" idx="1" hasCustomPrompt="1"/>
          </p:nvPr>
        </p:nvSpPr>
        <p:spPr>
          <a:xfrm>
            <a:off x="698500" y="8432800"/>
            <a:ext cx="11607800" cy="689769"/>
          </a:xfrm>
          <a:prstGeom prst="rect">
            <a:avLst/>
          </a:prstGeom>
        </p:spPr>
        <p:txBody>
          <a:bodyPr/>
          <a:lstStyle>
            <a:lvl1pPr marL="0" indent="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1pPr>
            <a:lvl2pPr marL="0" indent="45720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2pPr>
            <a:lvl3pPr marL="0" indent="91440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3pPr>
            <a:lvl4pPr marL="0" indent="137160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4pPr>
            <a:lvl5pPr marL="0" indent="182880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5pPr>
          </a:lstStyle>
          <a:p>
            <a:pPr/>
            <a:r>
              <a:t>Presentation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24" name="Author and Date"/>
          <p:cNvSpPr txBox="1"/>
          <p:nvPr>
            <p:ph type="body" sz="quarter" idx="22" hasCustomPrompt="1"/>
          </p:nvPr>
        </p:nvSpPr>
        <p:spPr>
          <a:xfrm>
            <a:off x="698500" y="571500"/>
            <a:ext cx="11607801" cy="461059"/>
          </a:xfrm>
          <a:prstGeom prst="rect">
            <a:avLst/>
          </a:prstGeom>
        </p:spPr>
        <p:txBody>
          <a:bodyPr/>
          <a:lstStyle>
            <a:lvl1pPr marL="0" indent="0" defTabSz="563541">
              <a:lnSpc>
                <a:spcPct val="100000"/>
              </a:lnSpc>
              <a:spcBef>
                <a:spcPts val="0"/>
              </a:spcBef>
              <a:buSzTx/>
              <a:buNone/>
              <a:defRPr b="1" sz="2304"/>
            </a:lvl1pPr>
          </a:lstStyle>
          <a:p>
            <a:pPr/>
            <a:r>
              <a:t>Author and Date</a:t>
            </a:r>
          </a:p>
        </p:txBody>
      </p:sp>
      <p:sp>
        <p:nvSpPr>
          <p:cNvPr id="25" name="Slide Number"/>
          <p:cNvSpPr txBox="1"/>
          <p:nvPr>
            <p:ph type="sldNum" sz="quarter" idx="2"/>
          </p:nvPr>
        </p:nvSpPr>
        <p:spPr>
          <a:xfrm>
            <a:off x="6349999" y="9220199"/>
            <a:ext cx="297893" cy="287479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Photo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Bowl with salmon cakes, salad, and hummus "/>
          <p:cNvSpPr/>
          <p:nvPr>
            <p:ph type="pic" idx="21"/>
          </p:nvPr>
        </p:nvSpPr>
        <p:spPr>
          <a:xfrm>
            <a:off x="5319129" y="495299"/>
            <a:ext cx="7543801" cy="8780059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33" name="Body Level One…"/>
          <p:cNvSpPr txBox="1"/>
          <p:nvPr>
            <p:ph type="body" sz="quarter" idx="1" hasCustomPrompt="1"/>
          </p:nvPr>
        </p:nvSpPr>
        <p:spPr>
          <a:xfrm>
            <a:off x="698500" y="5003800"/>
            <a:ext cx="5105400" cy="4044566"/>
          </a:xfrm>
          <a:prstGeom prst="rect">
            <a:avLst/>
          </a:prstGeom>
        </p:spPr>
        <p:txBody>
          <a:bodyPr/>
          <a:lstStyle>
            <a:lvl1pPr marL="0" indent="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1pPr>
            <a:lvl2pPr marL="0" indent="45720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2pPr>
            <a:lvl3pPr marL="0" indent="91440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3pPr>
            <a:lvl4pPr marL="0" indent="137160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4pPr>
            <a:lvl5pPr marL="0" indent="182880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5pPr>
          </a:lstStyle>
          <a:p>
            <a:pPr/>
            <a:r>
              <a:t>Slide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34" name="Slide Title"/>
          <p:cNvSpPr txBox="1"/>
          <p:nvPr>
            <p:ph type="title" hasCustomPrompt="1"/>
          </p:nvPr>
        </p:nvSpPr>
        <p:spPr>
          <a:xfrm>
            <a:off x="698500" y="692534"/>
            <a:ext cx="5105400" cy="4387466"/>
          </a:xfrm>
          <a:prstGeom prst="rect">
            <a:avLst/>
          </a:prstGeom>
        </p:spPr>
        <p:txBody>
          <a:bodyPr anchor="b"/>
          <a:lstStyle/>
          <a:p>
            <a:pPr/>
            <a:r>
              <a:t>Slide Title</a:t>
            </a:r>
          </a:p>
        </p:txBody>
      </p:sp>
      <p:sp>
        <p:nvSpPr>
          <p:cNvPr id="3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3" name="Slide Subtitle"/>
          <p:cNvSpPr txBox="1"/>
          <p:nvPr>
            <p:ph type="body" sz="quarter" idx="21" hasCustomPrompt="1"/>
          </p:nvPr>
        </p:nvSpPr>
        <p:spPr>
          <a:xfrm>
            <a:off x="698500" y="1412977"/>
            <a:ext cx="11607801" cy="671803"/>
          </a:xfrm>
          <a:prstGeom prst="rect">
            <a:avLst/>
          </a:prstGeom>
        </p:spPr>
        <p:txBody>
          <a:bodyPr/>
          <a:lstStyle>
            <a:lvl1pPr marL="0" indent="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1pPr>
          </a:lstStyle>
          <a:p>
            <a:pPr/>
            <a:r>
              <a:t>Slide Subtitle</a:t>
            </a:r>
          </a:p>
        </p:txBody>
      </p:sp>
      <p:sp>
        <p:nvSpPr>
          <p:cNvPr id="44" name="Slide Title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4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 numCol="2" spcCol="589358"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5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Bowl of pappardelle pasta with parsley butter, roasted hazelnuts, and shaved parmesan cheese"/>
          <p:cNvSpPr/>
          <p:nvPr>
            <p:ph type="pic" idx="21"/>
          </p:nvPr>
        </p:nvSpPr>
        <p:spPr>
          <a:xfrm>
            <a:off x="6172200" y="596900"/>
            <a:ext cx="6448425" cy="85979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61" name="Slide Title"/>
          <p:cNvSpPr txBox="1"/>
          <p:nvPr>
            <p:ph type="title" hasCustomPrompt="1"/>
          </p:nvPr>
        </p:nvSpPr>
        <p:spPr>
          <a:xfrm>
            <a:off x="698500" y="444500"/>
            <a:ext cx="5105400" cy="1016000"/>
          </a:xfrm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62" name="Slide Subtitle"/>
          <p:cNvSpPr txBox="1"/>
          <p:nvPr>
            <p:ph type="body" sz="quarter" idx="22" hasCustomPrompt="1"/>
          </p:nvPr>
        </p:nvSpPr>
        <p:spPr>
          <a:xfrm>
            <a:off x="698500" y="1412977"/>
            <a:ext cx="5105400" cy="671803"/>
          </a:xfrm>
          <a:prstGeom prst="rect">
            <a:avLst/>
          </a:prstGeom>
        </p:spPr>
        <p:txBody>
          <a:bodyPr/>
          <a:lstStyle>
            <a:lvl1pPr marL="0" indent="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1pPr>
          </a:lstStyle>
          <a:p>
            <a:pPr/>
            <a:r>
              <a:t>Slide Subtitle</a:t>
            </a:r>
          </a:p>
        </p:txBody>
      </p:sp>
      <p:sp>
        <p:nvSpPr>
          <p:cNvPr id="63" name="Body Level One…"/>
          <p:cNvSpPr txBox="1"/>
          <p:nvPr>
            <p:ph type="body" sz="half" idx="1" hasCustomPrompt="1"/>
          </p:nvPr>
        </p:nvSpPr>
        <p:spPr>
          <a:xfrm>
            <a:off x="698500" y="3480196"/>
            <a:ext cx="5105400" cy="5593161"/>
          </a:xfrm>
          <a:prstGeom prst="rect">
            <a:avLst/>
          </a:prstGeom>
        </p:spPr>
        <p:txBody>
          <a:bodyPr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6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Live Video Sma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lide Title"/>
          <p:cNvSpPr txBox="1"/>
          <p:nvPr>
            <p:ph type="title" hasCustomPrompt="1"/>
          </p:nvPr>
        </p:nvSpPr>
        <p:spPr>
          <a:xfrm>
            <a:off x="698500" y="444500"/>
            <a:ext cx="5105400" cy="1016000"/>
          </a:xfrm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72" name="Slide Subtitle"/>
          <p:cNvSpPr txBox="1"/>
          <p:nvPr>
            <p:ph type="body" sz="quarter" idx="21" hasCustomPrompt="1"/>
          </p:nvPr>
        </p:nvSpPr>
        <p:spPr>
          <a:xfrm>
            <a:off x="698500" y="1412977"/>
            <a:ext cx="5105400" cy="671803"/>
          </a:xfrm>
          <a:prstGeom prst="rect">
            <a:avLst/>
          </a:prstGeom>
        </p:spPr>
        <p:txBody>
          <a:bodyPr/>
          <a:lstStyle>
            <a:lvl1pPr marL="0" indent="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1pPr>
          </a:lstStyle>
          <a:p>
            <a:pPr/>
            <a:r>
              <a:t>Slide Subtitle</a:t>
            </a:r>
          </a:p>
        </p:txBody>
      </p:sp>
      <p:sp>
        <p:nvSpPr>
          <p:cNvPr id="73" name="Body Level One…"/>
          <p:cNvSpPr txBox="1"/>
          <p:nvPr>
            <p:ph type="body" sz="half" idx="1" hasCustomPrompt="1"/>
          </p:nvPr>
        </p:nvSpPr>
        <p:spPr>
          <a:xfrm>
            <a:off x="698500" y="3480196"/>
            <a:ext cx="5105400" cy="5593161"/>
          </a:xfrm>
          <a:prstGeom prst="rect">
            <a:avLst/>
          </a:prstGeom>
        </p:spPr>
        <p:txBody>
          <a:bodyPr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7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Live Video La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lide Title"/>
          <p:cNvSpPr txBox="1"/>
          <p:nvPr>
            <p:ph type="title" hasCustomPrompt="1"/>
          </p:nvPr>
        </p:nvSpPr>
        <p:spPr>
          <a:xfrm>
            <a:off x="698500" y="444500"/>
            <a:ext cx="5105400" cy="1016000"/>
          </a:xfrm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82" name="Slide Subtitle"/>
          <p:cNvSpPr txBox="1"/>
          <p:nvPr>
            <p:ph type="body" sz="quarter" idx="21" hasCustomPrompt="1"/>
          </p:nvPr>
        </p:nvSpPr>
        <p:spPr>
          <a:xfrm>
            <a:off x="698500" y="1412977"/>
            <a:ext cx="5105400" cy="671803"/>
          </a:xfrm>
          <a:prstGeom prst="rect">
            <a:avLst/>
          </a:prstGeom>
        </p:spPr>
        <p:txBody>
          <a:bodyPr/>
          <a:lstStyle>
            <a:lvl1pPr marL="0" indent="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1pPr>
          </a:lstStyle>
          <a:p>
            <a:pPr/>
            <a:r>
              <a:t>Slide Subtitle</a:t>
            </a:r>
          </a:p>
        </p:txBody>
      </p:sp>
      <p:sp>
        <p:nvSpPr>
          <p:cNvPr id="83" name="Body Level One…"/>
          <p:cNvSpPr txBox="1"/>
          <p:nvPr>
            <p:ph type="body" sz="half" idx="1" hasCustomPrompt="1"/>
          </p:nvPr>
        </p:nvSpPr>
        <p:spPr>
          <a:xfrm>
            <a:off x="698500" y="3480196"/>
            <a:ext cx="5105400" cy="5593161"/>
          </a:xfrm>
          <a:prstGeom prst="rect">
            <a:avLst/>
          </a:prstGeom>
        </p:spPr>
        <p:txBody>
          <a:bodyPr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8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ection Title"/>
          <p:cNvSpPr txBox="1"/>
          <p:nvPr>
            <p:ph type="title" hasCustomPrompt="1"/>
          </p:nvPr>
        </p:nvSpPr>
        <p:spPr>
          <a:xfrm>
            <a:off x="698500" y="3225800"/>
            <a:ext cx="11607800" cy="3302000"/>
          </a:xfrm>
          <a:prstGeom prst="rect">
            <a:avLst/>
          </a:prstGeom>
        </p:spPr>
        <p:txBody>
          <a:bodyPr anchor="ctr"/>
          <a:lstStyle>
            <a:lvl1pPr>
              <a:defRPr b="0" spc="-164" sz="82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/>
            <a:r>
              <a:t>Section Title</a:t>
            </a:r>
          </a:p>
        </p:txBody>
      </p:sp>
      <p:sp>
        <p:nvSpPr>
          <p:cNvPr id="9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Relationship Id="rId17" Type="http://schemas.openxmlformats.org/officeDocument/2006/relationships/slideLayout" Target="../slideLayouts/slideLayout16.xml"/><Relationship Id="rId18" Type="http://schemas.openxmlformats.org/officeDocument/2006/relationships/slideLayout" Target="../slideLayouts/slideLayout17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ody Level One…"/>
          <p:cNvSpPr txBox="1"/>
          <p:nvPr>
            <p:ph type="body" idx="1" hasCustomPrompt="1"/>
          </p:nvPr>
        </p:nvSpPr>
        <p:spPr>
          <a:xfrm>
            <a:off x="698500" y="2959100"/>
            <a:ext cx="11607800" cy="609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3" name="Slide Title"/>
          <p:cNvSpPr txBox="1"/>
          <p:nvPr>
            <p:ph type="title" hasCustomPrompt="1"/>
          </p:nvPr>
        </p:nvSpPr>
        <p:spPr>
          <a:xfrm>
            <a:off x="698500" y="440266"/>
            <a:ext cx="11607800" cy="101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Slide Title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50067" y="9220199"/>
            <a:ext cx="297892" cy="287479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algn="ctr" defTabSz="584200">
              <a:lnSpc>
                <a:spcPct val="100000"/>
              </a:lnSpc>
              <a:spcBef>
                <a:spcPts val="0"/>
              </a:spcBef>
              <a:defRPr sz="1300"/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</p:sldLayoutIdLst>
  <p:transition xmlns:p14="http://schemas.microsoft.com/office/powerpoint/2010/main" spd="med" advClick="1"/>
  <p:txStyles>
    <p:titleStyle>
      <a:lvl1pPr marL="0" marR="0" indent="0" algn="l" defTabSz="173393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19" strike="noStrike" sz="6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l" defTabSz="173393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19" strike="noStrike" sz="6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l" defTabSz="173393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19" strike="noStrike" sz="6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l" defTabSz="173393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19" strike="noStrike" sz="6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l" defTabSz="173393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19" strike="noStrike" sz="6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l" defTabSz="173393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19" strike="noStrike" sz="6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l" defTabSz="173393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19" strike="noStrike" sz="6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l" defTabSz="173393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19" strike="noStrike" sz="6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l" defTabSz="173393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19" strike="noStrike" sz="6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381000" marR="0" indent="-381000" algn="l" defTabSz="1733930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3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762000" marR="0" indent="-381000" algn="l" defTabSz="1733930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3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1143000" marR="0" indent="-381000" algn="l" defTabSz="1733930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3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1524000" marR="0" indent="-381000" algn="l" defTabSz="1733930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3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1905000" marR="0" indent="-381000" algn="l" defTabSz="1733930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3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2286000" marR="0" indent="-381000" algn="l" defTabSz="1733930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3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2667000" marR="0" indent="-381000" algn="l" defTabSz="1733930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3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3048000" marR="0" indent="-381000" algn="l" defTabSz="1733930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3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3429000" marR="0" indent="-381000" algn="l" defTabSz="1733930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3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jpe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1" name="fireworks-102971_1280.jpg" descr="fireworks-102971_1280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480461" y="-1"/>
            <a:ext cx="14550826" cy="9753601"/>
          </a:xfrm>
          <a:prstGeom prst="rect">
            <a:avLst/>
          </a:prstGeom>
          <a:ln w="12700">
            <a:miter lim="400000"/>
          </a:ln>
        </p:spPr>
      </p:pic>
      <p:sp>
        <p:nvSpPr>
          <p:cNvPr id="172" name="My Prayer for"/>
          <p:cNvSpPr txBox="1"/>
          <p:nvPr/>
        </p:nvSpPr>
        <p:spPr>
          <a:xfrm>
            <a:off x="317715" y="8170614"/>
            <a:ext cx="8688155" cy="1460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7900">
                <a:solidFill>
                  <a:srgbClr val="FFFFFF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lvl1pPr>
          </a:lstStyle>
          <a:p>
            <a:pPr/>
            <a:r>
              <a:t>My Prayer for</a:t>
            </a:r>
          </a:p>
        </p:txBody>
      </p:sp>
      <p:sp>
        <p:nvSpPr>
          <p:cNvPr id="173" name="2024"/>
          <p:cNvSpPr txBox="1"/>
          <p:nvPr/>
        </p:nvSpPr>
        <p:spPr>
          <a:xfrm>
            <a:off x="6726549" y="6378432"/>
            <a:ext cx="6992961" cy="3759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21100">
                <a:solidFill>
                  <a:srgbClr val="FFFFFF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lvl1pPr>
          </a:lstStyle>
          <a:p>
            <a:pPr/>
            <a:r>
              <a:t>2024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Rectangle"/>
          <p:cNvSpPr/>
          <p:nvPr/>
        </p:nvSpPr>
        <p:spPr>
          <a:xfrm>
            <a:off x="0" y="-192759"/>
            <a:ext cx="13004800" cy="10139118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 defTabSz="584200">
              <a:lnSpc>
                <a:spcPct val="100000"/>
              </a:lnSpc>
              <a:spcBef>
                <a:spcPts val="0"/>
              </a:spcBef>
              <a:defRPr sz="2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grpSp>
        <p:nvGrpSpPr>
          <p:cNvPr id="178" name="Group"/>
          <p:cNvGrpSpPr/>
          <p:nvPr/>
        </p:nvGrpSpPr>
        <p:grpSpPr>
          <a:xfrm>
            <a:off x="103468" y="7695410"/>
            <a:ext cx="2500698" cy="1827088"/>
            <a:chOff x="0" y="0"/>
            <a:chExt cx="2500697" cy="1827087"/>
          </a:xfrm>
        </p:grpSpPr>
        <p:sp>
          <p:nvSpPr>
            <p:cNvPr id="176" name="Shape"/>
            <p:cNvSpPr/>
            <p:nvPr/>
          </p:nvSpPr>
          <p:spPr>
            <a:xfrm rot="16418687">
              <a:off x="411357" y="-285896"/>
              <a:ext cx="1677984" cy="23988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3" h="21504" fill="norm" stroke="1" extrusionOk="0">
                  <a:moveTo>
                    <a:pt x="3888" y="21257"/>
                  </a:moveTo>
                  <a:cubicBezTo>
                    <a:pt x="3179" y="17696"/>
                    <a:pt x="2377" y="14150"/>
                    <a:pt x="1479" y="10615"/>
                  </a:cubicBezTo>
                  <a:cubicBezTo>
                    <a:pt x="1225" y="9614"/>
                    <a:pt x="964" y="8605"/>
                    <a:pt x="803" y="7591"/>
                  </a:cubicBezTo>
                  <a:cubicBezTo>
                    <a:pt x="648" y="6616"/>
                    <a:pt x="590" y="5637"/>
                    <a:pt x="330" y="4689"/>
                  </a:cubicBezTo>
                  <a:cubicBezTo>
                    <a:pt x="107" y="3878"/>
                    <a:pt x="-234" y="3075"/>
                    <a:pt x="234" y="2293"/>
                  </a:cubicBezTo>
                  <a:cubicBezTo>
                    <a:pt x="855" y="1254"/>
                    <a:pt x="2502" y="905"/>
                    <a:pt x="4074" y="661"/>
                  </a:cubicBezTo>
                  <a:cubicBezTo>
                    <a:pt x="5900" y="376"/>
                    <a:pt x="7782" y="73"/>
                    <a:pt x="9682" y="11"/>
                  </a:cubicBezTo>
                  <a:cubicBezTo>
                    <a:pt x="12271" y="-75"/>
                    <a:pt x="14848" y="398"/>
                    <a:pt x="17292" y="769"/>
                  </a:cubicBezTo>
                  <a:cubicBezTo>
                    <a:pt x="18583" y="964"/>
                    <a:pt x="19904" y="1194"/>
                    <a:pt x="20647" y="1971"/>
                  </a:cubicBezTo>
                  <a:cubicBezTo>
                    <a:pt x="21079" y="2422"/>
                    <a:pt x="21197" y="2972"/>
                    <a:pt x="21236" y="3514"/>
                  </a:cubicBezTo>
                  <a:cubicBezTo>
                    <a:pt x="21366" y="5301"/>
                    <a:pt x="20727" y="7078"/>
                    <a:pt x="20332" y="8847"/>
                  </a:cubicBezTo>
                  <a:cubicBezTo>
                    <a:pt x="20016" y="10261"/>
                    <a:pt x="19862" y="11689"/>
                    <a:pt x="19659" y="13113"/>
                  </a:cubicBezTo>
                  <a:cubicBezTo>
                    <a:pt x="19270" y="15844"/>
                    <a:pt x="18710" y="18562"/>
                    <a:pt x="17980" y="21258"/>
                  </a:cubicBezTo>
                  <a:cubicBezTo>
                    <a:pt x="15948" y="21401"/>
                    <a:pt x="13907" y="21482"/>
                    <a:pt x="11865" y="21500"/>
                  </a:cubicBezTo>
                  <a:cubicBezTo>
                    <a:pt x="9202" y="21525"/>
                    <a:pt x="6539" y="21444"/>
                    <a:pt x="3888" y="21257"/>
                  </a:cubicBezTo>
                  <a:close/>
                </a:path>
              </a:pathLst>
            </a:custGeom>
            <a:solidFill>
              <a:srgbClr val="929292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  <p:sp>
          <p:nvSpPr>
            <p:cNvPr id="177" name="Family"/>
            <p:cNvSpPr txBox="1"/>
            <p:nvPr/>
          </p:nvSpPr>
          <p:spPr>
            <a:xfrm>
              <a:off x="221885" y="499987"/>
              <a:ext cx="2059794" cy="7239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 algn="ctr">
                <a:lnSpc>
                  <a:spcPct val="100000"/>
                </a:lnSpc>
                <a:spcBef>
                  <a:spcPts val="0"/>
                </a:spcBef>
                <a:defRPr sz="3600">
                  <a:solidFill>
                    <a:srgbClr val="FFFFFF"/>
                  </a:solidFill>
                  <a:latin typeface="Open Sans Regular Regular"/>
                  <a:ea typeface="Open Sans Regular Regular"/>
                  <a:cs typeface="Open Sans Regular Regular"/>
                  <a:sym typeface="Open Sans Regular Regular"/>
                </a:defRPr>
              </a:lvl1pPr>
            </a:lstStyle>
            <a:p>
              <a:pPr/>
              <a:r>
                <a:t>Family</a:t>
              </a:r>
            </a:p>
          </p:txBody>
        </p:sp>
      </p:grpSp>
      <p:grpSp>
        <p:nvGrpSpPr>
          <p:cNvPr id="181" name="Group"/>
          <p:cNvGrpSpPr/>
          <p:nvPr/>
        </p:nvGrpSpPr>
        <p:grpSpPr>
          <a:xfrm>
            <a:off x="244872" y="5902451"/>
            <a:ext cx="2827474" cy="2396093"/>
            <a:chOff x="0" y="0"/>
            <a:chExt cx="2827472" cy="2396091"/>
          </a:xfrm>
        </p:grpSpPr>
        <p:sp>
          <p:nvSpPr>
            <p:cNvPr id="179" name="Shape"/>
            <p:cNvSpPr/>
            <p:nvPr/>
          </p:nvSpPr>
          <p:spPr>
            <a:xfrm rot="17397731">
              <a:off x="574745" y="-1319"/>
              <a:ext cx="1677983" cy="23987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3" h="21508" fill="norm" stroke="1" extrusionOk="0">
                  <a:moveTo>
                    <a:pt x="3888" y="21261"/>
                  </a:moveTo>
                  <a:cubicBezTo>
                    <a:pt x="3179" y="17700"/>
                    <a:pt x="2377" y="14153"/>
                    <a:pt x="1479" y="10617"/>
                  </a:cubicBezTo>
                  <a:cubicBezTo>
                    <a:pt x="1225" y="9616"/>
                    <a:pt x="964" y="8607"/>
                    <a:pt x="803" y="7593"/>
                  </a:cubicBezTo>
                  <a:cubicBezTo>
                    <a:pt x="648" y="6618"/>
                    <a:pt x="590" y="5638"/>
                    <a:pt x="330" y="4690"/>
                  </a:cubicBezTo>
                  <a:cubicBezTo>
                    <a:pt x="107" y="3879"/>
                    <a:pt x="-234" y="3076"/>
                    <a:pt x="234" y="2294"/>
                  </a:cubicBezTo>
                  <a:cubicBezTo>
                    <a:pt x="855" y="1254"/>
                    <a:pt x="2502" y="906"/>
                    <a:pt x="4074" y="661"/>
                  </a:cubicBezTo>
                  <a:cubicBezTo>
                    <a:pt x="5900" y="377"/>
                    <a:pt x="7782" y="73"/>
                    <a:pt x="9682" y="11"/>
                  </a:cubicBezTo>
                  <a:cubicBezTo>
                    <a:pt x="12271" y="-75"/>
                    <a:pt x="14849" y="399"/>
                    <a:pt x="17292" y="769"/>
                  </a:cubicBezTo>
                  <a:cubicBezTo>
                    <a:pt x="18583" y="965"/>
                    <a:pt x="19904" y="1194"/>
                    <a:pt x="20647" y="1971"/>
                  </a:cubicBezTo>
                  <a:cubicBezTo>
                    <a:pt x="21079" y="2423"/>
                    <a:pt x="21197" y="2972"/>
                    <a:pt x="21236" y="3515"/>
                  </a:cubicBezTo>
                  <a:cubicBezTo>
                    <a:pt x="21366" y="5303"/>
                    <a:pt x="20727" y="7080"/>
                    <a:pt x="20332" y="8849"/>
                  </a:cubicBezTo>
                  <a:cubicBezTo>
                    <a:pt x="20017" y="10263"/>
                    <a:pt x="19863" y="11692"/>
                    <a:pt x="19659" y="13116"/>
                  </a:cubicBezTo>
                  <a:cubicBezTo>
                    <a:pt x="19268" y="15855"/>
                    <a:pt x="18700" y="18580"/>
                    <a:pt x="17956" y="21283"/>
                  </a:cubicBezTo>
                  <a:cubicBezTo>
                    <a:pt x="15931" y="21416"/>
                    <a:pt x="13899" y="21490"/>
                    <a:pt x="11865" y="21505"/>
                  </a:cubicBezTo>
                  <a:cubicBezTo>
                    <a:pt x="9202" y="21525"/>
                    <a:pt x="6539" y="21444"/>
                    <a:pt x="3888" y="21261"/>
                  </a:cubicBezTo>
                  <a:close/>
                </a:path>
              </a:pathLst>
            </a:custGeom>
            <a:solidFill>
              <a:srgbClr val="A6A6A6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  <p:sp>
          <p:nvSpPr>
            <p:cNvPr id="180" name="God’s Glory"/>
            <p:cNvSpPr txBox="1"/>
            <p:nvPr/>
          </p:nvSpPr>
          <p:spPr>
            <a:xfrm>
              <a:off x="105093" y="444008"/>
              <a:ext cx="2400766" cy="13462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 algn="ctr">
                <a:lnSpc>
                  <a:spcPct val="100000"/>
                </a:lnSpc>
                <a:spcBef>
                  <a:spcPts val="0"/>
                </a:spcBef>
                <a:defRPr sz="3600">
                  <a:solidFill>
                    <a:srgbClr val="FFFFFF"/>
                  </a:solidFill>
                  <a:latin typeface="Open Sans Regular Regular"/>
                  <a:ea typeface="Open Sans Regular Regular"/>
                  <a:cs typeface="Open Sans Regular Regular"/>
                  <a:sym typeface="Open Sans Regular Regular"/>
                </a:defRPr>
              </a:lvl1pPr>
            </a:lstStyle>
            <a:p>
              <a:pPr/>
              <a:r>
                <a:t>God’s Glory</a:t>
              </a:r>
            </a:p>
          </p:txBody>
        </p:sp>
      </p:grpSp>
      <p:grpSp>
        <p:nvGrpSpPr>
          <p:cNvPr id="184" name="Group"/>
          <p:cNvGrpSpPr/>
          <p:nvPr/>
        </p:nvGrpSpPr>
        <p:grpSpPr>
          <a:xfrm>
            <a:off x="870597" y="4377004"/>
            <a:ext cx="2941742" cy="2789958"/>
            <a:chOff x="0" y="0"/>
            <a:chExt cx="2941740" cy="2789957"/>
          </a:xfrm>
        </p:grpSpPr>
        <p:sp>
          <p:nvSpPr>
            <p:cNvPr id="182" name="Shape"/>
            <p:cNvSpPr/>
            <p:nvPr/>
          </p:nvSpPr>
          <p:spPr>
            <a:xfrm rot="18399807">
              <a:off x="631880" y="185865"/>
              <a:ext cx="1677980" cy="2418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3" h="21525" fill="norm" stroke="1" extrusionOk="0">
                  <a:moveTo>
                    <a:pt x="3888" y="21107"/>
                  </a:moveTo>
                  <a:cubicBezTo>
                    <a:pt x="3179" y="17571"/>
                    <a:pt x="2377" y="14049"/>
                    <a:pt x="1479" y="10539"/>
                  </a:cubicBezTo>
                  <a:cubicBezTo>
                    <a:pt x="1225" y="9546"/>
                    <a:pt x="964" y="8544"/>
                    <a:pt x="803" y="7537"/>
                  </a:cubicBezTo>
                  <a:cubicBezTo>
                    <a:pt x="648" y="6569"/>
                    <a:pt x="590" y="5597"/>
                    <a:pt x="330" y="4655"/>
                  </a:cubicBezTo>
                  <a:cubicBezTo>
                    <a:pt x="107" y="3850"/>
                    <a:pt x="-234" y="3053"/>
                    <a:pt x="234" y="2277"/>
                  </a:cubicBezTo>
                  <a:cubicBezTo>
                    <a:pt x="855" y="1245"/>
                    <a:pt x="2502" y="899"/>
                    <a:pt x="4074" y="655"/>
                  </a:cubicBezTo>
                  <a:cubicBezTo>
                    <a:pt x="5900" y="373"/>
                    <a:pt x="7782" y="72"/>
                    <a:pt x="9682" y="10"/>
                  </a:cubicBezTo>
                  <a:cubicBezTo>
                    <a:pt x="12271" y="-75"/>
                    <a:pt x="14848" y="395"/>
                    <a:pt x="17292" y="763"/>
                  </a:cubicBezTo>
                  <a:cubicBezTo>
                    <a:pt x="18583" y="957"/>
                    <a:pt x="19904" y="1185"/>
                    <a:pt x="20647" y="1956"/>
                  </a:cubicBezTo>
                  <a:cubicBezTo>
                    <a:pt x="21079" y="2405"/>
                    <a:pt x="21197" y="2950"/>
                    <a:pt x="21236" y="3489"/>
                  </a:cubicBezTo>
                  <a:cubicBezTo>
                    <a:pt x="21366" y="5265"/>
                    <a:pt x="20725" y="7027"/>
                    <a:pt x="20332" y="8784"/>
                  </a:cubicBezTo>
                  <a:cubicBezTo>
                    <a:pt x="20019" y="10188"/>
                    <a:pt x="19864" y="11606"/>
                    <a:pt x="19659" y="13020"/>
                  </a:cubicBezTo>
                  <a:cubicBezTo>
                    <a:pt x="19246" y="15875"/>
                    <a:pt x="18632" y="18713"/>
                    <a:pt x="17819" y="21525"/>
                  </a:cubicBezTo>
                  <a:cubicBezTo>
                    <a:pt x="15834" y="21467"/>
                    <a:pt x="13850" y="21408"/>
                    <a:pt x="11865" y="21349"/>
                  </a:cubicBezTo>
                  <a:cubicBezTo>
                    <a:pt x="9206" y="21269"/>
                    <a:pt x="6547" y="21188"/>
                    <a:pt x="3888" y="21107"/>
                  </a:cubicBezTo>
                  <a:close/>
                </a:path>
              </a:pathLst>
            </a:cu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  <p:sp>
          <p:nvSpPr>
            <p:cNvPr id="183" name="Power"/>
            <p:cNvSpPr txBox="1"/>
            <p:nvPr/>
          </p:nvSpPr>
          <p:spPr>
            <a:xfrm>
              <a:off x="241074" y="1032791"/>
              <a:ext cx="2400766" cy="7239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 algn="ctr">
                <a:lnSpc>
                  <a:spcPct val="100000"/>
                </a:lnSpc>
                <a:spcBef>
                  <a:spcPts val="0"/>
                </a:spcBef>
                <a:defRPr sz="3600">
                  <a:latin typeface="Open Sans Regular Regular"/>
                  <a:ea typeface="Open Sans Regular Regular"/>
                  <a:cs typeface="Open Sans Regular Regular"/>
                  <a:sym typeface="Open Sans Regular Regular"/>
                </a:defRPr>
              </a:lvl1pPr>
            </a:lstStyle>
            <a:p>
              <a:pPr/>
              <a:r>
                <a:t>Power</a:t>
              </a:r>
            </a:p>
          </p:txBody>
        </p:sp>
      </p:grpSp>
      <p:grpSp>
        <p:nvGrpSpPr>
          <p:cNvPr id="187" name="Group"/>
          <p:cNvGrpSpPr/>
          <p:nvPr/>
        </p:nvGrpSpPr>
        <p:grpSpPr>
          <a:xfrm>
            <a:off x="2066442" y="3242321"/>
            <a:ext cx="2751973" cy="2927570"/>
            <a:chOff x="0" y="0"/>
            <a:chExt cx="2751971" cy="2927568"/>
          </a:xfrm>
        </p:grpSpPr>
        <p:sp>
          <p:nvSpPr>
            <p:cNvPr id="185" name="Shape"/>
            <p:cNvSpPr/>
            <p:nvPr/>
          </p:nvSpPr>
          <p:spPr>
            <a:xfrm rot="19495020">
              <a:off x="536988" y="264302"/>
              <a:ext cx="1677996" cy="23989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3" h="21503" fill="norm" stroke="1" extrusionOk="0">
                  <a:moveTo>
                    <a:pt x="3888" y="21254"/>
                  </a:moveTo>
                  <a:cubicBezTo>
                    <a:pt x="3179" y="17694"/>
                    <a:pt x="2377" y="14148"/>
                    <a:pt x="1479" y="10613"/>
                  </a:cubicBezTo>
                  <a:cubicBezTo>
                    <a:pt x="1225" y="9613"/>
                    <a:pt x="964" y="8604"/>
                    <a:pt x="803" y="7590"/>
                  </a:cubicBezTo>
                  <a:cubicBezTo>
                    <a:pt x="648" y="6615"/>
                    <a:pt x="590" y="5637"/>
                    <a:pt x="330" y="4688"/>
                  </a:cubicBezTo>
                  <a:cubicBezTo>
                    <a:pt x="107" y="3878"/>
                    <a:pt x="-234" y="3075"/>
                    <a:pt x="234" y="2293"/>
                  </a:cubicBezTo>
                  <a:cubicBezTo>
                    <a:pt x="855" y="1254"/>
                    <a:pt x="2502" y="905"/>
                    <a:pt x="4074" y="661"/>
                  </a:cubicBezTo>
                  <a:cubicBezTo>
                    <a:pt x="5899" y="376"/>
                    <a:pt x="7782" y="73"/>
                    <a:pt x="9682" y="11"/>
                  </a:cubicBezTo>
                  <a:cubicBezTo>
                    <a:pt x="12270" y="-75"/>
                    <a:pt x="14848" y="398"/>
                    <a:pt x="17292" y="769"/>
                  </a:cubicBezTo>
                  <a:cubicBezTo>
                    <a:pt x="18583" y="964"/>
                    <a:pt x="19904" y="1194"/>
                    <a:pt x="20646" y="1970"/>
                  </a:cubicBezTo>
                  <a:cubicBezTo>
                    <a:pt x="21078" y="2422"/>
                    <a:pt x="21196" y="2971"/>
                    <a:pt x="21236" y="3514"/>
                  </a:cubicBezTo>
                  <a:cubicBezTo>
                    <a:pt x="21366" y="5301"/>
                    <a:pt x="20730" y="7078"/>
                    <a:pt x="20332" y="8846"/>
                  </a:cubicBezTo>
                  <a:cubicBezTo>
                    <a:pt x="20014" y="10260"/>
                    <a:pt x="19854" y="11687"/>
                    <a:pt x="19659" y="13111"/>
                  </a:cubicBezTo>
                  <a:cubicBezTo>
                    <a:pt x="19287" y="15828"/>
                    <a:pt x="18796" y="18536"/>
                    <a:pt x="18185" y="21230"/>
                  </a:cubicBezTo>
                  <a:cubicBezTo>
                    <a:pt x="16085" y="21387"/>
                    <a:pt x="13976" y="21477"/>
                    <a:pt x="11865" y="21498"/>
                  </a:cubicBezTo>
                  <a:cubicBezTo>
                    <a:pt x="9202" y="21525"/>
                    <a:pt x="6538" y="21444"/>
                    <a:pt x="3888" y="21254"/>
                  </a:cubicBezTo>
                  <a:close/>
                </a:path>
              </a:pathLst>
            </a:custGeom>
            <a:solidFill>
              <a:srgbClr val="E6E6E6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  <p:sp>
          <p:nvSpPr>
            <p:cNvPr id="186" name="Christ in Us"/>
            <p:cNvSpPr txBox="1"/>
            <p:nvPr/>
          </p:nvSpPr>
          <p:spPr>
            <a:xfrm>
              <a:off x="452743" y="699761"/>
              <a:ext cx="1741270" cy="13462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 algn="ctr">
                <a:lnSpc>
                  <a:spcPct val="100000"/>
                </a:lnSpc>
                <a:spcBef>
                  <a:spcPts val="0"/>
                </a:spcBef>
                <a:defRPr sz="3600">
                  <a:latin typeface="Open Sans Regular Regular"/>
                  <a:ea typeface="Open Sans Regular Regular"/>
                  <a:cs typeface="Open Sans Regular Regular"/>
                  <a:sym typeface="Open Sans Regular Regular"/>
                </a:defRPr>
              </a:lvl1pPr>
            </a:lstStyle>
            <a:p>
              <a:pPr/>
              <a:r>
                <a:t>Christ in Us</a:t>
              </a:r>
            </a:p>
          </p:txBody>
        </p:sp>
      </p:grpSp>
      <p:grpSp>
        <p:nvGrpSpPr>
          <p:cNvPr id="190" name="Group"/>
          <p:cNvGrpSpPr/>
          <p:nvPr/>
        </p:nvGrpSpPr>
        <p:grpSpPr>
          <a:xfrm>
            <a:off x="3609436" y="2583735"/>
            <a:ext cx="2344824" cy="2803872"/>
            <a:chOff x="0" y="0"/>
            <a:chExt cx="2344823" cy="2803871"/>
          </a:xfrm>
        </p:grpSpPr>
        <p:sp>
          <p:nvSpPr>
            <p:cNvPr id="188" name="Shape"/>
            <p:cNvSpPr/>
            <p:nvPr/>
          </p:nvSpPr>
          <p:spPr>
            <a:xfrm rot="20505157">
              <a:off x="333412" y="202386"/>
              <a:ext cx="1677999" cy="23990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3" h="21500" fill="norm" stroke="1" extrusionOk="0">
                  <a:moveTo>
                    <a:pt x="3888" y="21251"/>
                  </a:moveTo>
                  <a:cubicBezTo>
                    <a:pt x="3179" y="17692"/>
                    <a:pt x="2377" y="14146"/>
                    <a:pt x="1479" y="10612"/>
                  </a:cubicBezTo>
                  <a:cubicBezTo>
                    <a:pt x="1225" y="9611"/>
                    <a:pt x="964" y="8603"/>
                    <a:pt x="803" y="7589"/>
                  </a:cubicBezTo>
                  <a:cubicBezTo>
                    <a:pt x="648" y="6614"/>
                    <a:pt x="590" y="5636"/>
                    <a:pt x="330" y="4687"/>
                  </a:cubicBezTo>
                  <a:cubicBezTo>
                    <a:pt x="107" y="3877"/>
                    <a:pt x="-234" y="3074"/>
                    <a:pt x="234" y="2293"/>
                  </a:cubicBezTo>
                  <a:cubicBezTo>
                    <a:pt x="855" y="1254"/>
                    <a:pt x="2502" y="905"/>
                    <a:pt x="4074" y="660"/>
                  </a:cubicBezTo>
                  <a:cubicBezTo>
                    <a:pt x="5899" y="376"/>
                    <a:pt x="7782" y="73"/>
                    <a:pt x="9682" y="11"/>
                  </a:cubicBezTo>
                  <a:cubicBezTo>
                    <a:pt x="12270" y="-75"/>
                    <a:pt x="14848" y="398"/>
                    <a:pt x="17292" y="769"/>
                  </a:cubicBezTo>
                  <a:cubicBezTo>
                    <a:pt x="18583" y="964"/>
                    <a:pt x="19904" y="1194"/>
                    <a:pt x="20646" y="1970"/>
                  </a:cubicBezTo>
                  <a:cubicBezTo>
                    <a:pt x="21078" y="2422"/>
                    <a:pt x="21196" y="2971"/>
                    <a:pt x="21236" y="3513"/>
                  </a:cubicBezTo>
                  <a:cubicBezTo>
                    <a:pt x="21366" y="5300"/>
                    <a:pt x="20730" y="7077"/>
                    <a:pt x="20332" y="8845"/>
                  </a:cubicBezTo>
                  <a:cubicBezTo>
                    <a:pt x="20013" y="10258"/>
                    <a:pt x="19852" y="11685"/>
                    <a:pt x="19659" y="13109"/>
                  </a:cubicBezTo>
                  <a:cubicBezTo>
                    <a:pt x="19292" y="15818"/>
                    <a:pt x="18816" y="18518"/>
                    <a:pt x="18232" y="21208"/>
                  </a:cubicBezTo>
                  <a:cubicBezTo>
                    <a:pt x="16117" y="21375"/>
                    <a:pt x="13992" y="21470"/>
                    <a:pt x="11865" y="21495"/>
                  </a:cubicBezTo>
                  <a:cubicBezTo>
                    <a:pt x="9201" y="21525"/>
                    <a:pt x="6538" y="21444"/>
                    <a:pt x="3888" y="21251"/>
                  </a:cubicBezTo>
                  <a:close/>
                </a:path>
              </a:pathLst>
            </a:custGeom>
            <a:solidFill>
              <a:schemeClr val="accent4">
                <a:hueOff val="348544"/>
                <a:lumOff val="7139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  <p:sp>
          <p:nvSpPr>
            <p:cNvPr id="189" name="Our Love"/>
            <p:cNvSpPr txBox="1"/>
            <p:nvPr/>
          </p:nvSpPr>
          <p:spPr>
            <a:xfrm>
              <a:off x="290791" y="578591"/>
              <a:ext cx="1741270" cy="13462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 algn="ctr">
                <a:lnSpc>
                  <a:spcPct val="100000"/>
                </a:lnSpc>
                <a:spcBef>
                  <a:spcPts val="0"/>
                </a:spcBef>
                <a:defRPr sz="3600">
                  <a:solidFill>
                    <a:srgbClr val="FFFFFF"/>
                  </a:solidFill>
                  <a:latin typeface="Open Sans Regular Regular"/>
                  <a:ea typeface="Open Sans Regular Regular"/>
                  <a:cs typeface="Open Sans Regular Regular"/>
                  <a:sym typeface="Open Sans Regular Regular"/>
                </a:defRPr>
              </a:lvl1pPr>
            </a:lstStyle>
            <a:p>
              <a:pPr/>
              <a:r>
                <a:t>Our Love</a:t>
              </a:r>
            </a:p>
          </p:txBody>
        </p:sp>
      </p:grpSp>
      <p:grpSp>
        <p:nvGrpSpPr>
          <p:cNvPr id="193" name="Group"/>
          <p:cNvGrpSpPr/>
          <p:nvPr/>
        </p:nvGrpSpPr>
        <p:grpSpPr>
          <a:xfrm>
            <a:off x="5376500" y="2133926"/>
            <a:ext cx="2185949" cy="2770979"/>
            <a:chOff x="0" y="0"/>
            <a:chExt cx="2185947" cy="2770978"/>
          </a:xfrm>
        </p:grpSpPr>
        <p:sp>
          <p:nvSpPr>
            <p:cNvPr id="191" name="Shape"/>
            <p:cNvSpPr/>
            <p:nvPr/>
          </p:nvSpPr>
          <p:spPr>
            <a:xfrm rot="21590519">
              <a:off x="3808" y="2998"/>
              <a:ext cx="2178332" cy="27649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4" h="21499" fill="norm" stroke="1" extrusionOk="0">
                  <a:moveTo>
                    <a:pt x="3889" y="21249"/>
                  </a:moveTo>
                  <a:cubicBezTo>
                    <a:pt x="3179" y="17690"/>
                    <a:pt x="2377" y="14144"/>
                    <a:pt x="1479" y="10611"/>
                  </a:cubicBezTo>
                  <a:cubicBezTo>
                    <a:pt x="1225" y="9610"/>
                    <a:pt x="964" y="8602"/>
                    <a:pt x="803" y="7588"/>
                  </a:cubicBezTo>
                  <a:cubicBezTo>
                    <a:pt x="648" y="6614"/>
                    <a:pt x="590" y="5635"/>
                    <a:pt x="330" y="4687"/>
                  </a:cubicBezTo>
                  <a:cubicBezTo>
                    <a:pt x="107" y="3876"/>
                    <a:pt x="-234" y="3074"/>
                    <a:pt x="234" y="2293"/>
                  </a:cubicBezTo>
                  <a:cubicBezTo>
                    <a:pt x="855" y="1254"/>
                    <a:pt x="2502" y="905"/>
                    <a:pt x="4074" y="660"/>
                  </a:cubicBezTo>
                  <a:cubicBezTo>
                    <a:pt x="5900" y="376"/>
                    <a:pt x="7782" y="73"/>
                    <a:pt x="9682" y="11"/>
                  </a:cubicBezTo>
                  <a:cubicBezTo>
                    <a:pt x="12271" y="-75"/>
                    <a:pt x="14849" y="398"/>
                    <a:pt x="17292" y="768"/>
                  </a:cubicBezTo>
                  <a:cubicBezTo>
                    <a:pt x="18584" y="964"/>
                    <a:pt x="19904" y="1194"/>
                    <a:pt x="20647" y="1970"/>
                  </a:cubicBezTo>
                  <a:cubicBezTo>
                    <a:pt x="21079" y="2421"/>
                    <a:pt x="21197" y="2970"/>
                    <a:pt x="21237" y="3513"/>
                  </a:cubicBezTo>
                  <a:cubicBezTo>
                    <a:pt x="21366" y="5299"/>
                    <a:pt x="20724" y="7075"/>
                    <a:pt x="20333" y="8844"/>
                  </a:cubicBezTo>
                  <a:cubicBezTo>
                    <a:pt x="20020" y="10257"/>
                    <a:pt x="19873" y="11686"/>
                    <a:pt x="19660" y="13108"/>
                  </a:cubicBezTo>
                  <a:cubicBezTo>
                    <a:pt x="19251" y="15844"/>
                    <a:pt x="18605" y="18559"/>
                    <a:pt x="17728" y="21235"/>
                  </a:cubicBezTo>
                  <a:cubicBezTo>
                    <a:pt x="15787" y="21383"/>
                    <a:pt x="13829" y="21468"/>
                    <a:pt x="11865" y="21492"/>
                  </a:cubicBezTo>
                  <a:cubicBezTo>
                    <a:pt x="9203" y="21525"/>
                    <a:pt x="6535" y="21443"/>
                    <a:pt x="3889" y="21249"/>
                  </a:cubicBezTo>
                  <a:close/>
                </a:path>
              </a:pathLst>
            </a:custGeom>
            <a:solidFill>
              <a:schemeClr val="accent4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  <p:sp>
          <p:nvSpPr>
            <p:cNvPr id="192" name="To See the Infinite"/>
            <p:cNvSpPr txBox="1"/>
            <p:nvPr/>
          </p:nvSpPr>
          <p:spPr>
            <a:xfrm>
              <a:off x="219794" y="249737"/>
              <a:ext cx="1741270" cy="19685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 algn="ctr">
                <a:lnSpc>
                  <a:spcPct val="100000"/>
                </a:lnSpc>
                <a:spcBef>
                  <a:spcPts val="0"/>
                </a:spcBef>
                <a:defRPr sz="3600">
                  <a:solidFill>
                    <a:srgbClr val="FFFFFF"/>
                  </a:solidFill>
                  <a:latin typeface="Open Sans Regular Regular"/>
                  <a:ea typeface="Open Sans Regular Regular"/>
                  <a:cs typeface="Open Sans Regular Regular"/>
                  <a:sym typeface="Open Sans Regular Regular"/>
                </a:defRPr>
              </a:lvl1pPr>
            </a:lstStyle>
            <a:p>
              <a:pPr/>
              <a:r>
                <a:t>To See the Infinite</a:t>
              </a:r>
            </a:p>
          </p:txBody>
        </p:sp>
      </p:grpSp>
      <p:grpSp>
        <p:nvGrpSpPr>
          <p:cNvPr id="196" name="Group"/>
          <p:cNvGrpSpPr/>
          <p:nvPr/>
        </p:nvGrpSpPr>
        <p:grpSpPr>
          <a:xfrm>
            <a:off x="6986685" y="2520443"/>
            <a:ext cx="2409154" cy="2849940"/>
            <a:chOff x="0" y="0"/>
            <a:chExt cx="2409152" cy="2849938"/>
          </a:xfrm>
        </p:grpSpPr>
        <p:sp>
          <p:nvSpPr>
            <p:cNvPr id="194" name="Shape"/>
            <p:cNvSpPr/>
            <p:nvPr/>
          </p:nvSpPr>
          <p:spPr>
            <a:xfrm rot="1209527">
              <a:off x="365581" y="215016"/>
              <a:ext cx="1677990" cy="24199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3" h="21525" fill="norm" stroke="1" extrusionOk="0">
                  <a:moveTo>
                    <a:pt x="3888" y="21092"/>
                  </a:moveTo>
                  <a:cubicBezTo>
                    <a:pt x="3179" y="17559"/>
                    <a:pt x="2377" y="14040"/>
                    <a:pt x="1479" y="10532"/>
                  </a:cubicBezTo>
                  <a:cubicBezTo>
                    <a:pt x="1225" y="9539"/>
                    <a:pt x="964" y="8538"/>
                    <a:pt x="803" y="7532"/>
                  </a:cubicBezTo>
                  <a:cubicBezTo>
                    <a:pt x="648" y="6564"/>
                    <a:pt x="590" y="5593"/>
                    <a:pt x="330" y="4652"/>
                  </a:cubicBezTo>
                  <a:cubicBezTo>
                    <a:pt x="107" y="3847"/>
                    <a:pt x="-234" y="3051"/>
                    <a:pt x="234" y="2275"/>
                  </a:cubicBezTo>
                  <a:cubicBezTo>
                    <a:pt x="855" y="1244"/>
                    <a:pt x="2502" y="898"/>
                    <a:pt x="4074" y="655"/>
                  </a:cubicBezTo>
                  <a:cubicBezTo>
                    <a:pt x="5899" y="373"/>
                    <a:pt x="7782" y="72"/>
                    <a:pt x="9682" y="10"/>
                  </a:cubicBezTo>
                  <a:cubicBezTo>
                    <a:pt x="12271" y="-75"/>
                    <a:pt x="14848" y="395"/>
                    <a:pt x="17292" y="762"/>
                  </a:cubicBezTo>
                  <a:cubicBezTo>
                    <a:pt x="18583" y="956"/>
                    <a:pt x="19904" y="1184"/>
                    <a:pt x="20647" y="1955"/>
                  </a:cubicBezTo>
                  <a:cubicBezTo>
                    <a:pt x="21079" y="2403"/>
                    <a:pt x="21196" y="2948"/>
                    <a:pt x="21236" y="3486"/>
                  </a:cubicBezTo>
                  <a:cubicBezTo>
                    <a:pt x="21366" y="5260"/>
                    <a:pt x="20729" y="7023"/>
                    <a:pt x="20332" y="8778"/>
                  </a:cubicBezTo>
                  <a:cubicBezTo>
                    <a:pt x="20015" y="10181"/>
                    <a:pt x="19858" y="11598"/>
                    <a:pt x="19659" y="13011"/>
                  </a:cubicBezTo>
                  <a:cubicBezTo>
                    <a:pt x="19258" y="15864"/>
                    <a:pt x="18693" y="18704"/>
                    <a:pt x="17968" y="21525"/>
                  </a:cubicBezTo>
                  <a:cubicBezTo>
                    <a:pt x="15934" y="21460"/>
                    <a:pt x="13899" y="21397"/>
                    <a:pt x="11865" y="21334"/>
                  </a:cubicBezTo>
                  <a:cubicBezTo>
                    <a:pt x="9206" y="21252"/>
                    <a:pt x="6547" y="21171"/>
                    <a:pt x="3888" y="21092"/>
                  </a:cubicBezTo>
                  <a:close/>
                </a:path>
              </a:pathLst>
            </a:custGeom>
            <a:solidFill>
              <a:schemeClr val="accent4">
                <a:hueOff val="348544"/>
                <a:lumOff val="7139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  <p:sp>
          <p:nvSpPr>
            <p:cNvPr id="195" name="Christ’s Love"/>
            <p:cNvSpPr txBox="1"/>
            <p:nvPr/>
          </p:nvSpPr>
          <p:spPr>
            <a:xfrm>
              <a:off x="478333" y="641883"/>
              <a:ext cx="1741270" cy="13462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 algn="ctr">
                <a:lnSpc>
                  <a:spcPct val="100000"/>
                </a:lnSpc>
                <a:spcBef>
                  <a:spcPts val="0"/>
                </a:spcBef>
                <a:defRPr sz="3600">
                  <a:solidFill>
                    <a:srgbClr val="FFFFFF"/>
                  </a:solidFill>
                  <a:latin typeface="Open Sans Regular Regular"/>
                  <a:ea typeface="Open Sans Regular Regular"/>
                  <a:cs typeface="Open Sans Regular Regular"/>
                  <a:sym typeface="Open Sans Regular Regular"/>
                </a:defRPr>
              </a:lvl1pPr>
            </a:lstStyle>
            <a:p>
              <a:pPr/>
              <a:r>
                <a:t>Christ’s Love</a:t>
              </a:r>
            </a:p>
          </p:txBody>
        </p:sp>
      </p:grpSp>
      <p:grpSp>
        <p:nvGrpSpPr>
          <p:cNvPr id="199" name="Group"/>
          <p:cNvGrpSpPr/>
          <p:nvPr/>
        </p:nvGrpSpPr>
        <p:grpSpPr>
          <a:xfrm>
            <a:off x="8165856" y="3193355"/>
            <a:ext cx="2776258" cy="2927685"/>
            <a:chOff x="0" y="0"/>
            <a:chExt cx="2776257" cy="2927683"/>
          </a:xfrm>
        </p:grpSpPr>
        <p:sp>
          <p:nvSpPr>
            <p:cNvPr id="197" name="Shape"/>
            <p:cNvSpPr/>
            <p:nvPr/>
          </p:nvSpPr>
          <p:spPr>
            <a:xfrm rot="2188572">
              <a:off x="549143" y="263655"/>
              <a:ext cx="1677971" cy="24003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4" h="21485" fill="norm" stroke="1" extrusionOk="0">
                  <a:moveTo>
                    <a:pt x="3889" y="21225"/>
                  </a:moveTo>
                  <a:cubicBezTo>
                    <a:pt x="3179" y="17670"/>
                    <a:pt x="2377" y="14128"/>
                    <a:pt x="1479" y="10598"/>
                  </a:cubicBezTo>
                  <a:cubicBezTo>
                    <a:pt x="1225" y="9599"/>
                    <a:pt x="964" y="8592"/>
                    <a:pt x="803" y="7579"/>
                  </a:cubicBezTo>
                  <a:cubicBezTo>
                    <a:pt x="648" y="6606"/>
                    <a:pt x="590" y="5629"/>
                    <a:pt x="330" y="4681"/>
                  </a:cubicBezTo>
                  <a:cubicBezTo>
                    <a:pt x="107" y="3872"/>
                    <a:pt x="-234" y="3071"/>
                    <a:pt x="234" y="2290"/>
                  </a:cubicBezTo>
                  <a:cubicBezTo>
                    <a:pt x="855" y="1252"/>
                    <a:pt x="2502" y="904"/>
                    <a:pt x="4074" y="660"/>
                  </a:cubicBezTo>
                  <a:cubicBezTo>
                    <a:pt x="5900" y="376"/>
                    <a:pt x="7782" y="73"/>
                    <a:pt x="9682" y="10"/>
                  </a:cubicBezTo>
                  <a:cubicBezTo>
                    <a:pt x="12271" y="-75"/>
                    <a:pt x="14849" y="398"/>
                    <a:pt x="17292" y="767"/>
                  </a:cubicBezTo>
                  <a:cubicBezTo>
                    <a:pt x="18584" y="963"/>
                    <a:pt x="19904" y="1192"/>
                    <a:pt x="20647" y="1968"/>
                  </a:cubicBezTo>
                  <a:cubicBezTo>
                    <a:pt x="21079" y="2419"/>
                    <a:pt x="21197" y="2967"/>
                    <a:pt x="21236" y="3509"/>
                  </a:cubicBezTo>
                  <a:cubicBezTo>
                    <a:pt x="21366" y="5293"/>
                    <a:pt x="20725" y="7067"/>
                    <a:pt x="20333" y="8834"/>
                  </a:cubicBezTo>
                  <a:cubicBezTo>
                    <a:pt x="20019" y="10246"/>
                    <a:pt x="19871" y="11672"/>
                    <a:pt x="19660" y="13093"/>
                  </a:cubicBezTo>
                  <a:cubicBezTo>
                    <a:pt x="19259" y="15789"/>
                    <a:pt x="18638" y="18466"/>
                    <a:pt x="17799" y="21111"/>
                  </a:cubicBezTo>
                  <a:cubicBezTo>
                    <a:pt x="15832" y="21306"/>
                    <a:pt x="13851" y="21426"/>
                    <a:pt x="11865" y="21468"/>
                  </a:cubicBezTo>
                  <a:cubicBezTo>
                    <a:pt x="9202" y="21525"/>
                    <a:pt x="6535" y="21444"/>
                    <a:pt x="3889" y="21225"/>
                  </a:cubicBezTo>
                  <a:close/>
                </a:path>
              </a:pathLst>
            </a:custGeom>
            <a:solidFill>
              <a:srgbClr val="E7E7E7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  <p:sp>
          <p:nvSpPr>
            <p:cNvPr id="198" name="God…"/>
            <p:cNvSpPr txBox="1"/>
            <p:nvPr/>
          </p:nvSpPr>
          <p:spPr>
            <a:xfrm>
              <a:off x="507548" y="662308"/>
              <a:ext cx="1741270" cy="13462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ts val="0"/>
                </a:spcBef>
                <a:defRPr sz="3600">
                  <a:latin typeface="Open Sans Regular Regular"/>
                  <a:ea typeface="Open Sans Regular Regular"/>
                  <a:cs typeface="Open Sans Regular Regular"/>
                  <a:sym typeface="Open Sans Regular Regular"/>
                </a:defRPr>
              </a:pPr>
              <a:r>
                <a:t>God</a:t>
              </a:r>
            </a:p>
            <a:p>
              <a:pPr algn="ctr">
                <a:lnSpc>
                  <a:spcPct val="100000"/>
                </a:lnSpc>
                <a:spcBef>
                  <a:spcPts val="0"/>
                </a:spcBef>
                <a:defRPr sz="3600">
                  <a:latin typeface="Open Sans Regular Regular"/>
                  <a:ea typeface="Open Sans Regular Regular"/>
                  <a:cs typeface="Open Sans Regular Regular"/>
                  <a:sym typeface="Open Sans Regular Regular"/>
                </a:defRPr>
              </a:pPr>
              <a:r>
                <a:t>in Us</a:t>
              </a:r>
            </a:p>
          </p:txBody>
        </p:sp>
      </p:grpSp>
      <p:grpSp>
        <p:nvGrpSpPr>
          <p:cNvPr id="202" name="Group"/>
          <p:cNvGrpSpPr/>
          <p:nvPr/>
        </p:nvGrpSpPr>
        <p:grpSpPr>
          <a:xfrm>
            <a:off x="9179214" y="4292585"/>
            <a:ext cx="2925608" cy="2780687"/>
            <a:chOff x="0" y="0"/>
            <a:chExt cx="2925607" cy="2780685"/>
          </a:xfrm>
        </p:grpSpPr>
        <p:sp>
          <p:nvSpPr>
            <p:cNvPr id="200" name="Shape"/>
            <p:cNvSpPr/>
            <p:nvPr/>
          </p:nvSpPr>
          <p:spPr>
            <a:xfrm rot="3190646">
              <a:off x="623812" y="191131"/>
              <a:ext cx="1677983" cy="23984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3" h="21522" fill="norm" stroke="1" extrusionOk="0">
                  <a:moveTo>
                    <a:pt x="3888" y="21278"/>
                  </a:moveTo>
                  <a:cubicBezTo>
                    <a:pt x="3179" y="17714"/>
                    <a:pt x="2377" y="14164"/>
                    <a:pt x="1479" y="10625"/>
                  </a:cubicBezTo>
                  <a:cubicBezTo>
                    <a:pt x="1225" y="9623"/>
                    <a:pt x="964" y="8614"/>
                    <a:pt x="803" y="7599"/>
                  </a:cubicBezTo>
                  <a:cubicBezTo>
                    <a:pt x="648" y="6623"/>
                    <a:pt x="590" y="5643"/>
                    <a:pt x="330" y="4693"/>
                  </a:cubicBezTo>
                  <a:cubicBezTo>
                    <a:pt x="107" y="3882"/>
                    <a:pt x="-234" y="3078"/>
                    <a:pt x="234" y="2296"/>
                  </a:cubicBezTo>
                  <a:cubicBezTo>
                    <a:pt x="855" y="1255"/>
                    <a:pt x="2502" y="906"/>
                    <a:pt x="4074" y="661"/>
                  </a:cubicBezTo>
                  <a:cubicBezTo>
                    <a:pt x="5900" y="377"/>
                    <a:pt x="7782" y="73"/>
                    <a:pt x="9682" y="11"/>
                  </a:cubicBezTo>
                  <a:cubicBezTo>
                    <a:pt x="12271" y="-75"/>
                    <a:pt x="14849" y="399"/>
                    <a:pt x="17292" y="770"/>
                  </a:cubicBezTo>
                  <a:cubicBezTo>
                    <a:pt x="18583" y="965"/>
                    <a:pt x="19904" y="1195"/>
                    <a:pt x="20647" y="1973"/>
                  </a:cubicBezTo>
                  <a:cubicBezTo>
                    <a:pt x="21079" y="2425"/>
                    <a:pt x="21197" y="2975"/>
                    <a:pt x="21236" y="3518"/>
                  </a:cubicBezTo>
                  <a:cubicBezTo>
                    <a:pt x="21366" y="5307"/>
                    <a:pt x="20727" y="7085"/>
                    <a:pt x="20332" y="8856"/>
                  </a:cubicBezTo>
                  <a:cubicBezTo>
                    <a:pt x="20017" y="10271"/>
                    <a:pt x="19863" y="11701"/>
                    <a:pt x="19659" y="13126"/>
                  </a:cubicBezTo>
                  <a:cubicBezTo>
                    <a:pt x="19264" y="15900"/>
                    <a:pt x="18689" y="18660"/>
                    <a:pt x="17936" y="21397"/>
                  </a:cubicBezTo>
                  <a:cubicBezTo>
                    <a:pt x="15915" y="21484"/>
                    <a:pt x="13890" y="21525"/>
                    <a:pt x="11865" y="21522"/>
                  </a:cubicBezTo>
                  <a:cubicBezTo>
                    <a:pt x="9203" y="21518"/>
                    <a:pt x="6541" y="21436"/>
                    <a:pt x="3888" y="21278"/>
                  </a:cubicBezTo>
                  <a:close/>
                </a:path>
              </a:pathLst>
            </a:custGeom>
            <a:solidFill>
              <a:srgbClr val="D5D5D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  <p:sp>
          <p:nvSpPr>
            <p:cNvPr id="201" name="Power"/>
            <p:cNvSpPr txBox="1"/>
            <p:nvPr/>
          </p:nvSpPr>
          <p:spPr>
            <a:xfrm>
              <a:off x="308745" y="1066409"/>
              <a:ext cx="2400766" cy="7239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 algn="ctr">
                <a:lnSpc>
                  <a:spcPct val="100000"/>
                </a:lnSpc>
                <a:spcBef>
                  <a:spcPts val="0"/>
                </a:spcBef>
                <a:defRPr sz="3600">
                  <a:latin typeface="Open Sans Regular Regular"/>
                  <a:ea typeface="Open Sans Regular Regular"/>
                  <a:cs typeface="Open Sans Regular Regular"/>
                  <a:sym typeface="Open Sans Regular Regular"/>
                </a:defRPr>
              </a:lvl1pPr>
            </a:lstStyle>
            <a:p>
              <a:pPr/>
              <a:r>
                <a:t>Power</a:t>
              </a:r>
            </a:p>
          </p:txBody>
        </p:sp>
      </p:grpSp>
      <p:grpSp>
        <p:nvGrpSpPr>
          <p:cNvPr id="205" name="Group"/>
          <p:cNvGrpSpPr/>
          <p:nvPr/>
        </p:nvGrpSpPr>
        <p:grpSpPr>
          <a:xfrm>
            <a:off x="9939350" y="5870091"/>
            <a:ext cx="2807914" cy="2354401"/>
            <a:chOff x="0" y="0"/>
            <a:chExt cx="2807912" cy="2354400"/>
          </a:xfrm>
        </p:grpSpPr>
        <p:sp>
          <p:nvSpPr>
            <p:cNvPr id="203" name="Shape"/>
            <p:cNvSpPr/>
            <p:nvPr/>
          </p:nvSpPr>
          <p:spPr>
            <a:xfrm rot="4285858">
              <a:off x="564963" y="-22012"/>
              <a:ext cx="1677986" cy="23984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3" h="21521" fill="norm" stroke="1" extrusionOk="0">
                  <a:moveTo>
                    <a:pt x="3888" y="21278"/>
                  </a:moveTo>
                  <a:cubicBezTo>
                    <a:pt x="3179" y="17714"/>
                    <a:pt x="2377" y="14164"/>
                    <a:pt x="1479" y="10625"/>
                  </a:cubicBezTo>
                  <a:cubicBezTo>
                    <a:pt x="1225" y="9623"/>
                    <a:pt x="964" y="8614"/>
                    <a:pt x="803" y="7599"/>
                  </a:cubicBezTo>
                  <a:cubicBezTo>
                    <a:pt x="648" y="6623"/>
                    <a:pt x="590" y="5643"/>
                    <a:pt x="330" y="4693"/>
                  </a:cubicBezTo>
                  <a:cubicBezTo>
                    <a:pt x="107" y="3882"/>
                    <a:pt x="-234" y="3078"/>
                    <a:pt x="234" y="2296"/>
                  </a:cubicBezTo>
                  <a:cubicBezTo>
                    <a:pt x="855" y="1255"/>
                    <a:pt x="2502" y="906"/>
                    <a:pt x="4074" y="661"/>
                  </a:cubicBezTo>
                  <a:cubicBezTo>
                    <a:pt x="5900" y="377"/>
                    <a:pt x="7782" y="73"/>
                    <a:pt x="9682" y="11"/>
                  </a:cubicBezTo>
                  <a:cubicBezTo>
                    <a:pt x="12271" y="-75"/>
                    <a:pt x="14848" y="399"/>
                    <a:pt x="17292" y="770"/>
                  </a:cubicBezTo>
                  <a:cubicBezTo>
                    <a:pt x="18583" y="965"/>
                    <a:pt x="19904" y="1195"/>
                    <a:pt x="20647" y="1973"/>
                  </a:cubicBezTo>
                  <a:cubicBezTo>
                    <a:pt x="21079" y="2425"/>
                    <a:pt x="21197" y="2975"/>
                    <a:pt x="21236" y="3518"/>
                  </a:cubicBezTo>
                  <a:cubicBezTo>
                    <a:pt x="21366" y="5307"/>
                    <a:pt x="20728" y="7085"/>
                    <a:pt x="20332" y="8856"/>
                  </a:cubicBezTo>
                  <a:cubicBezTo>
                    <a:pt x="20016" y="10271"/>
                    <a:pt x="19861" y="11701"/>
                    <a:pt x="19659" y="13126"/>
                  </a:cubicBezTo>
                  <a:cubicBezTo>
                    <a:pt x="19267" y="15898"/>
                    <a:pt x="18705" y="18658"/>
                    <a:pt x="17975" y="21396"/>
                  </a:cubicBezTo>
                  <a:cubicBezTo>
                    <a:pt x="15941" y="21483"/>
                    <a:pt x="13903" y="21525"/>
                    <a:pt x="11865" y="21522"/>
                  </a:cubicBezTo>
                  <a:cubicBezTo>
                    <a:pt x="9203" y="21518"/>
                    <a:pt x="6541" y="21436"/>
                    <a:pt x="3888" y="21278"/>
                  </a:cubicBezTo>
                  <a:close/>
                </a:path>
              </a:pathLst>
            </a:custGeom>
            <a:solidFill>
              <a:srgbClr val="A6A6A6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  <p:sp>
          <p:nvSpPr>
            <p:cNvPr id="204" name="God’s Glory"/>
            <p:cNvSpPr txBox="1"/>
            <p:nvPr/>
          </p:nvSpPr>
          <p:spPr>
            <a:xfrm>
              <a:off x="331745" y="465824"/>
              <a:ext cx="2400766" cy="13462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 algn="ctr">
                <a:lnSpc>
                  <a:spcPct val="100000"/>
                </a:lnSpc>
                <a:spcBef>
                  <a:spcPts val="0"/>
                </a:spcBef>
                <a:defRPr sz="3600">
                  <a:solidFill>
                    <a:srgbClr val="FFFFFF"/>
                  </a:solidFill>
                  <a:latin typeface="Open Sans Regular Regular"/>
                  <a:ea typeface="Open Sans Regular Regular"/>
                  <a:cs typeface="Open Sans Regular Regular"/>
                  <a:sym typeface="Open Sans Regular Regular"/>
                </a:defRPr>
              </a:lvl1pPr>
            </a:lstStyle>
            <a:p>
              <a:pPr/>
              <a:r>
                <a:t>God’s Glory</a:t>
              </a:r>
            </a:p>
          </p:txBody>
        </p:sp>
      </p:grpSp>
      <p:grpSp>
        <p:nvGrpSpPr>
          <p:cNvPr id="208" name="Group"/>
          <p:cNvGrpSpPr/>
          <p:nvPr/>
        </p:nvGrpSpPr>
        <p:grpSpPr>
          <a:xfrm>
            <a:off x="10429349" y="7661434"/>
            <a:ext cx="2448070" cy="1749801"/>
            <a:chOff x="0" y="0"/>
            <a:chExt cx="2448069" cy="1749799"/>
          </a:xfrm>
        </p:grpSpPr>
        <p:sp>
          <p:nvSpPr>
            <p:cNvPr id="206" name="Shape"/>
            <p:cNvSpPr/>
            <p:nvPr/>
          </p:nvSpPr>
          <p:spPr>
            <a:xfrm rot="5295998">
              <a:off x="385025" y="-324306"/>
              <a:ext cx="1678020" cy="23984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3" h="21522" fill="norm" stroke="1" extrusionOk="0">
                  <a:moveTo>
                    <a:pt x="3888" y="21279"/>
                  </a:moveTo>
                  <a:cubicBezTo>
                    <a:pt x="3179" y="17715"/>
                    <a:pt x="2377" y="14164"/>
                    <a:pt x="1479" y="10626"/>
                  </a:cubicBezTo>
                  <a:cubicBezTo>
                    <a:pt x="1224" y="9624"/>
                    <a:pt x="964" y="8614"/>
                    <a:pt x="803" y="7599"/>
                  </a:cubicBezTo>
                  <a:cubicBezTo>
                    <a:pt x="648" y="6623"/>
                    <a:pt x="590" y="5643"/>
                    <a:pt x="330" y="4693"/>
                  </a:cubicBezTo>
                  <a:cubicBezTo>
                    <a:pt x="107" y="3882"/>
                    <a:pt x="-234" y="3078"/>
                    <a:pt x="234" y="2296"/>
                  </a:cubicBezTo>
                  <a:cubicBezTo>
                    <a:pt x="855" y="1255"/>
                    <a:pt x="2502" y="906"/>
                    <a:pt x="4074" y="661"/>
                  </a:cubicBezTo>
                  <a:cubicBezTo>
                    <a:pt x="5899" y="377"/>
                    <a:pt x="7782" y="73"/>
                    <a:pt x="9682" y="11"/>
                  </a:cubicBezTo>
                  <a:cubicBezTo>
                    <a:pt x="12270" y="-75"/>
                    <a:pt x="14848" y="399"/>
                    <a:pt x="17291" y="770"/>
                  </a:cubicBezTo>
                  <a:cubicBezTo>
                    <a:pt x="18582" y="965"/>
                    <a:pt x="19903" y="1195"/>
                    <a:pt x="20646" y="1973"/>
                  </a:cubicBezTo>
                  <a:cubicBezTo>
                    <a:pt x="21078" y="2425"/>
                    <a:pt x="21195" y="2975"/>
                    <a:pt x="21235" y="3518"/>
                  </a:cubicBezTo>
                  <a:cubicBezTo>
                    <a:pt x="21366" y="5307"/>
                    <a:pt x="20735" y="7086"/>
                    <a:pt x="20331" y="8856"/>
                  </a:cubicBezTo>
                  <a:cubicBezTo>
                    <a:pt x="20008" y="10271"/>
                    <a:pt x="19837" y="11699"/>
                    <a:pt x="19658" y="13126"/>
                  </a:cubicBezTo>
                  <a:cubicBezTo>
                    <a:pt x="19316" y="15865"/>
                    <a:pt x="18956" y="18603"/>
                    <a:pt x="18579" y="21339"/>
                  </a:cubicBezTo>
                  <a:cubicBezTo>
                    <a:pt x="16345" y="21459"/>
                    <a:pt x="14105" y="21521"/>
                    <a:pt x="11864" y="21523"/>
                  </a:cubicBezTo>
                  <a:cubicBezTo>
                    <a:pt x="9202" y="21525"/>
                    <a:pt x="6541" y="21444"/>
                    <a:pt x="3888" y="21279"/>
                  </a:cubicBezTo>
                  <a:close/>
                </a:path>
              </a:pathLst>
            </a:custGeom>
            <a:solidFill>
              <a:srgbClr val="929292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  <p:sp>
          <p:nvSpPr>
            <p:cNvPr id="207" name="Family"/>
            <p:cNvSpPr txBox="1"/>
            <p:nvPr/>
          </p:nvSpPr>
          <p:spPr>
            <a:xfrm>
              <a:off x="12232" y="533963"/>
              <a:ext cx="2059794" cy="7239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 algn="ctr">
                <a:lnSpc>
                  <a:spcPct val="100000"/>
                </a:lnSpc>
                <a:spcBef>
                  <a:spcPts val="0"/>
                </a:spcBef>
                <a:defRPr sz="3600">
                  <a:solidFill>
                    <a:srgbClr val="FFFFFF"/>
                  </a:solidFill>
                  <a:latin typeface="Open Sans Regular Regular"/>
                  <a:ea typeface="Open Sans Regular Regular"/>
                  <a:cs typeface="Open Sans Regular Regular"/>
                  <a:sym typeface="Open Sans Regular Regular"/>
                </a:defRPr>
              </a:lvl1pPr>
            </a:lstStyle>
            <a:p>
              <a:pPr/>
              <a:r>
                <a:t>Family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fade thruBlk="1"/>
      </p:transition>
    </mc:Choice>
    <mc:Fallback>
      <p:transition spd="slow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" dur="10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2" dur="10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ID="10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7" dur="10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Class="entr" nodeType="clickEffect" presetID="10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22" dur="10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ID="10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27" dur="10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Class="entr" nodeType="clickEffect" presetID="10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32" dur="10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ntr" nodeType="clickEffect" presetID="10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37" dur="10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Class="entr" nodeType="clickEffect" presetID="10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1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42" dur="10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ID="10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47" dur="10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Class="entr" nodeType="clickEffect" presetID="10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1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52" dur="10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Class="entr" nodeType="clickEffect" presetID="10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6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57" dur="10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78" grpId="1"/>
      <p:bldP build="whole" bldLvl="1" animBg="1" rev="0" advAuto="0" spid="184" grpId="3"/>
      <p:bldP build="whole" bldLvl="1" animBg="1" rev="0" advAuto="0" spid="202" grpId="9"/>
      <p:bldP build="whole" bldLvl="1" animBg="1" rev="0" advAuto="0" spid="205" grpId="10"/>
      <p:bldP build="whole" bldLvl="1" animBg="1" rev="0" advAuto="0" spid="187" grpId="4"/>
      <p:bldP build="whole" bldLvl="1" animBg="1" rev="0" advAuto="0" spid="190" grpId="5"/>
      <p:bldP build="whole" bldLvl="1" animBg="1" rev="0" advAuto="0" spid="196" grpId="7"/>
      <p:bldP build="whole" bldLvl="1" animBg="1" rev="0" advAuto="0" spid="193" grpId="6"/>
      <p:bldP build="whole" bldLvl="1" animBg="1" rev="0" advAuto="0" spid="208" grpId="11"/>
      <p:bldP build="whole" bldLvl="1" animBg="1" rev="0" advAuto="0" spid="199" grpId="8"/>
      <p:bldP build="whole" bldLvl="1" animBg="1" rev="0" advAuto="0" spid="181" grpId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Rectangle"/>
          <p:cNvSpPr/>
          <p:nvPr/>
        </p:nvSpPr>
        <p:spPr>
          <a:xfrm>
            <a:off x="0" y="-25400"/>
            <a:ext cx="13004800" cy="9804400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 defTabSz="584200">
              <a:lnSpc>
                <a:spcPct val="100000"/>
              </a:lnSpc>
              <a:spcBef>
                <a:spcPts val="0"/>
              </a:spcBef>
              <a:defRPr sz="2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211" name="May this be a year where…"/>
          <p:cNvSpPr txBox="1"/>
          <p:nvPr/>
        </p:nvSpPr>
        <p:spPr>
          <a:xfrm>
            <a:off x="34171" y="2190749"/>
            <a:ext cx="12936459" cy="5372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defRPr sz="6100">
                <a:solidFill>
                  <a:srgbClr val="FFFFFF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pPr>
            <a:r>
              <a:t>May this be a year where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defRPr sz="6100">
                <a:solidFill>
                  <a:srgbClr val="FFFFFF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pPr>
            <a:r>
              <a:t>we are transformed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defRPr sz="6100">
                <a:solidFill>
                  <a:srgbClr val="FFFFFF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pPr>
            <a:r>
              <a:t>from the inside out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defRPr sz="6100">
                <a:solidFill>
                  <a:srgbClr val="FFFFFF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pPr>
            <a:r>
              <a:t>so that God powerfully works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defRPr sz="6100">
                <a:solidFill>
                  <a:srgbClr val="FFFFFF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pPr>
            <a:r>
              <a:t>in us and through us.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fade thruBlk="1"/>
      </p:transition>
    </mc:Choice>
    <mc:Fallback>
      <p:transition spd="slow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" dur="10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11" grpId="1"/>
    </p:bldLst>
  </p:timing>
</p:sld>
</file>

<file path=ppt/theme/theme1.xml><?xml version="1.0" encoding="utf-8"?>
<a:theme xmlns:a="http://schemas.openxmlformats.org/drawingml/2006/main" xmlns:r="http://schemas.openxmlformats.org/officeDocument/2006/relationships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1733930" rtl="0" fontAlgn="auto" latinLnBrk="0" hangingPunct="0">
          <a:lnSpc>
            <a:spcPct val="90000"/>
          </a:lnSpc>
          <a:spcBef>
            <a:spcPts val="320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0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1733930" rtl="0" fontAlgn="auto" latinLnBrk="0" hangingPunct="0">
          <a:lnSpc>
            <a:spcPct val="90000"/>
          </a:lnSpc>
          <a:spcBef>
            <a:spcPts val="320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0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