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john-thomas-U2ZySAN9X24-unsplash.jpg" descr="john-thomas-U2ZySAN9X24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2192" y="-6160457"/>
            <a:ext cx="13189184" cy="1851294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How Will…"/>
          <p:cNvSpPr txBox="1"/>
          <p:nvPr/>
        </p:nvSpPr>
        <p:spPr>
          <a:xfrm>
            <a:off x="-176986" y="5173894"/>
            <a:ext cx="13358772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0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pPr>
            <a:r>
              <a:t>How Will</a:t>
            </a:r>
          </a:p>
          <a:p>
            <a:pPr>
              <a:defRPr sz="12000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pPr>
            <a:r>
              <a:t>Your Story End?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F9A1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5" name="Peter"/>
          <p:cNvSpPr txBox="1"/>
          <p:nvPr/>
        </p:nvSpPr>
        <p:spPr>
          <a:xfrm>
            <a:off x="-4139" y="3917950"/>
            <a:ext cx="13013078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Peter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book-550404_1280.jpg" descr="book-55040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09798" y="-1"/>
            <a:ext cx="1032639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oup"/>
          <p:cNvGrpSpPr/>
          <p:nvPr/>
        </p:nvGrpSpPr>
        <p:grpSpPr>
          <a:xfrm>
            <a:off x="219208" y="666666"/>
            <a:ext cx="3917951" cy="2449514"/>
            <a:chOff x="0" y="0"/>
            <a:chExt cx="3917950" cy="2449512"/>
          </a:xfrm>
        </p:grpSpPr>
        <p:sp>
          <p:nvSpPr>
            <p:cNvPr id="298" name="Callout"/>
            <p:cNvSpPr/>
            <p:nvPr/>
          </p:nvSpPr>
          <p:spPr>
            <a:xfrm>
              <a:off x="0" y="0"/>
              <a:ext cx="3917950" cy="244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" y="0"/>
                  </a:moveTo>
                  <a:cubicBezTo>
                    <a:pt x="209" y="0"/>
                    <a:pt x="0" y="335"/>
                    <a:pt x="0" y="749"/>
                  </a:cubicBezTo>
                  <a:lnTo>
                    <a:pt x="0" y="16966"/>
                  </a:lnTo>
                  <a:cubicBezTo>
                    <a:pt x="0" y="17380"/>
                    <a:pt x="209" y="17715"/>
                    <a:pt x="468" y="17715"/>
                  </a:cubicBezTo>
                  <a:lnTo>
                    <a:pt x="19073" y="17715"/>
                  </a:lnTo>
                  <a:lnTo>
                    <a:pt x="21600" y="21600"/>
                  </a:lnTo>
                  <a:lnTo>
                    <a:pt x="20550" y="11174"/>
                  </a:lnTo>
                  <a:lnTo>
                    <a:pt x="20550" y="749"/>
                  </a:lnTo>
                  <a:cubicBezTo>
                    <a:pt x="20550" y="335"/>
                    <a:pt x="20340" y="0"/>
                    <a:pt x="20082" y="0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9" name="Walking on the water"/>
            <p:cNvSpPr/>
            <p:nvPr/>
          </p:nvSpPr>
          <p:spPr>
            <a:xfrm>
              <a:off x="277018" y="973896"/>
              <a:ext cx="322198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Walking on the water</a:t>
              </a:r>
            </a:p>
          </p:txBody>
        </p:sp>
      </p:grpSp>
      <p:grpSp>
        <p:nvGrpSpPr>
          <p:cNvPr id="303" name="Group"/>
          <p:cNvGrpSpPr/>
          <p:nvPr/>
        </p:nvGrpSpPr>
        <p:grpSpPr>
          <a:xfrm>
            <a:off x="254967" y="3050569"/>
            <a:ext cx="5119292" cy="2181623"/>
            <a:chOff x="0" y="0"/>
            <a:chExt cx="5119290" cy="2181621"/>
          </a:xfrm>
        </p:grpSpPr>
        <p:sp>
          <p:nvSpPr>
            <p:cNvPr id="301" name="Callout"/>
            <p:cNvSpPr/>
            <p:nvPr/>
          </p:nvSpPr>
          <p:spPr>
            <a:xfrm>
              <a:off x="0" y="0"/>
              <a:ext cx="5119291" cy="218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8" y="0"/>
                  </a:moveTo>
                  <a:cubicBezTo>
                    <a:pt x="160" y="0"/>
                    <a:pt x="0" y="376"/>
                    <a:pt x="0" y="841"/>
                  </a:cubicBezTo>
                  <a:lnTo>
                    <a:pt x="0" y="18445"/>
                  </a:lnTo>
                  <a:cubicBezTo>
                    <a:pt x="0" y="18909"/>
                    <a:pt x="160" y="19286"/>
                    <a:pt x="358" y="19286"/>
                  </a:cubicBezTo>
                  <a:lnTo>
                    <a:pt x="16514" y="19286"/>
                  </a:lnTo>
                  <a:lnTo>
                    <a:pt x="17231" y="21600"/>
                  </a:lnTo>
                  <a:lnTo>
                    <a:pt x="17949" y="19286"/>
                  </a:lnTo>
                  <a:lnTo>
                    <a:pt x="21242" y="19286"/>
                  </a:lnTo>
                  <a:cubicBezTo>
                    <a:pt x="21440" y="19286"/>
                    <a:pt x="21600" y="18909"/>
                    <a:pt x="21600" y="18445"/>
                  </a:cubicBezTo>
                  <a:lnTo>
                    <a:pt x="21600" y="841"/>
                  </a:lnTo>
                  <a:cubicBezTo>
                    <a:pt x="21600" y="376"/>
                    <a:pt x="21440" y="0"/>
                    <a:pt x="21242" y="0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02" name="Denying Christ &amp; Repenting"/>
            <p:cNvSpPr txBox="1"/>
            <p:nvPr/>
          </p:nvSpPr>
          <p:spPr>
            <a:xfrm>
              <a:off x="277018" y="148396"/>
              <a:ext cx="4711701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Denying Christ &amp; Repenting</a:t>
              </a:r>
            </a:p>
          </p:txBody>
        </p:sp>
      </p:grpSp>
      <p:grpSp>
        <p:nvGrpSpPr>
          <p:cNvPr id="321" name="Group"/>
          <p:cNvGrpSpPr/>
          <p:nvPr/>
        </p:nvGrpSpPr>
        <p:grpSpPr>
          <a:xfrm>
            <a:off x="7441044" y="2679092"/>
            <a:ext cx="4578163" cy="3701275"/>
            <a:chOff x="0" y="-63219"/>
            <a:chExt cx="4578162" cy="3701273"/>
          </a:xfrm>
        </p:grpSpPr>
        <p:sp>
          <p:nvSpPr>
            <p:cNvPr id="304" name="Group"/>
            <p:cNvSpPr/>
            <p:nvPr/>
          </p:nvSpPr>
          <p:spPr>
            <a:xfrm>
              <a:off x="0" y="3638054"/>
              <a:ext cx="401912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900">
                  <a:solidFill>
                    <a:srgbClr val="000000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/>
              <a:r>
                <a:t>Reaching Forward</a:t>
              </a:r>
            </a:p>
          </p:txBody>
        </p:sp>
        <p:grpSp>
          <p:nvGrpSpPr>
            <p:cNvPr id="315" name="Group"/>
            <p:cNvGrpSpPr/>
            <p:nvPr/>
          </p:nvGrpSpPr>
          <p:grpSpPr>
            <a:xfrm>
              <a:off x="167685" y="556"/>
              <a:ext cx="2754009" cy="2563263"/>
              <a:chOff x="-38099" y="-38100"/>
              <a:chExt cx="2754007" cy="2563261"/>
            </a:xfrm>
          </p:grpSpPr>
          <p:pic>
            <p:nvPicPr>
              <p:cNvPr id="305" name="Shape Shape" descr="Shape Shap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2754008" cy="2563262"/>
              </a:xfrm>
              <a:prstGeom prst="rect">
                <a:avLst/>
              </a:prstGeom>
              <a:effectLst/>
            </p:spPr>
          </p:pic>
          <p:pic>
            <p:nvPicPr>
              <p:cNvPr id="307" name="Line Shape" descr="Line Shap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24342" y="1350483"/>
                <a:ext cx="940170" cy="295142"/>
              </a:xfrm>
              <a:prstGeom prst="rect">
                <a:avLst/>
              </a:prstGeom>
              <a:effectLst/>
            </p:spPr>
          </p:pic>
          <p:pic>
            <p:nvPicPr>
              <p:cNvPr id="309" name="Shape Shape" descr="Shape Shap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0049268">
                <a:off x="598137" y="666077"/>
                <a:ext cx="372951" cy="332547"/>
              </a:xfrm>
              <a:prstGeom prst="rect">
                <a:avLst/>
              </a:prstGeom>
              <a:effectLst/>
            </p:spPr>
          </p:pic>
          <p:pic>
            <p:nvPicPr>
              <p:cNvPr id="311" name="Shape Shape" descr="Shape Shap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740773">
                <a:off x="1350645" y="669572"/>
                <a:ext cx="402972" cy="332547"/>
              </a:xfrm>
              <a:prstGeom prst="rect">
                <a:avLst/>
              </a:prstGeom>
              <a:effectLst/>
            </p:spPr>
          </p:pic>
          <p:pic>
            <p:nvPicPr>
              <p:cNvPr id="313" name="Line Shape" descr="Line Shap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24342" y="1493520"/>
                <a:ext cx="940170" cy="491120"/>
              </a:xfrm>
              <a:prstGeom prst="rect">
                <a:avLst/>
              </a:prstGeom>
              <a:effectLst/>
            </p:spPr>
          </p:pic>
        </p:grpSp>
        <p:grpSp>
          <p:nvGrpSpPr>
            <p:cNvPr id="320" name="Group"/>
            <p:cNvGrpSpPr/>
            <p:nvPr/>
          </p:nvGrpSpPr>
          <p:grpSpPr>
            <a:xfrm rot="669725">
              <a:off x="2157244" y="121419"/>
              <a:ext cx="2175805" cy="2744975"/>
              <a:chOff x="-38100" y="-56920"/>
              <a:chExt cx="2175804" cy="2744973"/>
            </a:xfrm>
          </p:grpSpPr>
          <p:pic>
            <p:nvPicPr>
              <p:cNvPr id="316" name="Line Shape" descr="Line Shape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38100" y="889558"/>
                <a:ext cx="1647797" cy="1798496"/>
              </a:xfrm>
              <a:prstGeom prst="rect">
                <a:avLst/>
              </a:prstGeom>
              <a:effectLst/>
            </p:spPr>
          </p:pic>
          <p:pic>
            <p:nvPicPr>
              <p:cNvPr id="318" name="Shape Shape" descr="Shape Shape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952865" y="-56921"/>
                <a:ext cx="1184840" cy="1439085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324" name="Group"/>
          <p:cNvGrpSpPr/>
          <p:nvPr/>
        </p:nvGrpSpPr>
        <p:grpSpPr>
          <a:xfrm>
            <a:off x="254967" y="5373407"/>
            <a:ext cx="4988720" cy="1947863"/>
            <a:chOff x="0" y="0"/>
            <a:chExt cx="4988718" cy="1947862"/>
          </a:xfrm>
        </p:grpSpPr>
        <p:sp>
          <p:nvSpPr>
            <p:cNvPr id="322" name="Callout"/>
            <p:cNvSpPr/>
            <p:nvPr/>
          </p:nvSpPr>
          <p:spPr>
            <a:xfrm>
              <a:off x="0" y="0"/>
              <a:ext cx="4769644" cy="194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5" y="0"/>
                  </a:moveTo>
                  <a:cubicBezTo>
                    <a:pt x="172" y="0"/>
                    <a:pt x="0" y="421"/>
                    <a:pt x="0" y="942"/>
                  </a:cubicBezTo>
                  <a:lnTo>
                    <a:pt x="0" y="20658"/>
                  </a:lnTo>
                  <a:cubicBezTo>
                    <a:pt x="0" y="21179"/>
                    <a:pt x="172" y="21600"/>
                    <a:pt x="385" y="21600"/>
                  </a:cubicBezTo>
                  <a:lnTo>
                    <a:pt x="18223" y="21600"/>
                  </a:lnTo>
                  <a:cubicBezTo>
                    <a:pt x="18435" y="21600"/>
                    <a:pt x="18607" y="21179"/>
                    <a:pt x="18607" y="20658"/>
                  </a:cubicBezTo>
                  <a:lnTo>
                    <a:pt x="18607" y="12503"/>
                  </a:lnTo>
                  <a:lnTo>
                    <a:pt x="21600" y="10620"/>
                  </a:lnTo>
                  <a:lnTo>
                    <a:pt x="18607" y="8732"/>
                  </a:lnTo>
                  <a:lnTo>
                    <a:pt x="18607" y="942"/>
                  </a:lnTo>
                  <a:cubicBezTo>
                    <a:pt x="18607" y="421"/>
                    <a:pt x="18435" y="0"/>
                    <a:pt x="18223" y="0"/>
                  </a:cubicBezTo>
                  <a:lnTo>
                    <a:pt x="385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3" name="Preaching on Pentecost"/>
            <p:cNvSpPr/>
            <p:nvPr/>
          </p:nvSpPr>
          <p:spPr>
            <a:xfrm>
              <a:off x="277018" y="973896"/>
              <a:ext cx="4711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Preaching on Pentecost</a:t>
              </a:r>
            </a:p>
          </p:txBody>
        </p:sp>
      </p:grpSp>
      <p:grpSp>
        <p:nvGrpSpPr>
          <p:cNvPr id="327" name="Group"/>
          <p:cNvGrpSpPr/>
          <p:nvPr/>
        </p:nvGrpSpPr>
        <p:grpSpPr>
          <a:xfrm>
            <a:off x="254967" y="7483210"/>
            <a:ext cx="5158979" cy="1947864"/>
            <a:chOff x="0" y="0"/>
            <a:chExt cx="5158978" cy="1947862"/>
          </a:xfrm>
        </p:grpSpPr>
        <p:sp>
          <p:nvSpPr>
            <p:cNvPr id="325" name="Callout"/>
            <p:cNvSpPr/>
            <p:nvPr/>
          </p:nvSpPr>
          <p:spPr>
            <a:xfrm>
              <a:off x="0" y="0"/>
              <a:ext cx="5158979" cy="194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" y="0"/>
                  </a:moveTo>
                  <a:cubicBezTo>
                    <a:pt x="159" y="0"/>
                    <a:pt x="0" y="421"/>
                    <a:pt x="0" y="942"/>
                  </a:cubicBezTo>
                  <a:lnTo>
                    <a:pt x="0" y="20658"/>
                  </a:lnTo>
                  <a:cubicBezTo>
                    <a:pt x="0" y="21179"/>
                    <a:pt x="159" y="21600"/>
                    <a:pt x="356" y="21600"/>
                  </a:cubicBezTo>
                  <a:lnTo>
                    <a:pt x="18890" y="21600"/>
                  </a:lnTo>
                  <a:cubicBezTo>
                    <a:pt x="19086" y="21600"/>
                    <a:pt x="19245" y="21179"/>
                    <a:pt x="19245" y="20658"/>
                  </a:cubicBezTo>
                  <a:lnTo>
                    <a:pt x="19245" y="6403"/>
                  </a:lnTo>
                  <a:lnTo>
                    <a:pt x="21600" y="4520"/>
                  </a:lnTo>
                  <a:lnTo>
                    <a:pt x="19245" y="2632"/>
                  </a:lnTo>
                  <a:lnTo>
                    <a:pt x="19245" y="942"/>
                  </a:lnTo>
                  <a:cubicBezTo>
                    <a:pt x="19245" y="421"/>
                    <a:pt x="19086" y="0"/>
                    <a:pt x="18890" y="0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6" name="Preaching to the Gentiles"/>
            <p:cNvSpPr/>
            <p:nvPr/>
          </p:nvSpPr>
          <p:spPr>
            <a:xfrm>
              <a:off x="277018" y="973896"/>
              <a:ext cx="368201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Preaching to the Gentiles</a:t>
              </a:r>
            </a:p>
          </p:txBody>
        </p:sp>
      </p:grpSp>
      <p:grpSp>
        <p:nvGrpSpPr>
          <p:cNvPr id="330" name="Group"/>
          <p:cNvGrpSpPr/>
          <p:nvPr/>
        </p:nvGrpSpPr>
        <p:grpSpPr>
          <a:xfrm rot="19658441">
            <a:off x="221304" y="4601298"/>
            <a:ext cx="7909584" cy="1270001"/>
            <a:chOff x="0" y="0"/>
            <a:chExt cx="7909583" cy="1270000"/>
          </a:xfrm>
        </p:grpSpPr>
        <p:sp>
          <p:nvSpPr>
            <p:cNvPr id="328" name="Rectangle"/>
            <p:cNvSpPr/>
            <p:nvPr/>
          </p:nvSpPr>
          <p:spPr>
            <a:xfrm>
              <a:off x="0" y="0"/>
              <a:ext cx="7581322" cy="12700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9" name="Always Growing"/>
            <p:cNvSpPr txBox="1"/>
            <p:nvPr/>
          </p:nvSpPr>
          <p:spPr>
            <a:xfrm>
              <a:off x="140364" y="196850"/>
              <a:ext cx="7769220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Always Growing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1"/>
      <p:bldP build="whole" bldLvl="1" animBg="1" rev="0" advAuto="0" spid="300" grpId="2"/>
      <p:bldP build="whole" bldLvl="1" animBg="1" rev="0" advAuto="0" spid="303" grpId="3"/>
      <p:bldP build="whole" bldLvl="1" animBg="1" rev="0" advAuto="0" spid="330" grpId="6"/>
      <p:bldP build="whole" bldLvl="1" animBg="1" rev="0" advAuto="0" spid="324" grpId="4"/>
      <p:bldP build="whole" bldLvl="1" animBg="1" rev="0" advAuto="0" spid="327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F9A1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3" name="Paul"/>
          <p:cNvSpPr txBox="1"/>
          <p:nvPr/>
        </p:nvSpPr>
        <p:spPr>
          <a:xfrm>
            <a:off x="-4139" y="3917950"/>
            <a:ext cx="13013078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Paul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book-550404_1280.jpg" descr="book-55040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09798" y="-1"/>
            <a:ext cx="1032639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Group"/>
          <p:cNvGrpSpPr/>
          <p:nvPr/>
        </p:nvGrpSpPr>
        <p:grpSpPr>
          <a:xfrm>
            <a:off x="207495" y="2655889"/>
            <a:ext cx="5119292" cy="2971007"/>
            <a:chOff x="0" y="-344812"/>
            <a:chExt cx="5119290" cy="2971006"/>
          </a:xfrm>
        </p:grpSpPr>
        <p:sp>
          <p:nvSpPr>
            <p:cNvPr id="336" name="Callout"/>
            <p:cNvSpPr/>
            <p:nvPr/>
          </p:nvSpPr>
          <p:spPr>
            <a:xfrm>
              <a:off x="0" y="-344813"/>
              <a:ext cx="5119291" cy="297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8" y="0"/>
                  </a:moveTo>
                  <a:cubicBezTo>
                    <a:pt x="160" y="0"/>
                    <a:pt x="0" y="276"/>
                    <a:pt x="0" y="617"/>
                  </a:cubicBezTo>
                  <a:lnTo>
                    <a:pt x="0" y="19283"/>
                  </a:lnTo>
                  <a:cubicBezTo>
                    <a:pt x="0" y="19624"/>
                    <a:pt x="160" y="19901"/>
                    <a:pt x="358" y="19901"/>
                  </a:cubicBezTo>
                  <a:lnTo>
                    <a:pt x="16514" y="19901"/>
                  </a:lnTo>
                  <a:lnTo>
                    <a:pt x="17231" y="21600"/>
                  </a:lnTo>
                  <a:lnTo>
                    <a:pt x="17949" y="19901"/>
                  </a:lnTo>
                  <a:lnTo>
                    <a:pt x="21242" y="19901"/>
                  </a:lnTo>
                  <a:cubicBezTo>
                    <a:pt x="21440" y="19901"/>
                    <a:pt x="21600" y="19624"/>
                    <a:pt x="21600" y="19283"/>
                  </a:cubicBezTo>
                  <a:lnTo>
                    <a:pt x="21600" y="617"/>
                  </a:lnTo>
                  <a:cubicBezTo>
                    <a:pt x="21600" y="276"/>
                    <a:pt x="21440" y="0"/>
                    <a:pt x="21242" y="0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7" name="Risking his life to preach the gospel"/>
            <p:cNvSpPr txBox="1"/>
            <p:nvPr/>
          </p:nvSpPr>
          <p:spPr>
            <a:xfrm>
              <a:off x="277018" y="-238954"/>
              <a:ext cx="4711701" cy="24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Risking his life to preach the gospel</a:t>
              </a:r>
            </a:p>
          </p:txBody>
        </p:sp>
      </p:grpSp>
      <p:grpSp>
        <p:nvGrpSpPr>
          <p:cNvPr id="341" name="Group"/>
          <p:cNvGrpSpPr/>
          <p:nvPr/>
        </p:nvGrpSpPr>
        <p:grpSpPr>
          <a:xfrm rot="19658441">
            <a:off x="221304" y="4601298"/>
            <a:ext cx="7909584" cy="1270001"/>
            <a:chOff x="0" y="0"/>
            <a:chExt cx="7909583" cy="1270000"/>
          </a:xfrm>
        </p:grpSpPr>
        <p:sp>
          <p:nvSpPr>
            <p:cNvPr id="339" name="Rectangle"/>
            <p:cNvSpPr/>
            <p:nvPr/>
          </p:nvSpPr>
          <p:spPr>
            <a:xfrm>
              <a:off x="0" y="0"/>
              <a:ext cx="7581322" cy="12700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40" name="To Live is Christ"/>
            <p:cNvSpPr txBox="1"/>
            <p:nvPr/>
          </p:nvSpPr>
          <p:spPr>
            <a:xfrm>
              <a:off x="140364" y="196850"/>
              <a:ext cx="7769220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To Live is Christ</a:t>
              </a:r>
            </a:p>
          </p:txBody>
        </p:sp>
      </p:grpSp>
      <p:grpSp>
        <p:nvGrpSpPr>
          <p:cNvPr id="360" name="Group"/>
          <p:cNvGrpSpPr/>
          <p:nvPr/>
        </p:nvGrpSpPr>
        <p:grpSpPr>
          <a:xfrm>
            <a:off x="7423164" y="2742868"/>
            <a:ext cx="4343681" cy="5354166"/>
            <a:chOff x="0" y="-38100"/>
            <a:chExt cx="4343680" cy="5354165"/>
          </a:xfrm>
        </p:grpSpPr>
        <p:sp>
          <p:nvSpPr>
            <p:cNvPr id="342" name="Group"/>
            <p:cNvSpPr txBox="1"/>
            <p:nvPr/>
          </p:nvSpPr>
          <p:spPr>
            <a:xfrm>
              <a:off x="0" y="2204565"/>
              <a:ext cx="4343681" cy="311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900">
                  <a:solidFill>
                    <a:srgbClr val="000000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/>
              <a:r>
                <a:t>Joyful Courage</a:t>
              </a:r>
            </a:p>
          </p:txBody>
        </p:sp>
        <p:grpSp>
          <p:nvGrpSpPr>
            <p:cNvPr id="353" name="Group"/>
            <p:cNvGrpSpPr/>
            <p:nvPr/>
          </p:nvGrpSpPr>
          <p:grpSpPr>
            <a:xfrm>
              <a:off x="185565" y="-38101"/>
              <a:ext cx="2754008" cy="2563263"/>
              <a:chOff x="-38099" y="-38100"/>
              <a:chExt cx="2754007" cy="2563261"/>
            </a:xfrm>
          </p:grpSpPr>
          <p:pic>
            <p:nvPicPr>
              <p:cNvPr id="343" name="Shape Shape" descr="Shape Shap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2754008" cy="2563262"/>
              </a:xfrm>
              <a:prstGeom prst="rect">
                <a:avLst/>
              </a:prstGeom>
              <a:effectLst/>
            </p:spPr>
          </p:pic>
          <p:pic>
            <p:nvPicPr>
              <p:cNvPr id="345" name="Line Shape" descr="Line Shap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24342" y="1350483"/>
                <a:ext cx="940170" cy="295142"/>
              </a:xfrm>
              <a:prstGeom prst="rect">
                <a:avLst/>
              </a:prstGeom>
              <a:effectLst/>
            </p:spPr>
          </p:pic>
          <p:pic>
            <p:nvPicPr>
              <p:cNvPr id="347" name="Shape Shape" descr="Shape Shap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0049268">
                <a:off x="598137" y="666077"/>
                <a:ext cx="372951" cy="332547"/>
              </a:xfrm>
              <a:prstGeom prst="rect">
                <a:avLst/>
              </a:prstGeom>
              <a:effectLst/>
            </p:spPr>
          </p:pic>
          <p:pic>
            <p:nvPicPr>
              <p:cNvPr id="349" name="Shape Shape" descr="Shape Shap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740773">
                <a:off x="1350645" y="669572"/>
                <a:ext cx="402972" cy="332547"/>
              </a:xfrm>
              <a:prstGeom prst="rect">
                <a:avLst/>
              </a:prstGeom>
              <a:effectLst/>
            </p:spPr>
          </p:pic>
          <p:pic>
            <p:nvPicPr>
              <p:cNvPr id="351" name="Line Shape" descr="Line Shap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620884" y="1493520"/>
                <a:ext cx="889221" cy="456624"/>
              </a:xfrm>
              <a:prstGeom prst="rect">
                <a:avLst/>
              </a:prstGeom>
              <a:effectLst/>
            </p:spPr>
          </p:pic>
        </p:grpSp>
        <p:pic>
          <p:nvPicPr>
            <p:cNvPr id="354" name="Group" descr="Group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669725">
              <a:off x="2088505" y="969183"/>
              <a:ext cx="1647797" cy="1798496"/>
            </a:xfrm>
            <a:prstGeom prst="rect">
              <a:avLst/>
            </a:prstGeom>
            <a:effectLst/>
          </p:spPr>
        </p:pic>
        <p:pic>
          <p:nvPicPr>
            <p:cNvPr id="356" name="Shape Shape" descr="Shap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53053" y="237075"/>
              <a:ext cx="1182014" cy="1188091"/>
            </a:xfrm>
            <a:prstGeom prst="rect">
              <a:avLst/>
            </a:prstGeom>
            <a:effectLst/>
          </p:spPr>
        </p:pic>
        <p:pic>
          <p:nvPicPr>
            <p:cNvPr id="358" name="Shape Shape" descr="Shap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18743" y="628586"/>
              <a:ext cx="741404" cy="6541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3"/>
      <p:bldP build="whole" bldLvl="1" animBg="1" rev="0" advAuto="0" spid="360" grpId="1"/>
      <p:bldP build="whole" bldLvl="1" animBg="1" rev="0" advAuto="0" spid="33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F9A1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3" name="Me"/>
          <p:cNvSpPr txBox="1"/>
          <p:nvPr/>
        </p:nvSpPr>
        <p:spPr>
          <a:xfrm>
            <a:off x="-4139" y="3917950"/>
            <a:ext cx="13013078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book-550404_1280.jpg" descr="book-55040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09798" y="-1"/>
            <a:ext cx="1032639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8" name="Group"/>
          <p:cNvGrpSpPr/>
          <p:nvPr/>
        </p:nvGrpSpPr>
        <p:grpSpPr>
          <a:xfrm>
            <a:off x="207495" y="2655889"/>
            <a:ext cx="6079381" cy="2761457"/>
            <a:chOff x="0" y="-344812"/>
            <a:chExt cx="6079379" cy="2761456"/>
          </a:xfrm>
        </p:grpSpPr>
        <p:sp>
          <p:nvSpPr>
            <p:cNvPr id="366" name="Callout"/>
            <p:cNvSpPr/>
            <p:nvPr/>
          </p:nvSpPr>
          <p:spPr>
            <a:xfrm>
              <a:off x="0" y="-344813"/>
              <a:ext cx="5460604" cy="276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" y="0"/>
                  </a:moveTo>
                  <a:cubicBezTo>
                    <a:pt x="130" y="0"/>
                    <a:pt x="0" y="257"/>
                    <a:pt x="0" y="574"/>
                  </a:cubicBezTo>
                  <a:lnTo>
                    <a:pt x="0" y="15795"/>
                  </a:lnTo>
                  <a:cubicBezTo>
                    <a:pt x="0" y="16112"/>
                    <a:pt x="130" y="16369"/>
                    <a:pt x="290" y="16369"/>
                  </a:cubicBezTo>
                  <a:lnTo>
                    <a:pt x="17763" y="16369"/>
                  </a:lnTo>
                  <a:lnTo>
                    <a:pt x="18344" y="21600"/>
                  </a:lnTo>
                  <a:lnTo>
                    <a:pt x="18925" y="16369"/>
                  </a:lnTo>
                  <a:lnTo>
                    <a:pt x="21310" y="16369"/>
                  </a:lnTo>
                  <a:cubicBezTo>
                    <a:pt x="21470" y="16369"/>
                    <a:pt x="21600" y="16112"/>
                    <a:pt x="21600" y="15795"/>
                  </a:cubicBezTo>
                  <a:lnTo>
                    <a:pt x="21600" y="574"/>
                  </a:lnTo>
                  <a:cubicBezTo>
                    <a:pt x="21600" y="257"/>
                    <a:pt x="21470" y="0"/>
                    <a:pt x="21310" y="0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7" name="What story am I writing now?"/>
            <p:cNvSpPr txBox="1"/>
            <p:nvPr/>
          </p:nvSpPr>
          <p:spPr>
            <a:xfrm>
              <a:off x="237906" y="-137679"/>
              <a:ext cx="5841474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What story am I writing now?</a:t>
              </a:r>
            </a:p>
          </p:txBody>
        </p:sp>
      </p:grpSp>
      <p:sp>
        <p:nvSpPr>
          <p:cNvPr id="369" name="?"/>
          <p:cNvSpPr txBox="1"/>
          <p:nvPr/>
        </p:nvSpPr>
        <p:spPr>
          <a:xfrm>
            <a:off x="7298006" y="3321050"/>
            <a:ext cx="4343682" cy="311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90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8" grpId="2"/>
      <p:bldP build="whole" bldLvl="1" animBg="1" rev="0" advAuto="0" spid="3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F9A1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4" name="Jacob"/>
          <p:cNvSpPr txBox="1"/>
          <p:nvPr/>
        </p:nvSpPr>
        <p:spPr>
          <a:xfrm>
            <a:off x="-4139" y="3917949"/>
            <a:ext cx="13013078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Jacob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book-550404_1280.jpg" descr="book-55040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09798" y="-1"/>
            <a:ext cx="1032639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oup"/>
          <p:cNvGrpSpPr/>
          <p:nvPr/>
        </p:nvGrpSpPr>
        <p:grpSpPr>
          <a:xfrm>
            <a:off x="7441044" y="2671349"/>
            <a:ext cx="4019122" cy="3885994"/>
            <a:chOff x="0" y="-38100"/>
            <a:chExt cx="4019121" cy="3885992"/>
          </a:xfrm>
        </p:grpSpPr>
        <p:sp>
          <p:nvSpPr>
            <p:cNvPr id="167" name="Sorrow"/>
            <p:cNvSpPr txBox="1"/>
            <p:nvPr/>
          </p:nvSpPr>
          <p:spPr>
            <a:xfrm>
              <a:off x="0" y="2742992"/>
              <a:ext cx="4019122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900">
                  <a:solidFill>
                    <a:srgbClr val="000000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/>
              <a:r>
                <a:t>Sorrow</a:t>
              </a:r>
            </a:p>
          </p:txBody>
        </p:sp>
        <p:grpSp>
          <p:nvGrpSpPr>
            <p:cNvPr id="176" name="Group"/>
            <p:cNvGrpSpPr/>
            <p:nvPr/>
          </p:nvGrpSpPr>
          <p:grpSpPr>
            <a:xfrm>
              <a:off x="632556" y="-38101"/>
              <a:ext cx="2754009" cy="2563263"/>
              <a:chOff x="-38099" y="-38100"/>
              <a:chExt cx="2754007" cy="2563261"/>
            </a:xfrm>
          </p:grpSpPr>
          <p:pic>
            <p:nvPicPr>
              <p:cNvPr id="168" name="Shape Shape" descr="Shape Shap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2754008" cy="2563262"/>
              </a:xfrm>
              <a:prstGeom prst="rect">
                <a:avLst/>
              </a:prstGeom>
              <a:effectLst/>
            </p:spPr>
          </p:pic>
          <p:pic>
            <p:nvPicPr>
              <p:cNvPr id="170" name="Line Shape" descr="Line Shap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88582" y="1347294"/>
                <a:ext cx="1596411" cy="529874"/>
              </a:xfrm>
              <a:prstGeom prst="rect">
                <a:avLst/>
              </a:prstGeom>
              <a:effectLst/>
            </p:spPr>
          </p:pic>
          <p:pic>
            <p:nvPicPr>
              <p:cNvPr id="172" name="Shape Shape" descr="Shape Shap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0049268">
                <a:off x="398671" y="687944"/>
                <a:ext cx="574815" cy="332547"/>
              </a:xfrm>
              <a:prstGeom prst="rect">
                <a:avLst/>
              </a:prstGeom>
              <a:effectLst/>
            </p:spPr>
          </p:pic>
          <p:pic>
            <p:nvPicPr>
              <p:cNvPr id="174" name="Shape Shape" descr="Shape Shap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740773">
                <a:off x="1348657" y="687944"/>
                <a:ext cx="574815" cy="332547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80" name="Group"/>
          <p:cNvGrpSpPr/>
          <p:nvPr/>
        </p:nvGrpSpPr>
        <p:grpSpPr>
          <a:xfrm>
            <a:off x="219208" y="666666"/>
            <a:ext cx="4148606" cy="2397523"/>
            <a:chOff x="0" y="0"/>
            <a:chExt cx="4148605" cy="2397521"/>
          </a:xfrm>
        </p:grpSpPr>
        <p:sp>
          <p:nvSpPr>
            <p:cNvPr id="178" name="Callout"/>
            <p:cNvSpPr/>
            <p:nvPr/>
          </p:nvSpPr>
          <p:spPr>
            <a:xfrm>
              <a:off x="0" y="0"/>
              <a:ext cx="3938191" cy="239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" y="0"/>
                  </a:moveTo>
                  <a:cubicBezTo>
                    <a:pt x="208" y="0"/>
                    <a:pt x="0" y="342"/>
                    <a:pt x="0" y="765"/>
                  </a:cubicBezTo>
                  <a:lnTo>
                    <a:pt x="0" y="17334"/>
                  </a:lnTo>
                  <a:cubicBezTo>
                    <a:pt x="0" y="17757"/>
                    <a:pt x="208" y="18100"/>
                    <a:pt x="466" y="18100"/>
                  </a:cubicBezTo>
                  <a:lnTo>
                    <a:pt x="19049" y="18100"/>
                  </a:lnTo>
                  <a:lnTo>
                    <a:pt x="21600" y="21600"/>
                  </a:lnTo>
                  <a:lnTo>
                    <a:pt x="20573" y="11721"/>
                  </a:lnTo>
                  <a:lnTo>
                    <a:pt x="20573" y="765"/>
                  </a:lnTo>
                  <a:cubicBezTo>
                    <a:pt x="20573" y="342"/>
                    <a:pt x="20364" y="0"/>
                    <a:pt x="20107" y="0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9" name="Tricking his brother"/>
            <p:cNvSpPr txBox="1"/>
            <p:nvPr/>
          </p:nvSpPr>
          <p:spPr>
            <a:xfrm>
              <a:off x="277018" y="148396"/>
              <a:ext cx="3871588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Tricking his brother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219208" y="2919507"/>
            <a:ext cx="5119291" cy="2181623"/>
            <a:chOff x="0" y="0"/>
            <a:chExt cx="5119290" cy="2181621"/>
          </a:xfrm>
        </p:grpSpPr>
        <p:sp>
          <p:nvSpPr>
            <p:cNvPr id="181" name="Callout"/>
            <p:cNvSpPr/>
            <p:nvPr/>
          </p:nvSpPr>
          <p:spPr>
            <a:xfrm>
              <a:off x="0" y="0"/>
              <a:ext cx="5119291" cy="218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8" y="0"/>
                  </a:moveTo>
                  <a:cubicBezTo>
                    <a:pt x="160" y="0"/>
                    <a:pt x="0" y="376"/>
                    <a:pt x="0" y="841"/>
                  </a:cubicBezTo>
                  <a:lnTo>
                    <a:pt x="0" y="18445"/>
                  </a:lnTo>
                  <a:cubicBezTo>
                    <a:pt x="0" y="18909"/>
                    <a:pt x="160" y="19286"/>
                    <a:pt x="358" y="19286"/>
                  </a:cubicBezTo>
                  <a:lnTo>
                    <a:pt x="16514" y="19286"/>
                  </a:lnTo>
                  <a:lnTo>
                    <a:pt x="17231" y="21600"/>
                  </a:lnTo>
                  <a:lnTo>
                    <a:pt x="17949" y="19286"/>
                  </a:lnTo>
                  <a:lnTo>
                    <a:pt x="21242" y="19286"/>
                  </a:lnTo>
                  <a:cubicBezTo>
                    <a:pt x="21440" y="19286"/>
                    <a:pt x="21600" y="18909"/>
                    <a:pt x="21600" y="18445"/>
                  </a:cubicBezTo>
                  <a:lnTo>
                    <a:pt x="21600" y="841"/>
                  </a:lnTo>
                  <a:cubicBezTo>
                    <a:pt x="21600" y="376"/>
                    <a:pt x="21440" y="0"/>
                    <a:pt x="21242" y="0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2" name="Fighting for years with his uncle"/>
            <p:cNvSpPr txBox="1"/>
            <p:nvPr/>
          </p:nvSpPr>
          <p:spPr>
            <a:xfrm>
              <a:off x="277018" y="148396"/>
              <a:ext cx="4711701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Fighting for years with his uncle</a:t>
              </a:r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219208" y="5136589"/>
            <a:ext cx="5390895" cy="1404939"/>
            <a:chOff x="0" y="0"/>
            <a:chExt cx="5390894" cy="1404937"/>
          </a:xfrm>
        </p:grpSpPr>
        <p:sp>
          <p:nvSpPr>
            <p:cNvPr id="184" name="Callout"/>
            <p:cNvSpPr/>
            <p:nvPr/>
          </p:nvSpPr>
          <p:spPr>
            <a:xfrm>
              <a:off x="0" y="0"/>
              <a:ext cx="5265738" cy="140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8" y="0"/>
                  </a:moveTo>
                  <a:cubicBezTo>
                    <a:pt x="156" y="0"/>
                    <a:pt x="0" y="584"/>
                    <a:pt x="0" y="1306"/>
                  </a:cubicBezTo>
                  <a:lnTo>
                    <a:pt x="0" y="14406"/>
                  </a:lnTo>
                  <a:cubicBezTo>
                    <a:pt x="0" y="15128"/>
                    <a:pt x="156" y="15712"/>
                    <a:pt x="348" y="15712"/>
                  </a:cubicBezTo>
                  <a:lnTo>
                    <a:pt x="18279" y="15712"/>
                  </a:lnTo>
                  <a:lnTo>
                    <a:pt x="18977" y="21600"/>
                  </a:lnTo>
                  <a:lnTo>
                    <a:pt x="19674" y="15712"/>
                  </a:lnTo>
                  <a:lnTo>
                    <a:pt x="21252" y="15712"/>
                  </a:lnTo>
                  <a:cubicBezTo>
                    <a:pt x="21444" y="15712"/>
                    <a:pt x="21600" y="15128"/>
                    <a:pt x="21600" y="14406"/>
                  </a:cubicBezTo>
                  <a:lnTo>
                    <a:pt x="21600" y="1306"/>
                  </a:lnTo>
                  <a:cubicBezTo>
                    <a:pt x="21600" y="584"/>
                    <a:pt x="21444" y="0"/>
                    <a:pt x="21252" y="0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5" name="Marrying 2 wives"/>
            <p:cNvSpPr txBox="1"/>
            <p:nvPr/>
          </p:nvSpPr>
          <p:spPr>
            <a:xfrm>
              <a:off x="241259" y="21916"/>
              <a:ext cx="5149636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Marrying 2 wives</a:t>
              </a:r>
            </a:p>
          </p:txBody>
        </p:sp>
      </p:grpSp>
      <p:grpSp>
        <p:nvGrpSpPr>
          <p:cNvPr id="189" name="Group"/>
          <p:cNvGrpSpPr/>
          <p:nvPr/>
        </p:nvGrpSpPr>
        <p:grpSpPr>
          <a:xfrm>
            <a:off x="153311" y="6272436"/>
            <a:ext cx="5532042" cy="3253582"/>
            <a:chOff x="0" y="-812512"/>
            <a:chExt cx="5532040" cy="3253581"/>
          </a:xfrm>
        </p:grpSpPr>
        <p:sp>
          <p:nvSpPr>
            <p:cNvPr id="187" name="Callout"/>
            <p:cNvSpPr/>
            <p:nvPr/>
          </p:nvSpPr>
          <p:spPr>
            <a:xfrm>
              <a:off x="0" y="-812513"/>
              <a:ext cx="5532041" cy="325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" y="0"/>
                  </a:moveTo>
                  <a:cubicBezTo>
                    <a:pt x="148" y="0"/>
                    <a:pt x="0" y="252"/>
                    <a:pt x="0" y="564"/>
                  </a:cubicBezTo>
                  <a:lnTo>
                    <a:pt x="0" y="21036"/>
                  </a:lnTo>
                  <a:cubicBezTo>
                    <a:pt x="0" y="21348"/>
                    <a:pt x="148" y="21600"/>
                    <a:pt x="332" y="21600"/>
                  </a:cubicBezTo>
                  <a:lnTo>
                    <a:pt x="19599" y="21600"/>
                  </a:lnTo>
                  <a:cubicBezTo>
                    <a:pt x="19783" y="21600"/>
                    <a:pt x="19933" y="21348"/>
                    <a:pt x="19933" y="21036"/>
                  </a:cubicBezTo>
                  <a:lnTo>
                    <a:pt x="19933" y="4877"/>
                  </a:lnTo>
                  <a:lnTo>
                    <a:pt x="21600" y="3747"/>
                  </a:lnTo>
                  <a:lnTo>
                    <a:pt x="19933" y="2619"/>
                  </a:lnTo>
                  <a:lnTo>
                    <a:pt x="19933" y="564"/>
                  </a:lnTo>
                  <a:cubicBezTo>
                    <a:pt x="19933" y="252"/>
                    <a:pt x="19783" y="0"/>
                    <a:pt x="19599" y="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8" name="Playing favorites with his children and dealing with the consequences"/>
            <p:cNvSpPr txBox="1"/>
            <p:nvPr/>
          </p:nvSpPr>
          <p:spPr>
            <a:xfrm>
              <a:off x="101579" y="-774701"/>
              <a:ext cx="5149636" cy="320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Playing favorites with his children and dealing with the consequences</a:t>
              </a:r>
            </a:p>
          </p:txBody>
        </p:sp>
      </p:grpSp>
      <p:grpSp>
        <p:nvGrpSpPr>
          <p:cNvPr id="192" name="Group"/>
          <p:cNvGrpSpPr/>
          <p:nvPr/>
        </p:nvGrpSpPr>
        <p:grpSpPr>
          <a:xfrm rot="19658441">
            <a:off x="221304" y="4601298"/>
            <a:ext cx="7909585" cy="1270001"/>
            <a:chOff x="0" y="0"/>
            <a:chExt cx="7909583" cy="1270000"/>
          </a:xfrm>
        </p:grpSpPr>
        <p:sp>
          <p:nvSpPr>
            <p:cNvPr id="190" name="Rectangle"/>
            <p:cNvSpPr/>
            <p:nvPr/>
          </p:nvSpPr>
          <p:spPr>
            <a:xfrm>
              <a:off x="0" y="0"/>
              <a:ext cx="7581322" cy="12700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1" name="Years of wrestling with God"/>
            <p:cNvSpPr txBox="1"/>
            <p:nvPr/>
          </p:nvSpPr>
          <p:spPr>
            <a:xfrm>
              <a:off x="140364" y="196850"/>
              <a:ext cx="7769220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Years of wrestling with God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6"/>
      <p:bldP build="whole" bldLvl="1" animBg="1" rev="0" advAuto="0" spid="186" grpId="4"/>
      <p:bldP build="whole" bldLvl="1" animBg="1" rev="0" advAuto="0" spid="183" grpId="3"/>
      <p:bldP build="whole" bldLvl="1" animBg="1" rev="0" advAuto="0" spid="180" grpId="2"/>
      <p:bldP build="whole" bldLvl="1" animBg="1" rev="0" advAuto="0" spid="177" grpId="1"/>
      <p:bldP build="whole" bldLvl="1" animBg="1" rev="0" advAuto="0" spid="189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F9A1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5" name="Samson"/>
          <p:cNvSpPr txBox="1"/>
          <p:nvPr/>
        </p:nvSpPr>
        <p:spPr>
          <a:xfrm>
            <a:off x="-4139" y="3917950"/>
            <a:ext cx="13013078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Samson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book-550404_1280.jpg" descr="book-55040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09798" y="-1"/>
            <a:ext cx="1032639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Group"/>
          <p:cNvGrpSpPr/>
          <p:nvPr/>
        </p:nvGrpSpPr>
        <p:grpSpPr>
          <a:xfrm>
            <a:off x="7441044" y="2671349"/>
            <a:ext cx="4019122" cy="3885994"/>
            <a:chOff x="0" y="-38100"/>
            <a:chExt cx="4019121" cy="3885993"/>
          </a:xfrm>
        </p:grpSpPr>
        <p:sp>
          <p:nvSpPr>
            <p:cNvPr id="198" name="Anger"/>
            <p:cNvSpPr txBox="1"/>
            <p:nvPr/>
          </p:nvSpPr>
          <p:spPr>
            <a:xfrm>
              <a:off x="0" y="2742993"/>
              <a:ext cx="4019122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900">
                  <a:solidFill>
                    <a:srgbClr val="000000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/>
              <a:r>
                <a:t>Anger</a:t>
              </a:r>
            </a:p>
          </p:txBody>
        </p:sp>
        <p:grpSp>
          <p:nvGrpSpPr>
            <p:cNvPr id="207" name="Group"/>
            <p:cNvGrpSpPr/>
            <p:nvPr/>
          </p:nvGrpSpPr>
          <p:grpSpPr>
            <a:xfrm>
              <a:off x="632556" y="-38101"/>
              <a:ext cx="2754009" cy="2563263"/>
              <a:chOff x="-38099" y="-38100"/>
              <a:chExt cx="2754007" cy="2563261"/>
            </a:xfrm>
          </p:grpSpPr>
          <p:pic>
            <p:nvPicPr>
              <p:cNvPr id="199" name="Shape Shape" descr="Shape Shap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2754008" cy="2563262"/>
              </a:xfrm>
              <a:prstGeom prst="rect">
                <a:avLst/>
              </a:prstGeom>
              <a:effectLst/>
            </p:spPr>
          </p:pic>
          <p:pic>
            <p:nvPicPr>
              <p:cNvPr id="201" name="Line Shape" descr="Line Shap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38266" y="1490332"/>
                <a:ext cx="1596412" cy="529874"/>
              </a:xfrm>
              <a:prstGeom prst="rect">
                <a:avLst/>
              </a:prstGeom>
              <a:effectLst/>
            </p:spPr>
          </p:pic>
          <p:pic>
            <p:nvPicPr>
              <p:cNvPr id="203" name="Shape Shape" descr="Shape Shap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2208805">
                <a:off x="544446" y="924741"/>
                <a:ext cx="403114" cy="264737"/>
              </a:xfrm>
              <a:prstGeom prst="rect">
                <a:avLst/>
              </a:prstGeom>
              <a:effectLst/>
            </p:spPr>
          </p:pic>
          <p:pic>
            <p:nvPicPr>
              <p:cNvPr id="205" name="Shape Shape" descr="Shape Shap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20212815">
                <a:off x="1314300" y="932237"/>
                <a:ext cx="459146" cy="257994"/>
              </a:xfrm>
              <a:prstGeom prst="rect">
                <a:avLst/>
              </a:prstGeom>
              <a:effectLst/>
            </p:spPr>
          </p:pic>
        </p:grpSp>
        <p:pic>
          <p:nvPicPr>
            <p:cNvPr id="2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9854" y="377302"/>
              <a:ext cx="767557" cy="733105"/>
            </a:xfrm>
            <a:prstGeom prst="rect">
              <a:avLst/>
            </a:prstGeom>
            <a:effectLst/>
          </p:spPr>
        </p:pic>
        <p:pic>
          <p:nvPicPr>
            <p:cNvPr id="21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93023" y="616516"/>
              <a:ext cx="796879" cy="504993"/>
            </a:xfrm>
            <a:prstGeom prst="rect">
              <a:avLst/>
            </a:prstGeom>
            <a:effectLst/>
          </p:spPr>
        </p:pic>
      </p:grpSp>
      <p:grpSp>
        <p:nvGrpSpPr>
          <p:cNvPr id="215" name="Group"/>
          <p:cNvGrpSpPr/>
          <p:nvPr/>
        </p:nvGrpSpPr>
        <p:grpSpPr>
          <a:xfrm>
            <a:off x="219208" y="666666"/>
            <a:ext cx="5288855" cy="2371329"/>
            <a:chOff x="0" y="0"/>
            <a:chExt cx="5288854" cy="2371328"/>
          </a:xfrm>
        </p:grpSpPr>
        <p:sp>
          <p:nvSpPr>
            <p:cNvPr id="213" name="Callout"/>
            <p:cNvSpPr/>
            <p:nvPr/>
          </p:nvSpPr>
          <p:spPr>
            <a:xfrm>
              <a:off x="0" y="0"/>
              <a:ext cx="5144294" cy="237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" y="0"/>
                  </a:moveTo>
                  <a:cubicBezTo>
                    <a:pt x="159" y="0"/>
                    <a:pt x="0" y="346"/>
                    <a:pt x="0" y="774"/>
                  </a:cubicBezTo>
                  <a:lnTo>
                    <a:pt x="0" y="17526"/>
                  </a:lnTo>
                  <a:cubicBezTo>
                    <a:pt x="0" y="17953"/>
                    <a:pt x="159" y="18299"/>
                    <a:pt x="357" y="18299"/>
                  </a:cubicBezTo>
                  <a:lnTo>
                    <a:pt x="14829" y="18299"/>
                  </a:lnTo>
                  <a:lnTo>
                    <a:pt x="15543" y="21600"/>
                  </a:lnTo>
                  <a:lnTo>
                    <a:pt x="16256" y="18299"/>
                  </a:lnTo>
                  <a:lnTo>
                    <a:pt x="21242" y="18299"/>
                  </a:lnTo>
                  <a:cubicBezTo>
                    <a:pt x="21439" y="18299"/>
                    <a:pt x="21600" y="17953"/>
                    <a:pt x="21600" y="17526"/>
                  </a:cubicBezTo>
                  <a:lnTo>
                    <a:pt x="21600" y="774"/>
                  </a:lnTo>
                  <a:cubicBezTo>
                    <a:pt x="21600" y="346"/>
                    <a:pt x="21439" y="0"/>
                    <a:pt x="21242" y="0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4" name="Anger at wedding over riddle"/>
            <p:cNvSpPr txBox="1"/>
            <p:nvPr/>
          </p:nvSpPr>
          <p:spPr>
            <a:xfrm>
              <a:off x="277018" y="148396"/>
              <a:ext cx="5011837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Anger at wedding over riddle</a:t>
              </a:r>
            </a:p>
          </p:txBody>
        </p:sp>
      </p:grpSp>
      <p:grpSp>
        <p:nvGrpSpPr>
          <p:cNvPr id="218" name="Group"/>
          <p:cNvGrpSpPr/>
          <p:nvPr/>
        </p:nvGrpSpPr>
        <p:grpSpPr>
          <a:xfrm>
            <a:off x="219208" y="3259221"/>
            <a:ext cx="5119291" cy="2181623"/>
            <a:chOff x="0" y="0"/>
            <a:chExt cx="5119290" cy="2181621"/>
          </a:xfrm>
        </p:grpSpPr>
        <p:sp>
          <p:nvSpPr>
            <p:cNvPr id="216" name="Callout"/>
            <p:cNvSpPr/>
            <p:nvPr/>
          </p:nvSpPr>
          <p:spPr>
            <a:xfrm>
              <a:off x="0" y="0"/>
              <a:ext cx="5119291" cy="218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8" y="0"/>
                  </a:moveTo>
                  <a:cubicBezTo>
                    <a:pt x="160" y="0"/>
                    <a:pt x="0" y="376"/>
                    <a:pt x="0" y="841"/>
                  </a:cubicBezTo>
                  <a:lnTo>
                    <a:pt x="0" y="18445"/>
                  </a:lnTo>
                  <a:cubicBezTo>
                    <a:pt x="0" y="18909"/>
                    <a:pt x="160" y="19286"/>
                    <a:pt x="358" y="19286"/>
                  </a:cubicBezTo>
                  <a:lnTo>
                    <a:pt x="16514" y="19286"/>
                  </a:lnTo>
                  <a:lnTo>
                    <a:pt x="17231" y="21600"/>
                  </a:lnTo>
                  <a:lnTo>
                    <a:pt x="17949" y="19286"/>
                  </a:lnTo>
                  <a:lnTo>
                    <a:pt x="21242" y="19286"/>
                  </a:lnTo>
                  <a:cubicBezTo>
                    <a:pt x="21440" y="19286"/>
                    <a:pt x="21600" y="18909"/>
                    <a:pt x="21600" y="18445"/>
                  </a:cubicBezTo>
                  <a:lnTo>
                    <a:pt x="21600" y="841"/>
                  </a:lnTo>
                  <a:cubicBezTo>
                    <a:pt x="21600" y="376"/>
                    <a:pt x="21440" y="0"/>
                    <a:pt x="21242" y="0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7" name="Anger at losing wife"/>
            <p:cNvSpPr txBox="1"/>
            <p:nvPr/>
          </p:nvSpPr>
          <p:spPr>
            <a:xfrm>
              <a:off x="277018" y="148396"/>
              <a:ext cx="4711701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Anger at losing wife</a:t>
              </a: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149231" y="5632328"/>
            <a:ext cx="5304236" cy="2436069"/>
            <a:chOff x="0" y="-719551"/>
            <a:chExt cx="5304234" cy="2436067"/>
          </a:xfrm>
        </p:grpSpPr>
        <p:sp>
          <p:nvSpPr>
            <p:cNvPr id="219" name="Callout"/>
            <p:cNvSpPr/>
            <p:nvPr/>
          </p:nvSpPr>
          <p:spPr>
            <a:xfrm>
              <a:off x="0" y="-719552"/>
              <a:ext cx="5304235" cy="237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6" y="0"/>
                  </a:moveTo>
                  <a:cubicBezTo>
                    <a:pt x="155" y="0"/>
                    <a:pt x="0" y="345"/>
                    <a:pt x="0" y="772"/>
                  </a:cubicBezTo>
                  <a:lnTo>
                    <a:pt x="0" y="20828"/>
                  </a:lnTo>
                  <a:cubicBezTo>
                    <a:pt x="0" y="21255"/>
                    <a:pt x="155" y="21600"/>
                    <a:pt x="346" y="21600"/>
                  </a:cubicBezTo>
                  <a:lnTo>
                    <a:pt x="19515" y="21600"/>
                  </a:lnTo>
                  <a:cubicBezTo>
                    <a:pt x="19706" y="21600"/>
                    <a:pt x="19861" y="21255"/>
                    <a:pt x="19861" y="20828"/>
                  </a:cubicBezTo>
                  <a:lnTo>
                    <a:pt x="19861" y="6681"/>
                  </a:lnTo>
                  <a:lnTo>
                    <a:pt x="21600" y="5133"/>
                  </a:lnTo>
                  <a:lnTo>
                    <a:pt x="19861" y="3588"/>
                  </a:lnTo>
                  <a:lnTo>
                    <a:pt x="19861" y="772"/>
                  </a:lnTo>
                  <a:cubicBezTo>
                    <a:pt x="19861" y="345"/>
                    <a:pt x="19706" y="0"/>
                    <a:pt x="19515" y="0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0" name="Anger at Philistines killing wife"/>
            <p:cNvSpPr txBox="1"/>
            <p:nvPr/>
          </p:nvSpPr>
          <p:spPr>
            <a:xfrm>
              <a:off x="109739" y="-709185"/>
              <a:ext cx="5149636" cy="2425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Anger at Philistines killing wife</a:t>
              </a:r>
            </a:p>
          </p:txBody>
        </p:sp>
      </p:grpSp>
      <p:grpSp>
        <p:nvGrpSpPr>
          <p:cNvPr id="224" name="Group"/>
          <p:cNvGrpSpPr/>
          <p:nvPr/>
        </p:nvGrpSpPr>
        <p:grpSpPr>
          <a:xfrm rot="19658441">
            <a:off x="221304" y="4601298"/>
            <a:ext cx="7909584" cy="1270001"/>
            <a:chOff x="0" y="0"/>
            <a:chExt cx="7909583" cy="1270000"/>
          </a:xfrm>
        </p:grpSpPr>
        <p:sp>
          <p:nvSpPr>
            <p:cNvPr id="222" name="Rectangle"/>
            <p:cNvSpPr/>
            <p:nvPr/>
          </p:nvSpPr>
          <p:spPr>
            <a:xfrm>
              <a:off x="0" y="0"/>
              <a:ext cx="7581322" cy="12700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3" name="Life of Anger"/>
            <p:cNvSpPr txBox="1"/>
            <p:nvPr/>
          </p:nvSpPr>
          <p:spPr>
            <a:xfrm>
              <a:off x="140364" y="196850"/>
              <a:ext cx="7769220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Life of Anger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4"/>
      <p:bldP build="whole" bldLvl="1" animBg="1" rev="0" advAuto="0" spid="212" grpId="1"/>
      <p:bldP build="whole" bldLvl="1" animBg="1" rev="0" advAuto="0" spid="215" grpId="2"/>
      <p:bldP build="whole" bldLvl="1" animBg="1" rev="0" advAuto="0" spid="224" grpId="5"/>
      <p:bldP build="whole" bldLvl="1" animBg="1" rev="0" advAuto="0" spid="21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F9A1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7" name="Saul"/>
          <p:cNvSpPr txBox="1"/>
          <p:nvPr/>
        </p:nvSpPr>
        <p:spPr>
          <a:xfrm>
            <a:off x="-4139" y="3917950"/>
            <a:ext cx="13013078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Saul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book-550404_1280.jpg" descr="book-55040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09798" y="-1"/>
            <a:ext cx="1032639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"/>
          <p:cNvGrpSpPr/>
          <p:nvPr/>
        </p:nvGrpSpPr>
        <p:grpSpPr>
          <a:xfrm>
            <a:off x="7441044" y="2671349"/>
            <a:ext cx="4019122" cy="3885994"/>
            <a:chOff x="0" y="-38100"/>
            <a:chExt cx="4019121" cy="3885993"/>
          </a:xfrm>
        </p:grpSpPr>
        <p:sp>
          <p:nvSpPr>
            <p:cNvPr id="230" name="Fear"/>
            <p:cNvSpPr txBox="1"/>
            <p:nvPr/>
          </p:nvSpPr>
          <p:spPr>
            <a:xfrm>
              <a:off x="0" y="2742993"/>
              <a:ext cx="4019122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900">
                  <a:solidFill>
                    <a:srgbClr val="000000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/>
              <a:r>
                <a:t>Fear</a:t>
              </a:r>
            </a:p>
          </p:txBody>
        </p:sp>
        <p:grpSp>
          <p:nvGrpSpPr>
            <p:cNvPr id="251" name="Group"/>
            <p:cNvGrpSpPr/>
            <p:nvPr/>
          </p:nvGrpSpPr>
          <p:grpSpPr>
            <a:xfrm>
              <a:off x="632556" y="-38101"/>
              <a:ext cx="2754009" cy="2563263"/>
              <a:chOff x="-38099" y="-38100"/>
              <a:chExt cx="2754007" cy="2563261"/>
            </a:xfrm>
          </p:grpSpPr>
          <p:pic>
            <p:nvPicPr>
              <p:cNvPr id="231" name="Shape Shape" descr="Shape Shap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2754008" cy="2563262"/>
              </a:xfrm>
              <a:prstGeom prst="rect">
                <a:avLst/>
              </a:prstGeom>
              <a:effectLst/>
            </p:spPr>
          </p:pic>
          <p:pic>
            <p:nvPicPr>
              <p:cNvPr id="233" name="Line Shape" descr="Line Shap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38266" y="1888783"/>
                <a:ext cx="1596412" cy="131423"/>
              </a:xfrm>
              <a:prstGeom prst="rect">
                <a:avLst/>
              </a:prstGeom>
              <a:effectLst/>
            </p:spPr>
          </p:pic>
          <p:pic>
            <p:nvPicPr>
              <p:cNvPr id="235" name="Shape Shape" descr="Shape Shap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2208805">
                <a:off x="549640" y="530137"/>
                <a:ext cx="414688" cy="646863"/>
              </a:xfrm>
              <a:prstGeom prst="rect">
                <a:avLst/>
              </a:prstGeom>
              <a:effectLst/>
            </p:spPr>
          </p:pic>
          <p:pic>
            <p:nvPicPr>
              <p:cNvPr id="237" name="Shape Shape" descr="Shape Shap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313809">
                <a:off x="1242874" y="583033"/>
                <a:ext cx="459145" cy="621808"/>
              </a:xfrm>
              <a:prstGeom prst="rect">
                <a:avLst/>
              </a:prstGeom>
              <a:effectLst/>
            </p:spPr>
          </p:pic>
          <p:pic>
            <p:nvPicPr>
              <p:cNvPr id="239" name="Line Shape" descr="Line Shap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38266" y="1620588"/>
                <a:ext cx="1596412" cy="131422"/>
              </a:xfrm>
              <a:prstGeom prst="rect">
                <a:avLst/>
              </a:prstGeom>
              <a:effectLst/>
            </p:spPr>
          </p:pic>
          <p:pic>
            <p:nvPicPr>
              <p:cNvPr id="241" name="Line Shape" descr="Line Shap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5401631">
                <a:off x="159470" y="1774646"/>
                <a:ext cx="533058" cy="82581"/>
              </a:xfrm>
              <a:prstGeom prst="rect">
                <a:avLst/>
              </a:prstGeom>
              <a:effectLst/>
            </p:spPr>
          </p:pic>
          <p:pic>
            <p:nvPicPr>
              <p:cNvPr id="243" name="Line Shape" descr="Line Shap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5401631">
                <a:off x="1571965" y="1774646"/>
                <a:ext cx="533059" cy="82581"/>
              </a:xfrm>
              <a:prstGeom prst="rect">
                <a:avLst/>
              </a:prstGeom>
              <a:effectLst/>
            </p:spPr>
          </p:pic>
          <p:pic>
            <p:nvPicPr>
              <p:cNvPr id="245" name="Line Shape" descr="Line Shap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5401631">
                <a:off x="483366" y="1774646"/>
                <a:ext cx="533059" cy="82581"/>
              </a:xfrm>
              <a:prstGeom prst="rect">
                <a:avLst/>
              </a:prstGeom>
              <a:effectLst/>
            </p:spPr>
          </p:pic>
          <p:pic>
            <p:nvPicPr>
              <p:cNvPr id="247" name="Line Shape" descr="Line Shap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5401631">
                <a:off x="807263" y="1774646"/>
                <a:ext cx="533059" cy="82581"/>
              </a:xfrm>
              <a:prstGeom prst="rect">
                <a:avLst/>
              </a:prstGeom>
              <a:effectLst/>
            </p:spPr>
          </p:pic>
          <p:pic>
            <p:nvPicPr>
              <p:cNvPr id="249" name="Line Shape" descr="Line Shape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5401631">
                <a:off x="1189614" y="1774646"/>
                <a:ext cx="533059" cy="82581"/>
              </a:xfrm>
              <a:prstGeom prst="rect">
                <a:avLst/>
              </a:prstGeom>
              <a:effectLst/>
            </p:spPr>
          </p:pic>
        </p:grpSp>
        <p:pic>
          <p:nvPicPr>
            <p:cNvPr id="25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9854" y="316537"/>
              <a:ext cx="798567" cy="162366"/>
            </a:xfrm>
            <a:prstGeom prst="rect">
              <a:avLst/>
            </a:prstGeom>
            <a:effectLst/>
          </p:spPr>
        </p:pic>
        <p:pic>
          <p:nvPicPr>
            <p:cNvPr id="25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780818">
              <a:off x="1816560" y="441695"/>
              <a:ext cx="798567" cy="162366"/>
            </a:xfrm>
            <a:prstGeom prst="rect">
              <a:avLst/>
            </a:prstGeom>
            <a:effectLst/>
          </p:spPr>
        </p:pic>
      </p:grpSp>
      <p:grpSp>
        <p:nvGrpSpPr>
          <p:cNvPr id="259" name="Group"/>
          <p:cNvGrpSpPr/>
          <p:nvPr/>
        </p:nvGrpSpPr>
        <p:grpSpPr>
          <a:xfrm>
            <a:off x="219208" y="666666"/>
            <a:ext cx="5288855" cy="2371329"/>
            <a:chOff x="0" y="0"/>
            <a:chExt cx="5288854" cy="2371328"/>
          </a:xfrm>
        </p:grpSpPr>
        <p:sp>
          <p:nvSpPr>
            <p:cNvPr id="257" name="Callout"/>
            <p:cNvSpPr/>
            <p:nvPr/>
          </p:nvSpPr>
          <p:spPr>
            <a:xfrm>
              <a:off x="0" y="0"/>
              <a:ext cx="5144294" cy="237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" y="0"/>
                  </a:moveTo>
                  <a:cubicBezTo>
                    <a:pt x="159" y="0"/>
                    <a:pt x="0" y="346"/>
                    <a:pt x="0" y="774"/>
                  </a:cubicBezTo>
                  <a:lnTo>
                    <a:pt x="0" y="17526"/>
                  </a:lnTo>
                  <a:cubicBezTo>
                    <a:pt x="0" y="17953"/>
                    <a:pt x="159" y="18299"/>
                    <a:pt x="357" y="18299"/>
                  </a:cubicBezTo>
                  <a:lnTo>
                    <a:pt x="14829" y="18299"/>
                  </a:lnTo>
                  <a:lnTo>
                    <a:pt x="15543" y="21600"/>
                  </a:lnTo>
                  <a:lnTo>
                    <a:pt x="16256" y="18299"/>
                  </a:lnTo>
                  <a:lnTo>
                    <a:pt x="21242" y="18299"/>
                  </a:lnTo>
                  <a:cubicBezTo>
                    <a:pt x="21439" y="18299"/>
                    <a:pt x="21600" y="17953"/>
                    <a:pt x="21600" y="17526"/>
                  </a:cubicBezTo>
                  <a:lnTo>
                    <a:pt x="21600" y="774"/>
                  </a:lnTo>
                  <a:cubicBezTo>
                    <a:pt x="21600" y="346"/>
                    <a:pt x="21439" y="0"/>
                    <a:pt x="21242" y="0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8" name="Fear of David taking his throne"/>
            <p:cNvSpPr txBox="1"/>
            <p:nvPr/>
          </p:nvSpPr>
          <p:spPr>
            <a:xfrm>
              <a:off x="277018" y="148396"/>
              <a:ext cx="5011837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Fear of David taking his throne</a:t>
              </a:r>
            </a:p>
          </p:txBody>
        </p:sp>
      </p:grpSp>
      <p:grpSp>
        <p:nvGrpSpPr>
          <p:cNvPr id="262" name="Group"/>
          <p:cNvGrpSpPr/>
          <p:nvPr/>
        </p:nvGrpSpPr>
        <p:grpSpPr>
          <a:xfrm>
            <a:off x="219208" y="3259221"/>
            <a:ext cx="5119291" cy="2181623"/>
            <a:chOff x="0" y="0"/>
            <a:chExt cx="5119290" cy="2181621"/>
          </a:xfrm>
        </p:grpSpPr>
        <p:sp>
          <p:nvSpPr>
            <p:cNvPr id="260" name="Callout"/>
            <p:cNvSpPr/>
            <p:nvPr/>
          </p:nvSpPr>
          <p:spPr>
            <a:xfrm>
              <a:off x="0" y="0"/>
              <a:ext cx="5119291" cy="218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8" y="0"/>
                  </a:moveTo>
                  <a:cubicBezTo>
                    <a:pt x="160" y="0"/>
                    <a:pt x="0" y="376"/>
                    <a:pt x="0" y="841"/>
                  </a:cubicBezTo>
                  <a:lnTo>
                    <a:pt x="0" y="18445"/>
                  </a:lnTo>
                  <a:cubicBezTo>
                    <a:pt x="0" y="18909"/>
                    <a:pt x="160" y="19286"/>
                    <a:pt x="358" y="19286"/>
                  </a:cubicBezTo>
                  <a:lnTo>
                    <a:pt x="16514" y="19286"/>
                  </a:lnTo>
                  <a:lnTo>
                    <a:pt x="17231" y="21600"/>
                  </a:lnTo>
                  <a:lnTo>
                    <a:pt x="17949" y="19286"/>
                  </a:lnTo>
                  <a:lnTo>
                    <a:pt x="21242" y="19286"/>
                  </a:lnTo>
                  <a:cubicBezTo>
                    <a:pt x="21440" y="19286"/>
                    <a:pt x="21600" y="18909"/>
                    <a:pt x="21600" y="18445"/>
                  </a:cubicBezTo>
                  <a:lnTo>
                    <a:pt x="21600" y="841"/>
                  </a:lnTo>
                  <a:cubicBezTo>
                    <a:pt x="21600" y="376"/>
                    <a:pt x="21440" y="0"/>
                    <a:pt x="21242" y="0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61" name="Fear of Philistines"/>
            <p:cNvSpPr txBox="1"/>
            <p:nvPr/>
          </p:nvSpPr>
          <p:spPr>
            <a:xfrm>
              <a:off x="277018" y="148396"/>
              <a:ext cx="4711701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Fear of Philistines</a:t>
              </a:r>
            </a:p>
          </p:txBody>
        </p:sp>
      </p:grpSp>
      <p:grpSp>
        <p:nvGrpSpPr>
          <p:cNvPr id="265" name="Group"/>
          <p:cNvGrpSpPr/>
          <p:nvPr/>
        </p:nvGrpSpPr>
        <p:grpSpPr>
          <a:xfrm rot="19658441">
            <a:off x="221304" y="4601298"/>
            <a:ext cx="7909584" cy="1270001"/>
            <a:chOff x="0" y="0"/>
            <a:chExt cx="7909583" cy="1270000"/>
          </a:xfrm>
        </p:grpSpPr>
        <p:sp>
          <p:nvSpPr>
            <p:cNvPr id="263" name="Rectangle"/>
            <p:cNvSpPr/>
            <p:nvPr/>
          </p:nvSpPr>
          <p:spPr>
            <a:xfrm>
              <a:off x="0" y="0"/>
              <a:ext cx="7581322" cy="12700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64" name="Later life driven by fear"/>
            <p:cNvSpPr txBox="1"/>
            <p:nvPr/>
          </p:nvSpPr>
          <p:spPr>
            <a:xfrm>
              <a:off x="140364" y="196850"/>
              <a:ext cx="7769220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Later life driven by fear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2"/>
      <p:bldP build="whole" bldLvl="1" animBg="1" rev="0" advAuto="0" spid="265" grpId="4"/>
      <p:bldP build="whole" bldLvl="1" animBg="1" rev="0" advAuto="0" spid="262" grpId="3"/>
      <p:bldP build="whole" bldLvl="1" animBg="1" rev="0" advAuto="0" spid="2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F9A1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8" name="David"/>
          <p:cNvSpPr txBox="1"/>
          <p:nvPr/>
        </p:nvSpPr>
        <p:spPr>
          <a:xfrm>
            <a:off x="-4139" y="3917950"/>
            <a:ext cx="13013078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David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book-550404_1280.jpg" descr="book-55040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609798" y="-1"/>
            <a:ext cx="10326393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Group"/>
          <p:cNvGrpSpPr/>
          <p:nvPr/>
        </p:nvGrpSpPr>
        <p:grpSpPr>
          <a:xfrm>
            <a:off x="219208" y="666666"/>
            <a:ext cx="5288855" cy="2449514"/>
            <a:chOff x="0" y="0"/>
            <a:chExt cx="5288854" cy="2449512"/>
          </a:xfrm>
        </p:grpSpPr>
        <p:sp>
          <p:nvSpPr>
            <p:cNvPr id="271" name="Callout"/>
            <p:cNvSpPr/>
            <p:nvPr/>
          </p:nvSpPr>
          <p:spPr>
            <a:xfrm>
              <a:off x="0" y="0"/>
              <a:ext cx="3917950" cy="244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" y="0"/>
                  </a:moveTo>
                  <a:cubicBezTo>
                    <a:pt x="209" y="0"/>
                    <a:pt x="0" y="335"/>
                    <a:pt x="0" y="749"/>
                  </a:cubicBezTo>
                  <a:lnTo>
                    <a:pt x="0" y="16966"/>
                  </a:lnTo>
                  <a:cubicBezTo>
                    <a:pt x="0" y="17380"/>
                    <a:pt x="209" y="17715"/>
                    <a:pt x="468" y="17715"/>
                  </a:cubicBezTo>
                  <a:lnTo>
                    <a:pt x="19073" y="17715"/>
                  </a:lnTo>
                  <a:lnTo>
                    <a:pt x="21600" y="21600"/>
                  </a:lnTo>
                  <a:lnTo>
                    <a:pt x="20550" y="11174"/>
                  </a:lnTo>
                  <a:lnTo>
                    <a:pt x="20550" y="749"/>
                  </a:lnTo>
                  <a:cubicBezTo>
                    <a:pt x="20550" y="335"/>
                    <a:pt x="20340" y="0"/>
                    <a:pt x="20082" y="0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2" name="Sin with Bathsheba"/>
            <p:cNvSpPr txBox="1"/>
            <p:nvPr/>
          </p:nvSpPr>
          <p:spPr>
            <a:xfrm>
              <a:off x="277018" y="148396"/>
              <a:ext cx="5011837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Sin with Bathsheba</a:t>
              </a:r>
            </a:p>
          </p:txBody>
        </p:sp>
      </p:grpSp>
      <p:grpSp>
        <p:nvGrpSpPr>
          <p:cNvPr id="276" name="Group"/>
          <p:cNvGrpSpPr/>
          <p:nvPr/>
        </p:nvGrpSpPr>
        <p:grpSpPr>
          <a:xfrm>
            <a:off x="219208" y="3259221"/>
            <a:ext cx="5119291" cy="2181623"/>
            <a:chOff x="0" y="0"/>
            <a:chExt cx="5119290" cy="2181621"/>
          </a:xfrm>
        </p:grpSpPr>
        <p:sp>
          <p:nvSpPr>
            <p:cNvPr id="274" name="Callout"/>
            <p:cNvSpPr/>
            <p:nvPr/>
          </p:nvSpPr>
          <p:spPr>
            <a:xfrm>
              <a:off x="0" y="0"/>
              <a:ext cx="5119291" cy="218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8" y="0"/>
                  </a:moveTo>
                  <a:cubicBezTo>
                    <a:pt x="160" y="0"/>
                    <a:pt x="0" y="376"/>
                    <a:pt x="0" y="841"/>
                  </a:cubicBezTo>
                  <a:lnTo>
                    <a:pt x="0" y="18445"/>
                  </a:lnTo>
                  <a:cubicBezTo>
                    <a:pt x="0" y="18909"/>
                    <a:pt x="160" y="19286"/>
                    <a:pt x="358" y="19286"/>
                  </a:cubicBezTo>
                  <a:lnTo>
                    <a:pt x="16514" y="19286"/>
                  </a:lnTo>
                  <a:lnTo>
                    <a:pt x="17231" y="21600"/>
                  </a:lnTo>
                  <a:lnTo>
                    <a:pt x="17949" y="19286"/>
                  </a:lnTo>
                  <a:lnTo>
                    <a:pt x="21242" y="19286"/>
                  </a:lnTo>
                  <a:cubicBezTo>
                    <a:pt x="21440" y="19286"/>
                    <a:pt x="21600" y="18909"/>
                    <a:pt x="21600" y="18445"/>
                  </a:cubicBezTo>
                  <a:lnTo>
                    <a:pt x="21600" y="841"/>
                  </a:lnTo>
                  <a:cubicBezTo>
                    <a:pt x="21600" y="376"/>
                    <a:pt x="21440" y="0"/>
                    <a:pt x="21242" y="0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929292"/>
            </a:solidFill>
            <a:ln w="76200" cap="flat">
              <a:solidFill>
                <a:srgbClr val="FFFFFF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5" name="So many other poor decisions"/>
            <p:cNvSpPr txBox="1"/>
            <p:nvPr/>
          </p:nvSpPr>
          <p:spPr>
            <a:xfrm>
              <a:off x="277018" y="148396"/>
              <a:ext cx="4711701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So many other poor decisions</a:t>
              </a:r>
            </a:p>
          </p:txBody>
        </p:sp>
      </p:grpSp>
      <p:grpSp>
        <p:nvGrpSpPr>
          <p:cNvPr id="279" name="Group"/>
          <p:cNvGrpSpPr/>
          <p:nvPr/>
        </p:nvGrpSpPr>
        <p:grpSpPr>
          <a:xfrm rot="19658441">
            <a:off x="221304" y="4601298"/>
            <a:ext cx="7909584" cy="1270001"/>
            <a:chOff x="0" y="0"/>
            <a:chExt cx="7909583" cy="1270000"/>
          </a:xfrm>
        </p:grpSpPr>
        <p:sp>
          <p:nvSpPr>
            <p:cNvPr id="277" name="Rectangle"/>
            <p:cNvSpPr/>
            <p:nvPr/>
          </p:nvSpPr>
          <p:spPr>
            <a:xfrm>
              <a:off x="0" y="0"/>
              <a:ext cx="7581322" cy="12700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8" name="Many Ups and Downs"/>
            <p:cNvSpPr txBox="1"/>
            <p:nvPr/>
          </p:nvSpPr>
          <p:spPr>
            <a:xfrm>
              <a:off x="140364" y="196850"/>
              <a:ext cx="7769220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Many Ups and Downs</a:t>
              </a:r>
            </a:p>
          </p:txBody>
        </p:sp>
      </p:grpSp>
      <p:grpSp>
        <p:nvGrpSpPr>
          <p:cNvPr id="292" name="Group"/>
          <p:cNvGrpSpPr/>
          <p:nvPr/>
        </p:nvGrpSpPr>
        <p:grpSpPr>
          <a:xfrm>
            <a:off x="7441044" y="2635590"/>
            <a:ext cx="4019122" cy="3744777"/>
            <a:chOff x="0" y="-38100"/>
            <a:chExt cx="4019121" cy="3744776"/>
          </a:xfrm>
        </p:grpSpPr>
        <p:sp>
          <p:nvSpPr>
            <p:cNvPr id="280" name="Group"/>
            <p:cNvSpPr/>
            <p:nvPr/>
          </p:nvSpPr>
          <p:spPr>
            <a:xfrm>
              <a:off x="0" y="3706676"/>
              <a:ext cx="401912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900">
                  <a:solidFill>
                    <a:srgbClr val="000000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/>
              <a:r>
                <a:t>Wisdom &amp; Regret</a:t>
              </a:r>
            </a:p>
          </p:txBody>
        </p:sp>
        <p:grpSp>
          <p:nvGrpSpPr>
            <p:cNvPr id="291" name="Group"/>
            <p:cNvGrpSpPr/>
            <p:nvPr/>
          </p:nvGrpSpPr>
          <p:grpSpPr>
            <a:xfrm>
              <a:off x="632557" y="-38101"/>
              <a:ext cx="2754008" cy="2563263"/>
              <a:chOff x="-38099" y="-38100"/>
              <a:chExt cx="2754007" cy="2563261"/>
            </a:xfrm>
          </p:grpSpPr>
          <p:pic>
            <p:nvPicPr>
              <p:cNvPr id="281" name="Shape Shape" descr="Shape Shape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2754008" cy="2563262"/>
              </a:xfrm>
              <a:prstGeom prst="rect">
                <a:avLst/>
              </a:prstGeom>
              <a:effectLst/>
            </p:spPr>
          </p:pic>
          <p:pic>
            <p:nvPicPr>
              <p:cNvPr id="283" name="Line Shape" descr="Line Shape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588582" y="1347294"/>
                <a:ext cx="1318229" cy="529874"/>
              </a:xfrm>
              <a:prstGeom prst="rect">
                <a:avLst/>
              </a:prstGeom>
              <a:effectLst/>
            </p:spPr>
          </p:pic>
          <p:pic>
            <p:nvPicPr>
              <p:cNvPr id="285" name="Shape Shape" descr="Shape Shap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0049268">
                <a:off x="398671" y="687944"/>
                <a:ext cx="574815" cy="332547"/>
              </a:xfrm>
              <a:prstGeom prst="rect">
                <a:avLst/>
              </a:prstGeom>
              <a:effectLst/>
            </p:spPr>
          </p:pic>
          <p:pic>
            <p:nvPicPr>
              <p:cNvPr id="287" name="Shape Shape" descr="Shape Shape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740773">
                <a:off x="1348657" y="687944"/>
                <a:ext cx="574815" cy="332547"/>
              </a:xfrm>
              <a:prstGeom prst="rect">
                <a:avLst/>
              </a:prstGeom>
              <a:effectLst/>
            </p:spPr>
          </p:pic>
          <p:pic>
            <p:nvPicPr>
              <p:cNvPr id="289" name="Line Shape" descr="Line Shape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49792" y="1595777"/>
                <a:ext cx="1095291" cy="293055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3"/>
      <p:bldP build="whole" bldLvl="1" animBg="1" rev="0" advAuto="0" spid="279" grpId="4"/>
      <p:bldP build="whole" bldLvl="1" animBg="1" rev="0" advAuto="0" spid="292" grpId="1"/>
      <p:bldP build="whole" bldLvl="1" animBg="1" rev="0" advAuto="0" spid="27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