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tribution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of salad with fried rice, boiled eggs, and chopsticks"/>
          <p:cNvSpPr/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with salmon cakes, salad, and hummus"/>
          <p:cNvSpPr/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ctr" defTabSz="1300480">
              <a:lnSpc>
                <a:spcPct val="100000"/>
              </a:lnSpc>
              <a:defRPr b="0" spc="0"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/>
          <a:lstStyle>
            <a:lvl1pPr marL="0" indent="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2005833" y="9130186"/>
            <a:ext cx="348727" cy="339202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 "/>
          <p:cNvSpPr/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Relationship Id="rId4" Type="http://schemas.openxmlformats.org/officeDocument/2006/relationships/image" Target="../media/image3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nega-qk49jLmA6-U-unsplash.jpg" descr="nega-qk49jLmA6-U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0" y="-4715186"/>
            <a:ext cx="13004801" cy="18450162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Prayer"/>
          <p:cNvSpPr txBox="1"/>
          <p:nvPr/>
        </p:nvSpPr>
        <p:spPr>
          <a:xfrm>
            <a:off x="3057910" y="3067818"/>
            <a:ext cx="11074140" cy="297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6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Prayer</a:t>
            </a:r>
          </a:p>
        </p:txBody>
      </p:sp>
      <p:sp>
        <p:nvSpPr>
          <p:cNvPr id="162" name="Preparing"/>
          <p:cNvSpPr txBox="1"/>
          <p:nvPr/>
        </p:nvSpPr>
        <p:spPr>
          <a:xfrm>
            <a:off x="713344" y="1126491"/>
            <a:ext cx="11074140" cy="297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6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Preparing</a:t>
            </a:r>
          </a:p>
        </p:txBody>
      </p:sp>
      <p:sp>
        <p:nvSpPr>
          <p:cNvPr id="163" name="Ourselves Through"/>
          <p:cNvSpPr txBox="1"/>
          <p:nvPr/>
        </p:nvSpPr>
        <p:spPr>
          <a:xfrm>
            <a:off x="1581094" y="3601218"/>
            <a:ext cx="5903532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Ourselves Through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raul-tskrialashvili-ddn57_fz4g0-unsplash.jpg" descr="raul-tskrialashvili-ddn57_fz4g0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2515" y="-191629"/>
            <a:ext cx="18031820" cy="101368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1" name="Group"/>
          <p:cNvGrpSpPr/>
          <p:nvPr/>
        </p:nvGrpSpPr>
        <p:grpSpPr>
          <a:xfrm>
            <a:off x="477089" y="1174143"/>
            <a:ext cx="5642474" cy="2564169"/>
            <a:chOff x="0" y="0"/>
            <a:chExt cx="5642473" cy="2564167"/>
          </a:xfrm>
        </p:grpSpPr>
        <p:sp>
          <p:nvSpPr>
            <p:cNvPr id="239" name="Rounded Rectangle"/>
            <p:cNvSpPr/>
            <p:nvPr/>
          </p:nvSpPr>
          <p:spPr>
            <a:xfrm>
              <a:off x="0" y="0"/>
              <a:ext cx="5642474" cy="2564168"/>
            </a:xfrm>
            <a:prstGeom prst="roundRect">
              <a:avLst>
                <a:gd name="adj" fmla="val 32813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40" name="Asks others to support him"/>
            <p:cNvSpPr txBox="1"/>
            <p:nvPr/>
          </p:nvSpPr>
          <p:spPr>
            <a:xfrm>
              <a:off x="334417" y="405783"/>
              <a:ext cx="4973639" cy="175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8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Asks others to support him</a:t>
              </a:r>
            </a:p>
          </p:txBody>
        </p:sp>
      </p:grpSp>
      <p:grpSp>
        <p:nvGrpSpPr>
          <p:cNvPr id="244" name="Group"/>
          <p:cNvGrpSpPr/>
          <p:nvPr/>
        </p:nvGrpSpPr>
        <p:grpSpPr>
          <a:xfrm>
            <a:off x="1090620" y="3956946"/>
            <a:ext cx="5642474" cy="2564168"/>
            <a:chOff x="0" y="0"/>
            <a:chExt cx="5642473" cy="2564167"/>
          </a:xfrm>
        </p:grpSpPr>
        <p:sp>
          <p:nvSpPr>
            <p:cNvPr id="242" name="Rounded Rectangle"/>
            <p:cNvSpPr/>
            <p:nvPr/>
          </p:nvSpPr>
          <p:spPr>
            <a:xfrm>
              <a:off x="0" y="0"/>
              <a:ext cx="5642474" cy="2564168"/>
            </a:xfrm>
            <a:prstGeom prst="roundRect">
              <a:avLst>
                <a:gd name="adj" fmla="val 32813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43" name="Talks to God about it"/>
            <p:cNvSpPr txBox="1"/>
            <p:nvPr/>
          </p:nvSpPr>
          <p:spPr>
            <a:xfrm>
              <a:off x="334417" y="405784"/>
              <a:ext cx="4973639" cy="175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8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Talks to God about it</a:t>
              </a:r>
            </a:p>
          </p:txBody>
        </p:sp>
      </p:grpSp>
      <p:grpSp>
        <p:nvGrpSpPr>
          <p:cNvPr id="247" name="Group"/>
          <p:cNvGrpSpPr/>
          <p:nvPr/>
        </p:nvGrpSpPr>
        <p:grpSpPr>
          <a:xfrm>
            <a:off x="6480931" y="768359"/>
            <a:ext cx="5642474" cy="2564169"/>
            <a:chOff x="0" y="0"/>
            <a:chExt cx="5642473" cy="2564167"/>
          </a:xfrm>
        </p:grpSpPr>
        <p:sp>
          <p:nvSpPr>
            <p:cNvPr id="245" name="Rounded Rectangle"/>
            <p:cNvSpPr/>
            <p:nvPr/>
          </p:nvSpPr>
          <p:spPr>
            <a:xfrm>
              <a:off x="0" y="0"/>
              <a:ext cx="5642474" cy="2564168"/>
            </a:xfrm>
            <a:prstGeom prst="roundRect">
              <a:avLst>
                <a:gd name="adj" fmla="val 32813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46" name="Expresses His emotions to God"/>
            <p:cNvSpPr txBox="1"/>
            <p:nvPr/>
          </p:nvSpPr>
          <p:spPr>
            <a:xfrm>
              <a:off x="334417" y="405784"/>
              <a:ext cx="4973639" cy="175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8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Expresses His emotions to God</a:t>
              </a:r>
            </a:p>
          </p:txBody>
        </p:sp>
      </p:grpSp>
      <p:grpSp>
        <p:nvGrpSpPr>
          <p:cNvPr id="250" name="Group"/>
          <p:cNvGrpSpPr/>
          <p:nvPr/>
        </p:nvGrpSpPr>
        <p:grpSpPr>
          <a:xfrm>
            <a:off x="7050638" y="3594716"/>
            <a:ext cx="5642474" cy="2564168"/>
            <a:chOff x="0" y="0"/>
            <a:chExt cx="5642473" cy="2564167"/>
          </a:xfrm>
        </p:grpSpPr>
        <p:sp>
          <p:nvSpPr>
            <p:cNvPr id="248" name="Rounded Rectangle"/>
            <p:cNvSpPr/>
            <p:nvPr/>
          </p:nvSpPr>
          <p:spPr>
            <a:xfrm>
              <a:off x="0" y="0"/>
              <a:ext cx="5642474" cy="2564168"/>
            </a:xfrm>
            <a:prstGeom prst="roundRect">
              <a:avLst>
                <a:gd name="adj" fmla="val 32813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49" name="Honest about His desires"/>
            <p:cNvSpPr txBox="1"/>
            <p:nvPr/>
          </p:nvSpPr>
          <p:spPr>
            <a:xfrm>
              <a:off x="334417" y="405784"/>
              <a:ext cx="4973639" cy="175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8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Honest about His desires</a:t>
              </a:r>
            </a:p>
          </p:txBody>
        </p:sp>
      </p:grpSp>
      <p:grpSp>
        <p:nvGrpSpPr>
          <p:cNvPr id="253" name="Group"/>
          <p:cNvGrpSpPr/>
          <p:nvPr/>
        </p:nvGrpSpPr>
        <p:grpSpPr>
          <a:xfrm>
            <a:off x="696207" y="6739749"/>
            <a:ext cx="5642474" cy="2564168"/>
            <a:chOff x="0" y="0"/>
            <a:chExt cx="5642473" cy="2564167"/>
          </a:xfrm>
        </p:grpSpPr>
        <p:sp>
          <p:nvSpPr>
            <p:cNvPr id="251" name="Rounded Rectangle"/>
            <p:cNvSpPr/>
            <p:nvPr/>
          </p:nvSpPr>
          <p:spPr>
            <a:xfrm>
              <a:off x="0" y="0"/>
              <a:ext cx="5642474" cy="2564168"/>
            </a:xfrm>
            <a:prstGeom prst="roundRect">
              <a:avLst>
                <a:gd name="adj" fmla="val 32813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2" name="Submits Himself to God’s will"/>
            <p:cNvSpPr txBox="1"/>
            <p:nvPr/>
          </p:nvSpPr>
          <p:spPr>
            <a:xfrm>
              <a:off x="334417" y="405783"/>
              <a:ext cx="4973639" cy="175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8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Submits Himself to God’s will</a:t>
              </a:r>
            </a:p>
          </p:txBody>
        </p:sp>
      </p:grpSp>
      <p:grpSp>
        <p:nvGrpSpPr>
          <p:cNvPr id="256" name="Group"/>
          <p:cNvGrpSpPr/>
          <p:nvPr/>
        </p:nvGrpSpPr>
        <p:grpSpPr>
          <a:xfrm>
            <a:off x="6721961" y="6739749"/>
            <a:ext cx="5642474" cy="2564168"/>
            <a:chOff x="0" y="0"/>
            <a:chExt cx="5642473" cy="2564167"/>
          </a:xfrm>
        </p:grpSpPr>
        <p:sp>
          <p:nvSpPr>
            <p:cNvPr id="254" name="Rounded Rectangle"/>
            <p:cNvSpPr/>
            <p:nvPr/>
          </p:nvSpPr>
          <p:spPr>
            <a:xfrm>
              <a:off x="0" y="0"/>
              <a:ext cx="5642474" cy="2564168"/>
            </a:xfrm>
            <a:prstGeom prst="roundRect">
              <a:avLst>
                <a:gd name="adj" fmla="val 32813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5" name="Prays repeatedly"/>
            <p:cNvSpPr txBox="1"/>
            <p:nvPr/>
          </p:nvSpPr>
          <p:spPr>
            <a:xfrm>
              <a:off x="334417" y="818533"/>
              <a:ext cx="4973639" cy="927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8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Prays repeatedly</a:t>
              </a:r>
            </a:p>
          </p:txBody>
        </p:sp>
      </p:grpSp>
      <p:grpSp>
        <p:nvGrpSpPr>
          <p:cNvPr id="259" name="Group"/>
          <p:cNvGrpSpPr/>
          <p:nvPr/>
        </p:nvGrpSpPr>
        <p:grpSpPr>
          <a:xfrm>
            <a:off x="-69937" y="4135750"/>
            <a:ext cx="13144674" cy="1592964"/>
            <a:chOff x="0" y="0"/>
            <a:chExt cx="13144672" cy="1592963"/>
          </a:xfrm>
        </p:grpSpPr>
        <p:sp>
          <p:nvSpPr>
            <p:cNvPr id="257" name="Rectangle"/>
            <p:cNvSpPr/>
            <p:nvPr/>
          </p:nvSpPr>
          <p:spPr>
            <a:xfrm>
              <a:off x="0" y="0"/>
              <a:ext cx="13144673" cy="1592964"/>
            </a:xfrm>
            <a:prstGeom prst="rect">
              <a:avLst/>
            </a:prstGeom>
            <a:solidFill>
              <a:schemeClr val="accent4">
                <a:hueOff val="348544"/>
                <a:lumOff val="7139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0" dist="2540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chemeClr val="accent4">
                      <a:hueOff val="348544"/>
                      <a:lumOff val="7139"/>
                    </a:schemeClr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8" name="And angels comfort Him!"/>
            <p:cNvSpPr txBox="1"/>
            <p:nvPr/>
          </p:nvSpPr>
          <p:spPr>
            <a:xfrm>
              <a:off x="91313" y="156849"/>
              <a:ext cx="12962046" cy="116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2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And angels comfort Him!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9" grpId="7"/>
      <p:bldP build="whole" bldLvl="1" animBg="1" rev="0" advAuto="0" spid="256" grpId="6"/>
      <p:bldP build="whole" bldLvl="1" animBg="1" rev="0" advAuto="0" spid="244" grpId="3"/>
      <p:bldP build="whole" bldLvl="1" animBg="1" rev="0" advAuto="0" spid="250" grpId="4"/>
      <p:bldP build="whole" bldLvl="1" animBg="1" rev="0" advAuto="0" spid="247" grpId="2"/>
      <p:bldP build="whole" bldLvl="1" animBg="1" rev="0" advAuto="0" spid="253" grpId="5"/>
      <p:bldP build="whole" bldLvl="1" animBg="1" rev="0" advAuto="0" spid="24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2" name="1 Peter 5:8-9…"/>
          <p:cNvSpPr txBox="1"/>
          <p:nvPr/>
        </p:nvSpPr>
        <p:spPr>
          <a:xfrm>
            <a:off x="625632" y="596900"/>
            <a:ext cx="11753536" cy="855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4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1 Peter 5:8-9</a:t>
            </a:r>
          </a:p>
          <a:p>
            <a:pPr algn="l">
              <a:defRPr sz="54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Be sober-minded; </a:t>
            </a:r>
            <a:r>
              <a:rPr>
                <a:solidFill>
                  <a:srgbClr val="FFFB00"/>
                </a:solidFill>
              </a:rPr>
              <a:t>be watchful.</a:t>
            </a:r>
            <a:r>
              <a:t> Your adversary the devil prowls around like a roaring lion, seeking someone to devour. Resist him, firm in your faith, knowing that the same kinds of suffering are being experienced by your brotherhood throughout the world.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5" name="1 Peter 5:10…"/>
          <p:cNvSpPr txBox="1"/>
          <p:nvPr/>
        </p:nvSpPr>
        <p:spPr>
          <a:xfrm>
            <a:off x="625632" y="2006600"/>
            <a:ext cx="11753536" cy="574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4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1 Peter 5:10</a:t>
            </a:r>
          </a:p>
          <a:p>
            <a:pPr algn="l">
              <a:defRPr sz="54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And after you have suffered a little while, the God of all grace, who has called you to his eternal glory in Christ, will himself </a:t>
            </a:r>
            <a:r>
              <a:rPr>
                <a:solidFill>
                  <a:srgbClr val="FFFB00"/>
                </a:solidFill>
              </a:rPr>
              <a:t>restore, confirm, strengthen, and establish you.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raul-tskrialashvili-ddn57_fz4g0-unsplash.jpg" descr="raul-tskrialashvili-ddn57_fz4g0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2515" y="-191629"/>
            <a:ext cx="18031820" cy="10136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jesus-3476251_1280.jpg" descr="jesus-3476251_1280.jpg"/>
          <p:cNvPicPr>
            <a:picLocks noChangeAspect="1"/>
          </p:cNvPicPr>
          <p:nvPr/>
        </p:nvPicPr>
        <p:blipFill>
          <a:blip r:embed="rId3">
            <a:extLst/>
          </a:blip>
          <a:srcRect l="27855" t="0" r="0" b="0"/>
          <a:stretch>
            <a:fillRect/>
          </a:stretch>
        </p:blipFill>
        <p:spPr>
          <a:xfrm>
            <a:off x="7202422" y="-21734"/>
            <a:ext cx="10606145" cy="9797068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uccess"/>
          <p:cNvSpPr txBox="1"/>
          <p:nvPr/>
        </p:nvSpPr>
        <p:spPr>
          <a:xfrm>
            <a:off x="969439" y="6433666"/>
            <a:ext cx="4402465" cy="15748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Success</a:t>
            </a:r>
          </a:p>
        </p:txBody>
      </p:sp>
      <p:sp>
        <p:nvSpPr>
          <p:cNvPr id="270" name="Success"/>
          <p:cNvSpPr txBox="1"/>
          <p:nvPr/>
        </p:nvSpPr>
        <p:spPr>
          <a:xfrm>
            <a:off x="7871665" y="6433666"/>
            <a:ext cx="4402465" cy="15748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Success</a:t>
            </a:r>
          </a:p>
        </p:txBody>
      </p:sp>
      <p:sp>
        <p:nvSpPr>
          <p:cNvPr id="271" name="Arrow"/>
          <p:cNvSpPr/>
          <p:nvPr/>
        </p:nvSpPr>
        <p:spPr>
          <a:xfrm>
            <a:off x="5231100" y="6037970"/>
            <a:ext cx="2817574" cy="2366192"/>
          </a:xfrm>
          <a:prstGeom prst="rightArrow">
            <a:avLst>
              <a:gd name="adj1" fmla="val 30756"/>
              <a:gd name="adj2" fmla="val 51064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0" dist="25400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1" grpId="2"/>
      <p:bldP build="whole" bldLvl="1" animBg="1" rev="0" advAuto="0" spid="269" grpId="1"/>
      <p:bldP build="whole" bldLvl="1" animBg="1" rev="0" advAuto="0" spid="270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4" name="What the Disciples Learned from This"/>
          <p:cNvSpPr txBox="1"/>
          <p:nvPr/>
        </p:nvSpPr>
        <p:spPr>
          <a:xfrm>
            <a:off x="-2878" y="3238500"/>
            <a:ext cx="13010556" cy="327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What the Disciples Learned from This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77" name="raul-tskrialashvili-ddn57_fz4g0-unsplash.jpg" descr="raul-tskrialashvili-ddn57_fz4g0-unsplash.jpg"/>
          <p:cNvPicPr>
            <a:picLocks noChangeAspect="1"/>
          </p:cNvPicPr>
          <p:nvPr/>
        </p:nvPicPr>
        <p:blipFill>
          <a:blip r:embed="rId2">
            <a:extLst/>
          </a:blip>
          <a:srcRect l="0" t="0" r="61948" b="0"/>
          <a:stretch>
            <a:fillRect/>
          </a:stretch>
        </p:blipFill>
        <p:spPr>
          <a:xfrm>
            <a:off x="-192515" y="-191629"/>
            <a:ext cx="6861322" cy="10136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nega-qk49jLmA6-U-unsplash.jpg" descr="nega-qk49jLmA6-U-unsplash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6683487" y="-2392532"/>
            <a:ext cx="8530447" cy="12102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jesus-3476251_1280.jpg" descr="jesus-3476251_1280.jpg"/>
          <p:cNvPicPr>
            <a:picLocks noChangeAspect="1"/>
          </p:cNvPicPr>
          <p:nvPr/>
        </p:nvPicPr>
        <p:blipFill>
          <a:blip r:embed="rId4">
            <a:extLst/>
          </a:blip>
          <a:srcRect l="36466" t="0" r="33459" b="0"/>
          <a:stretch>
            <a:fillRect/>
          </a:stretch>
        </p:blipFill>
        <p:spPr>
          <a:xfrm>
            <a:off x="3471477" y="-21829"/>
            <a:ext cx="4421359" cy="9797069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Failure"/>
          <p:cNvSpPr txBox="1"/>
          <p:nvPr/>
        </p:nvSpPr>
        <p:spPr>
          <a:xfrm>
            <a:off x="180613" y="8382479"/>
            <a:ext cx="2817573" cy="876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Failure</a:t>
            </a:r>
          </a:p>
        </p:txBody>
      </p:sp>
      <p:sp>
        <p:nvSpPr>
          <p:cNvPr id="281" name="Failure"/>
          <p:cNvSpPr txBox="1"/>
          <p:nvPr/>
        </p:nvSpPr>
        <p:spPr>
          <a:xfrm>
            <a:off x="4387684" y="8382479"/>
            <a:ext cx="2817574" cy="8763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Failure</a:t>
            </a:r>
          </a:p>
        </p:txBody>
      </p:sp>
      <p:sp>
        <p:nvSpPr>
          <p:cNvPr id="282" name="Arrow"/>
          <p:cNvSpPr/>
          <p:nvPr/>
        </p:nvSpPr>
        <p:spPr>
          <a:xfrm>
            <a:off x="2842711" y="8117369"/>
            <a:ext cx="1681496" cy="1406522"/>
          </a:xfrm>
          <a:prstGeom prst="rightArrow">
            <a:avLst>
              <a:gd name="adj1" fmla="val 27190"/>
              <a:gd name="adj2" fmla="val 58853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0" dist="25400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3" name="Success"/>
          <p:cNvSpPr txBox="1"/>
          <p:nvPr/>
        </p:nvSpPr>
        <p:spPr>
          <a:xfrm>
            <a:off x="9539924" y="8382479"/>
            <a:ext cx="2817574" cy="876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Success</a:t>
            </a:r>
          </a:p>
        </p:txBody>
      </p:sp>
      <p:sp>
        <p:nvSpPr>
          <p:cNvPr id="284" name="Arrow"/>
          <p:cNvSpPr/>
          <p:nvPr/>
        </p:nvSpPr>
        <p:spPr>
          <a:xfrm>
            <a:off x="7071694" y="8117369"/>
            <a:ext cx="2685418" cy="1406522"/>
          </a:xfrm>
          <a:prstGeom prst="rightArrow">
            <a:avLst>
              <a:gd name="adj1" fmla="val 27190"/>
              <a:gd name="adj2" fmla="val 58853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0" dist="25400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8" grpId="1"/>
      <p:bldP build="whole" bldLvl="1" animBg="1" rev="0" advAuto="0" spid="284" grpId="2"/>
      <p:bldP build="whole" bldLvl="1" animBg="1" rev="0" advAuto="0" spid="283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nega-qk49jLmA6-U-unsplash.jpg" descr="nega-qk49jLmA6-U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0" y="-4715186"/>
            <a:ext cx="13004801" cy="18450162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Acts 1:14"/>
          <p:cNvSpPr txBox="1"/>
          <p:nvPr/>
        </p:nvSpPr>
        <p:spPr>
          <a:xfrm>
            <a:off x="2287108" y="1113780"/>
            <a:ext cx="3777500" cy="1244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6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Acts 1:14</a:t>
            </a:r>
          </a:p>
        </p:txBody>
      </p:sp>
      <p:sp>
        <p:nvSpPr>
          <p:cNvPr id="288" name="Acts 6:4-6"/>
          <p:cNvSpPr txBox="1"/>
          <p:nvPr/>
        </p:nvSpPr>
        <p:spPr>
          <a:xfrm>
            <a:off x="1651665" y="2742284"/>
            <a:ext cx="4202641" cy="1244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6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Acts 6:4-6</a:t>
            </a:r>
          </a:p>
        </p:txBody>
      </p:sp>
      <p:sp>
        <p:nvSpPr>
          <p:cNvPr id="289" name="Acts 4:23-24"/>
          <p:cNvSpPr txBox="1"/>
          <p:nvPr/>
        </p:nvSpPr>
        <p:spPr>
          <a:xfrm>
            <a:off x="6538004" y="1318015"/>
            <a:ext cx="5354295" cy="1244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6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Acts 4:23-24</a:t>
            </a:r>
          </a:p>
        </p:txBody>
      </p:sp>
      <p:sp>
        <p:nvSpPr>
          <p:cNvPr id="290" name="Acts 13:3"/>
          <p:cNvSpPr txBox="1"/>
          <p:nvPr/>
        </p:nvSpPr>
        <p:spPr>
          <a:xfrm>
            <a:off x="6296973" y="3027137"/>
            <a:ext cx="4202641" cy="1244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6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Acts 13:3</a:t>
            </a:r>
          </a:p>
        </p:txBody>
      </p:sp>
      <p:sp>
        <p:nvSpPr>
          <p:cNvPr id="291" name="Acts 14:23"/>
          <p:cNvSpPr txBox="1"/>
          <p:nvPr/>
        </p:nvSpPr>
        <p:spPr>
          <a:xfrm>
            <a:off x="3759089" y="4736260"/>
            <a:ext cx="4741620" cy="1244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6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Acts 14:23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9" grpId="2"/>
      <p:bldP build="whole" bldLvl="1" animBg="1" rev="0" advAuto="0" spid="290" grpId="4"/>
      <p:bldP build="whole" bldLvl="1" animBg="1" rev="0" advAuto="0" spid="287" grpId="1"/>
      <p:bldP build="whole" bldLvl="1" animBg="1" rev="0" advAuto="0" spid="291" grpId="5"/>
      <p:bldP build="whole" bldLvl="1" animBg="1" rev="0" advAuto="0" spid="288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94" name="Let’s do the same."/>
          <p:cNvSpPr txBox="1"/>
          <p:nvPr/>
        </p:nvSpPr>
        <p:spPr>
          <a:xfrm>
            <a:off x="-2878" y="4032249"/>
            <a:ext cx="13010556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Let’s do the same.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6" name="How the…"/>
          <p:cNvSpPr txBox="1"/>
          <p:nvPr/>
        </p:nvSpPr>
        <p:spPr>
          <a:xfrm>
            <a:off x="-2878" y="3238500"/>
            <a:ext cx="13010556" cy="327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How the</a:t>
            </a:r>
          </a:p>
          <a:p>
            <a:pPr>
              <a:defRPr sz="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Disciples Failed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raul-tskrialashvili-ddn57_fz4g0-unsplash.jpg" descr="raul-tskrialashvili-ddn57_fz4g0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2515" y="-191629"/>
            <a:ext cx="18031820" cy="101368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1" name="Group"/>
          <p:cNvGrpSpPr/>
          <p:nvPr/>
        </p:nvGrpSpPr>
        <p:grpSpPr>
          <a:xfrm>
            <a:off x="1252214" y="2223593"/>
            <a:ext cx="4951869" cy="3534472"/>
            <a:chOff x="0" y="0"/>
            <a:chExt cx="4951867" cy="3534470"/>
          </a:xfrm>
        </p:grpSpPr>
        <p:sp>
          <p:nvSpPr>
            <p:cNvPr id="169" name="Quote Bubble"/>
            <p:cNvSpPr/>
            <p:nvPr/>
          </p:nvSpPr>
          <p:spPr>
            <a:xfrm>
              <a:off x="0" y="0"/>
              <a:ext cx="4951868" cy="3534471"/>
            </a:xfrm>
            <a:prstGeom prst="wedgeEllipseCallout">
              <a:avLst>
                <a:gd name="adj1" fmla="val -32667"/>
                <a:gd name="adj2" fmla="val 73168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0" name="Watch"/>
            <p:cNvSpPr txBox="1"/>
            <p:nvPr/>
          </p:nvSpPr>
          <p:spPr>
            <a:xfrm>
              <a:off x="711501" y="1170404"/>
              <a:ext cx="3625794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Watch</a:t>
              </a:r>
            </a:p>
          </p:txBody>
        </p:sp>
      </p:grpSp>
      <p:grpSp>
        <p:nvGrpSpPr>
          <p:cNvPr id="174" name="Group"/>
          <p:cNvGrpSpPr/>
          <p:nvPr/>
        </p:nvGrpSpPr>
        <p:grpSpPr>
          <a:xfrm>
            <a:off x="6659965" y="2222924"/>
            <a:ext cx="4951869" cy="3534471"/>
            <a:chOff x="0" y="0"/>
            <a:chExt cx="4951867" cy="3534470"/>
          </a:xfrm>
        </p:grpSpPr>
        <p:sp>
          <p:nvSpPr>
            <p:cNvPr id="172" name="Quote Bubble"/>
            <p:cNvSpPr/>
            <p:nvPr/>
          </p:nvSpPr>
          <p:spPr>
            <a:xfrm>
              <a:off x="0" y="0"/>
              <a:ext cx="4951868" cy="3534471"/>
            </a:xfrm>
            <a:prstGeom prst="wedgeEllipseCallout">
              <a:avLst>
                <a:gd name="adj1" fmla="val -70480"/>
                <a:gd name="adj2" fmla="val 6329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3" name="Pray"/>
            <p:cNvSpPr txBox="1"/>
            <p:nvPr/>
          </p:nvSpPr>
          <p:spPr>
            <a:xfrm>
              <a:off x="755325" y="1171074"/>
              <a:ext cx="3625794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Pray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1"/>
      <p:bldP build="whole" bldLvl="1" animBg="1" rev="0" advAuto="0" spid="17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7" name="1 Peter 5:8-9…"/>
          <p:cNvSpPr txBox="1"/>
          <p:nvPr/>
        </p:nvSpPr>
        <p:spPr>
          <a:xfrm>
            <a:off x="625632" y="596900"/>
            <a:ext cx="11753536" cy="855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4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1 Peter 5:8-9</a:t>
            </a:r>
          </a:p>
          <a:p>
            <a:pPr algn="l">
              <a:defRPr sz="54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Be sober-minded; </a:t>
            </a:r>
            <a:r>
              <a:rPr>
                <a:solidFill>
                  <a:srgbClr val="FFFB00"/>
                </a:solidFill>
              </a:rPr>
              <a:t>be watchful.</a:t>
            </a:r>
            <a:r>
              <a:t> Your adversary the devil prowls around like a roaring lion, seeking someone to devour. Resist him, firm in your faith, knowing that the same kinds of suffering are being experienced by your brotherhood throughout the world.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0" name="Ephesians 6:16-18…"/>
          <p:cNvSpPr txBox="1"/>
          <p:nvPr/>
        </p:nvSpPr>
        <p:spPr>
          <a:xfrm>
            <a:off x="625632" y="381000"/>
            <a:ext cx="12186295" cy="899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1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Ephesians 6:16-18</a:t>
            </a:r>
          </a:p>
          <a:p>
            <a:pPr algn="l">
              <a:defRPr sz="51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In all circumstances take up the shield of faith, with which you can extinguish all the flaming darts of the evil one; and take the helmet of salvation, and the sword of the Spirit, which is the word of God, </a:t>
            </a:r>
            <a:r>
              <a:rPr>
                <a:solidFill>
                  <a:srgbClr val="FFFB00"/>
                </a:solidFill>
              </a:rPr>
              <a:t>praying at all times</a:t>
            </a:r>
            <a:r>
              <a:t> in the Spirit, with all prayer and supplication. To that end, </a:t>
            </a:r>
            <a:r>
              <a:rPr>
                <a:solidFill>
                  <a:srgbClr val="FFFB00"/>
                </a:solidFill>
              </a:rPr>
              <a:t>keep alert</a:t>
            </a:r>
            <a:r>
              <a:t> with all perseverance, making supplication for all the saints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raul-tskrialashvili-ddn57_fz4g0-unsplash.jpg" descr="raul-tskrialashvili-ddn57_fz4g0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2515" y="-191629"/>
            <a:ext cx="18031820" cy="1013685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Quote Bubble"/>
          <p:cNvSpPr/>
          <p:nvPr/>
        </p:nvSpPr>
        <p:spPr>
          <a:xfrm>
            <a:off x="1252214" y="2223593"/>
            <a:ext cx="4951869" cy="3534472"/>
          </a:xfrm>
          <a:prstGeom prst="wedgeEllipseCallout">
            <a:avLst>
              <a:gd name="adj1" fmla="val -32667"/>
              <a:gd name="adj2" fmla="val 7316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4" name="Watch"/>
          <p:cNvSpPr txBox="1"/>
          <p:nvPr/>
        </p:nvSpPr>
        <p:spPr>
          <a:xfrm>
            <a:off x="1963716" y="3393998"/>
            <a:ext cx="3625793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Watch</a:t>
            </a:r>
          </a:p>
        </p:txBody>
      </p:sp>
      <p:sp>
        <p:nvSpPr>
          <p:cNvPr id="185" name="Quote Bubble"/>
          <p:cNvSpPr/>
          <p:nvPr/>
        </p:nvSpPr>
        <p:spPr>
          <a:xfrm>
            <a:off x="6659965" y="2222924"/>
            <a:ext cx="4951869" cy="3534471"/>
          </a:xfrm>
          <a:prstGeom prst="wedgeEllipseCallout">
            <a:avLst>
              <a:gd name="adj1" fmla="val -70480"/>
              <a:gd name="adj2" fmla="val 6329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6" name="Pray"/>
          <p:cNvSpPr txBox="1"/>
          <p:nvPr/>
        </p:nvSpPr>
        <p:spPr>
          <a:xfrm>
            <a:off x="7415291" y="3393998"/>
            <a:ext cx="3625793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Pray</a:t>
            </a:r>
          </a:p>
        </p:txBody>
      </p:sp>
      <p:grpSp>
        <p:nvGrpSpPr>
          <p:cNvPr id="202" name="Group"/>
          <p:cNvGrpSpPr/>
          <p:nvPr/>
        </p:nvGrpSpPr>
        <p:grpSpPr>
          <a:xfrm>
            <a:off x="2914840" y="1533151"/>
            <a:ext cx="7175120" cy="5383618"/>
            <a:chOff x="0" y="0"/>
            <a:chExt cx="7175119" cy="5383616"/>
          </a:xfrm>
        </p:grpSpPr>
        <p:sp>
          <p:nvSpPr>
            <p:cNvPr id="187" name="Oval"/>
            <p:cNvSpPr/>
            <p:nvPr/>
          </p:nvSpPr>
          <p:spPr>
            <a:xfrm>
              <a:off x="1500760" y="1392871"/>
              <a:ext cx="3968580" cy="2971506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grpSp>
          <p:nvGrpSpPr>
            <p:cNvPr id="201" name="Group"/>
            <p:cNvGrpSpPr/>
            <p:nvPr/>
          </p:nvGrpSpPr>
          <p:grpSpPr>
            <a:xfrm>
              <a:off x="0" y="0"/>
              <a:ext cx="7175120" cy="5383617"/>
              <a:chOff x="0" y="0"/>
              <a:chExt cx="7175119" cy="5383616"/>
            </a:xfrm>
          </p:grpSpPr>
          <p:sp>
            <p:nvSpPr>
              <p:cNvPr id="188" name="Oval"/>
              <p:cNvSpPr/>
              <p:nvPr/>
            </p:nvSpPr>
            <p:spPr>
              <a:xfrm>
                <a:off x="3647104" y="306717"/>
                <a:ext cx="2181653" cy="189465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89" name="Oval"/>
              <p:cNvSpPr/>
              <p:nvPr/>
            </p:nvSpPr>
            <p:spPr>
              <a:xfrm>
                <a:off x="750420" y="832649"/>
                <a:ext cx="2181653" cy="189465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90" name="Oval"/>
              <p:cNvSpPr/>
              <p:nvPr/>
            </p:nvSpPr>
            <p:spPr>
              <a:xfrm>
                <a:off x="2003717" y="0"/>
                <a:ext cx="2181653" cy="189465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91" name="Oval"/>
              <p:cNvSpPr/>
              <p:nvPr/>
            </p:nvSpPr>
            <p:spPr>
              <a:xfrm>
                <a:off x="2244747" y="1142846"/>
                <a:ext cx="2181653" cy="189466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92" name="Oval"/>
              <p:cNvSpPr/>
              <p:nvPr/>
            </p:nvSpPr>
            <p:spPr>
              <a:xfrm>
                <a:off x="3186956" y="673703"/>
                <a:ext cx="2181653" cy="189465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93" name="Oval"/>
              <p:cNvSpPr/>
              <p:nvPr/>
            </p:nvSpPr>
            <p:spPr>
              <a:xfrm>
                <a:off x="4489494" y="1142846"/>
                <a:ext cx="2181653" cy="189466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94" name="Oval"/>
              <p:cNvSpPr/>
              <p:nvPr/>
            </p:nvSpPr>
            <p:spPr>
              <a:xfrm>
                <a:off x="0" y="1577603"/>
                <a:ext cx="2181652" cy="189465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95" name="Oval"/>
              <p:cNvSpPr/>
              <p:nvPr/>
            </p:nvSpPr>
            <p:spPr>
              <a:xfrm>
                <a:off x="197206" y="2842974"/>
                <a:ext cx="2181653" cy="189465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96" name="Oval"/>
              <p:cNvSpPr/>
              <p:nvPr/>
            </p:nvSpPr>
            <p:spPr>
              <a:xfrm>
                <a:off x="1478848" y="3478417"/>
                <a:ext cx="2181653" cy="189465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97" name="Oval"/>
              <p:cNvSpPr/>
              <p:nvPr/>
            </p:nvSpPr>
            <p:spPr>
              <a:xfrm>
                <a:off x="4324712" y="2842974"/>
                <a:ext cx="2181653" cy="189465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98" name="Oval"/>
              <p:cNvSpPr/>
              <p:nvPr/>
            </p:nvSpPr>
            <p:spPr>
              <a:xfrm>
                <a:off x="4993467" y="2054148"/>
                <a:ext cx="2181653" cy="189466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99" name="Oval"/>
              <p:cNvSpPr/>
              <p:nvPr/>
            </p:nvSpPr>
            <p:spPr>
              <a:xfrm>
                <a:off x="3186956" y="3488957"/>
                <a:ext cx="2181653" cy="189466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00" name="ZZZZZZ"/>
              <p:cNvSpPr txBox="1"/>
              <p:nvPr/>
            </p:nvSpPr>
            <p:spPr>
              <a:xfrm>
                <a:off x="1522677" y="2268396"/>
                <a:ext cx="3625793" cy="1143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6000">
                    <a:solidFill>
                      <a:srgbClr val="FFFFFF"/>
                    </a:solidFill>
                    <a:latin typeface="Open Sans Regular Regular"/>
                    <a:ea typeface="Open Sans Regular Regular"/>
                    <a:cs typeface="Open Sans Regular Regular"/>
                    <a:sym typeface="Open Sans Regular Regular"/>
                  </a:defRPr>
                </a:lvl1pPr>
              </a:lstStyle>
              <a:p>
                <a:pPr/>
                <a:r>
                  <a:t>ZZZZZZ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raul-tskrialashvili-ddn57_fz4g0-unsplash.jpg" descr="raul-tskrialashvili-ddn57_fz4g0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2515" y="-191629"/>
            <a:ext cx="18031820" cy="101368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0" name="Group"/>
          <p:cNvGrpSpPr/>
          <p:nvPr/>
        </p:nvGrpSpPr>
        <p:grpSpPr>
          <a:xfrm>
            <a:off x="2914840" y="1533151"/>
            <a:ext cx="7175120" cy="5383618"/>
            <a:chOff x="0" y="0"/>
            <a:chExt cx="7175119" cy="5383616"/>
          </a:xfrm>
        </p:grpSpPr>
        <p:sp>
          <p:nvSpPr>
            <p:cNvPr id="205" name="Oval"/>
            <p:cNvSpPr/>
            <p:nvPr/>
          </p:nvSpPr>
          <p:spPr>
            <a:xfrm>
              <a:off x="1500760" y="1392871"/>
              <a:ext cx="3968580" cy="2971506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grpSp>
          <p:nvGrpSpPr>
            <p:cNvPr id="219" name="Group"/>
            <p:cNvGrpSpPr/>
            <p:nvPr/>
          </p:nvGrpSpPr>
          <p:grpSpPr>
            <a:xfrm>
              <a:off x="0" y="0"/>
              <a:ext cx="7175120" cy="5383617"/>
              <a:chOff x="0" y="0"/>
              <a:chExt cx="7175119" cy="5383616"/>
            </a:xfrm>
          </p:grpSpPr>
          <p:sp>
            <p:nvSpPr>
              <p:cNvPr id="206" name="Oval"/>
              <p:cNvSpPr/>
              <p:nvPr/>
            </p:nvSpPr>
            <p:spPr>
              <a:xfrm>
                <a:off x="3647104" y="306717"/>
                <a:ext cx="2181653" cy="189465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07" name="Oval"/>
              <p:cNvSpPr/>
              <p:nvPr/>
            </p:nvSpPr>
            <p:spPr>
              <a:xfrm>
                <a:off x="750420" y="832649"/>
                <a:ext cx="2181653" cy="189465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08" name="Oval"/>
              <p:cNvSpPr/>
              <p:nvPr/>
            </p:nvSpPr>
            <p:spPr>
              <a:xfrm>
                <a:off x="2003717" y="0"/>
                <a:ext cx="2181653" cy="189465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09" name="Oval"/>
              <p:cNvSpPr/>
              <p:nvPr/>
            </p:nvSpPr>
            <p:spPr>
              <a:xfrm>
                <a:off x="2244747" y="1142846"/>
                <a:ext cx="2181653" cy="189466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10" name="Oval"/>
              <p:cNvSpPr/>
              <p:nvPr/>
            </p:nvSpPr>
            <p:spPr>
              <a:xfrm>
                <a:off x="3186956" y="673703"/>
                <a:ext cx="2181653" cy="189465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11" name="Oval"/>
              <p:cNvSpPr/>
              <p:nvPr/>
            </p:nvSpPr>
            <p:spPr>
              <a:xfrm>
                <a:off x="4489494" y="1142846"/>
                <a:ext cx="2181653" cy="189466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12" name="Oval"/>
              <p:cNvSpPr/>
              <p:nvPr/>
            </p:nvSpPr>
            <p:spPr>
              <a:xfrm>
                <a:off x="0" y="1577603"/>
                <a:ext cx="2181652" cy="189465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13" name="Oval"/>
              <p:cNvSpPr/>
              <p:nvPr/>
            </p:nvSpPr>
            <p:spPr>
              <a:xfrm>
                <a:off x="197206" y="2842974"/>
                <a:ext cx="2181653" cy="189465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14" name="Oval"/>
              <p:cNvSpPr/>
              <p:nvPr/>
            </p:nvSpPr>
            <p:spPr>
              <a:xfrm>
                <a:off x="1478848" y="3478417"/>
                <a:ext cx="2181653" cy="189465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15" name="Oval"/>
              <p:cNvSpPr/>
              <p:nvPr/>
            </p:nvSpPr>
            <p:spPr>
              <a:xfrm>
                <a:off x="4324712" y="2842974"/>
                <a:ext cx="2181653" cy="189465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16" name="Oval"/>
              <p:cNvSpPr/>
              <p:nvPr/>
            </p:nvSpPr>
            <p:spPr>
              <a:xfrm>
                <a:off x="4993467" y="2054148"/>
                <a:ext cx="2181653" cy="189466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17" name="Oval"/>
              <p:cNvSpPr/>
              <p:nvPr/>
            </p:nvSpPr>
            <p:spPr>
              <a:xfrm>
                <a:off x="3186956" y="3488957"/>
                <a:ext cx="2181653" cy="189466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18" name="ZZZZZZ"/>
              <p:cNvSpPr txBox="1"/>
              <p:nvPr/>
            </p:nvSpPr>
            <p:spPr>
              <a:xfrm>
                <a:off x="1522677" y="2268396"/>
                <a:ext cx="3625793" cy="1143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6000">
                    <a:solidFill>
                      <a:srgbClr val="FFFFFF"/>
                    </a:solidFill>
                    <a:latin typeface="Open Sans Regular Regular"/>
                    <a:ea typeface="Open Sans Regular Regular"/>
                    <a:cs typeface="Open Sans Regular Regular"/>
                    <a:sym typeface="Open Sans Regular Regular"/>
                  </a:defRPr>
                </a:lvl1pPr>
              </a:lstStyle>
              <a:p>
                <a:pPr/>
                <a:r>
                  <a:t>ZZZZZZ</a:t>
                </a:r>
              </a:p>
            </p:txBody>
          </p:sp>
        </p:grpSp>
      </p:grpSp>
      <p:grpSp>
        <p:nvGrpSpPr>
          <p:cNvPr id="223" name="Group"/>
          <p:cNvGrpSpPr/>
          <p:nvPr/>
        </p:nvGrpSpPr>
        <p:grpSpPr>
          <a:xfrm>
            <a:off x="959149" y="5507904"/>
            <a:ext cx="4991895" cy="3233739"/>
            <a:chOff x="0" y="-311546"/>
            <a:chExt cx="4991893" cy="3233737"/>
          </a:xfrm>
        </p:grpSpPr>
        <p:sp>
          <p:nvSpPr>
            <p:cNvPr id="221" name="Callout"/>
            <p:cNvSpPr/>
            <p:nvPr/>
          </p:nvSpPr>
          <p:spPr>
            <a:xfrm>
              <a:off x="0" y="-311547"/>
              <a:ext cx="4991894" cy="3233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749" y="2192"/>
                  </a:lnTo>
                  <a:cubicBezTo>
                    <a:pt x="18528" y="2121"/>
                    <a:pt x="18299" y="2081"/>
                    <a:pt x="18064" y="2081"/>
                  </a:cubicBezTo>
                  <a:lnTo>
                    <a:pt x="3350" y="2081"/>
                  </a:lnTo>
                  <a:cubicBezTo>
                    <a:pt x="1500" y="2081"/>
                    <a:pt x="0" y="4396"/>
                    <a:pt x="0" y="7253"/>
                  </a:cubicBezTo>
                  <a:lnTo>
                    <a:pt x="0" y="16428"/>
                  </a:lnTo>
                  <a:cubicBezTo>
                    <a:pt x="0" y="19285"/>
                    <a:pt x="1500" y="21600"/>
                    <a:pt x="3350" y="21600"/>
                  </a:cubicBezTo>
                  <a:lnTo>
                    <a:pt x="18064" y="21600"/>
                  </a:lnTo>
                  <a:cubicBezTo>
                    <a:pt x="19915" y="21600"/>
                    <a:pt x="21415" y="19285"/>
                    <a:pt x="21415" y="16428"/>
                  </a:cubicBezTo>
                  <a:lnTo>
                    <a:pt x="21415" y="7253"/>
                  </a:lnTo>
                  <a:cubicBezTo>
                    <a:pt x="21415" y="6379"/>
                    <a:pt x="21274" y="5557"/>
                    <a:pt x="21026" y="483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22" name="Flesh-Spirit Battle"/>
            <p:cNvSpPr txBox="1"/>
            <p:nvPr/>
          </p:nvSpPr>
          <p:spPr>
            <a:xfrm>
              <a:off x="325143" y="393110"/>
              <a:ext cx="4430111" cy="218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Flesh-Spirit Battle</a:t>
              </a:r>
            </a:p>
          </p:txBody>
        </p:sp>
      </p:grpSp>
      <p:grpSp>
        <p:nvGrpSpPr>
          <p:cNvPr id="226" name="Group"/>
          <p:cNvGrpSpPr/>
          <p:nvPr/>
        </p:nvGrpSpPr>
        <p:grpSpPr>
          <a:xfrm>
            <a:off x="6139369" y="5953530"/>
            <a:ext cx="4973639" cy="3184526"/>
            <a:chOff x="-24606" y="-262334"/>
            <a:chExt cx="4973637" cy="3184525"/>
          </a:xfrm>
        </p:grpSpPr>
        <p:sp>
          <p:nvSpPr>
            <p:cNvPr id="224" name="Callout"/>
            <p:cNvSpPr/>
            <p:nvPr/>
          </p:nvSpPr>
          <p:spPr>
            <a:xfrm>
              <a:off x="-24607" y="-262335"/>
              <a:ext cx="4973639" cy="3184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71" y="4662"/>
                  </a:lnTo>
                  <a:cubicBezTo>
                    <a:pt x="239" y="5375"/>
                    <a:pt x="107" y="6178"/>
                    <a:pt x="107" y="7031"/>
                  </a:cubicBezTo>
                  <a:lnTo>
                    <a:pt x="107" y="16348"/>
                  </a:lnTo>
                  <a:cubicBezTo>
                    <a:pt x="107" y="19249"/>
                    <a:pt x="1612" y="21600"/>
                    <a:pt x="3470" y="21600"/>
                  </a:cubicBezTo>
                  <a:lnTo>
                    <a:pt x="18237" y="21600"/>
                  </a:lnTo>
                  <a:cubicBezTo>
                    <a:pt x="20095" y="21600"/>
                    <a:pt x="21600" y="19249"/>
                    <a:pt x="21600" y="16348"/>
                  </a:cubicBezTo>
                  <a:lnTo>
                    <a:pt x="21600" y="7031"/>
                  </a:lnTo>
                  <a:cubicBezTo>
                    <a:pt x="21600" y="4130"/>
                    <a:pt x="20095" y="1779"/>
                    <a:pt x="18237" y="1779"/>
                  </a:cubicBezTo>
                  <a:lnTo>
                    <a:pt x="3470" y="1779"/>
                  </a:lnTo>
                  <a:cubicBezTo>
                    <a:pt x="3228" y="1779"/>
                    <a:pt x="2993" y="1822"/>
                    <a:pt x="2766" y="18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25" name="Emotions"/>
            <p:cNvSpPr txBox="1"/>
            <p:nvPr/>
          </p:nvSpPr>
          <p:spPr>
            <a:xfrm>
              <a:off x="325143" y="913810"/>
              <a:ext cx="4430111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Emotions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3" grpId="1"/>
      <p:bldP build="whole" bldLvl="1" animBg="1" rev="0" advAuto="0" spid="22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29" name="raul-tskrialashvili-ddn57_fz4g0-unsplash.jpg" descr="raul-tskrialashvili-ddn57_fz4g0-unsplash.jpg"/>
          <p:cNvPicPr>
            <a:picLocks noChangeAspect="1"/>
          </p:cNvPicPr>
          <p:nvPr/>
        </p:nvPicPr>
        <p:blipFill>
          <a:blip r:embed="rId2">
            <a:extLst/>
          </a:blip>
          <a:srcRect l="0" t="0" r="59931" b="0"/>
          <a:stretch>
            <a:fillRect/>
          </a:stretch>
        </p:blipFill>
        <p:spPr>
          <a:xfrm>
            <a:off x="-192515" y="-191629"/>
            <a:ext cx="7225156" cy="10136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jesus-3476251_1280.jpg" descr="jesus-3476251_1280.jpg"/>
          <p:cNvPicPr>
            <a:picLocks noChangeAspect="1"/>
          </p:cNvPicPr>
          <p:nvPr/>
        </p:nvPicPr>
        <p:blipFill>
          <a:blip r:embed="rId3">
            <a:extLst/>
          </a:blip>
          <a:srcRect l="27855" t="0" r="0" b="0"/>
          <a:stretch>
            <a:fillRect/>
          </a:stretch>
        </p:blipFill>
        <p:spPr>
          <a:xfrm>
            <a:off x="7202422" y="-21734"/>
            <a:ext cx="10606145" cy="9797068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Failure"/>
          <p:cNvSpPr txBox="1"/>
          <p:nvPr/>
        </p:nvSpPr>
        <p:spPr>
          <a:xfrm>
            <a:off x="969439" y="6433666"/>
            <a:ext cx="4402465" cy="15748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Failure</a:t>
            </a:r>
          </a:p>
        </p:txBody>
      </p:sp>
      <p:sp>
        <p:nvSpPr>
          <p:cNvPr id="232" name="Failure"/>
          <p:cNvSpPr txBox="1"/>
          <p:nvPr/>
        </p:nvSpPr>
        <p:spPr>
          <a:xfrm>
            <a:off x="7871665" y="6433666"/>
            <a:ext cx="4402465" cy="15748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Failure</a:t>
            </a:r>
          </a:p>
        </p:txBody>
      </p:sp>
      <p:sp>
        <p:nvSpPr>
          <p:cNvPr id="233" name="Arrow"/>
          <p:cNvSpPr/>
          <p:nvPr/>
        </p:nvSpPr>
        <p:spPr>
          <a:xfrm>
            <a:off x="5231100" y="6037970"/>
            <a:ext cx="2817574" cy="2366192"/>
          </a:xfrm>
          <a:prstGeom prst="rightArrow">
            <a:avLst>
              <a:gd name="adj1" fmla="val 30756"/>
              <a:gd name="adj2" fmla="val 51064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0" dist="25400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2"/>
      <p:bldP build="whole" bldLvl="1" animBg="1" rev="0" advAuto="0" spid="231" grpId="1"/>
      <p:bldP build="whole" bldLvl="1" animBg="1" rev="0" advAuto="0" spid="232" grpId="4"/>
      <p:bldP build="whole" bldLvl="1" animBg="1" rev="0" advAuto="0" spid="230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6" name="How Jesus…"/>
          <p:cNvSpPr txBox="1"/>
          <p:nvPr/>
        </p:nvSpPr>
        <p:spPr>
          <a:xfrm>
            <a:off x="-2878" y="3238500"/>
            <a:ext cx="13010556" cy="327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How Jesus</a:t>
            </a:r>
          </a:p>
          <a:p>
            <a:pPr>
              <a:defRPr sz="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Succeeded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