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Attribution"/>
          <p:cNvSpPr txBox="1"/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Attribution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of salad with fried rice, boiled eggs, and chopsticks"/>
          <p:cNvSpPr/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with salmon cakes, salad, and hummus"/>
          <p:cNvSpPr/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/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ctr" defTabSz="1300480">
              <a:lnSpc>
                <a:spcPct val="100000"/>
              </a:lnSpc>
              <a:defRPr b="0" spc="0"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0" name="Body Level One…"/>
          <p:cNvSpPr txBox="1"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/>
          <a:lstStyle>
            <a:lvl1pPr marL="0" indent="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12005833" y="9130186"/>
            <a:ext cx="348727" cy="339202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 "/>
          <p:cNvSpPr/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Slide Title"/>
          <p:cNvSpPr txBox="1"/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pc="-38" sz="3800"/>
            </a:lvl1pPr>
            <a:lvl2pPr marL="0" indent="457200">
              <a:spcBef>
                <a:spcPts val="1300"/>
              </a:spcBef>
              <a:buSzTx/>
              <a:buNone/>
              <a:defRPr spc="-38" sz="3800"/>
            </a:lvl2pPr>
            <a:lvl3pPr marL="0" indent="914400">
              <a:spcBef>
                <a:spcPts val="1300"/>
              </a:spcBef>
              <a:buSzTx/>
              <a:buNone/>
              <a:defRPr spc="-38" sz="3800"/>
            </a:lvl3pPr>
            <a:lvl4pPr marL="0" indent="1371600">
              <a:spcBef>
                <a:spcPts val="1300"/>
              </a:spcBef>
              <a:buSzTx/>
              <a:buNone/>
              <a:defRPr spc="-38" sz="3800"/>
            </a:lvl4pPr>
            <a:lvl5pPr marL="0" indent="1828800">
              <a:spcBef>
                <a:spcPts val="1300"/>
              </a:spcBef>
              <a:buSzTx/>
              <a:buNone/>
              <a:defRPr spc="-38" sz="38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1" name="Quote Bubble"/>
          <p:cNvSpPr/>
          <p:nvPr/>
        </p:nvSpPr>
        <p:spPr>
          <a:xfrm>
            <a:off x="1249071" y="951343"/>
            <a:ext cx="11047052" cy="7210442"/>
          </a:xfrm>
          <a:prstGeom prst="wedgeEllipseCallout">
            <a:avLst>
              <a:gd name="adj1" fmla="val -49385"/>
              <a:gd name="adj2" fmla="val 6508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2" name="They’ll never listen to me."/>
          <p:cNvSpPr txBox="1"/>
          <p:nvPr/>
        </p:nvSpPr>
        <p:spPr>
          <a:xfrm>
            <a:off x="1936234" y="2624010"/>
            <a:ext cx="9132332" cy="373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5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They’ll never listen to me.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2" name="Powerful…"/>
          <p:cNvSpPr txBox="1"/>
          <p:nvPr/>
        </p:nvSpPr>
        <p:spPr>
          <a:xfrm>
            <a:off x="-2878" y="1965488"/>
            <a:ext cx="13010556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Powerful</a:t>
            </a:r>
          </a:p>
          <a:p>
            <a:pPr>
              <a:defRPr sz="7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rPr>
                <a:solidFill>
                  <a:srgbClr val="FFFB00"/>
                </a:solidFill>
              </a:rPr>
              <a:t>communication</a:t>
            </a:r>
          </a:p>
        </p:txBody>
      </p:sp>
      <p:sp>
        <p:nvSpPr>
          <p:cNvPr id="223" name="requires powerful commitment."/>
          <p:cNvSpPr txBox="1"/>
          <p:nvPr/>
        </p:nvSpPr>
        <p:spPr>
          <a:xfrm>
            <a:off x="-2878" y="5095711"/>
            <a:ext cx="13010556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requires powerful </a:t>
            </a:r>
            <a:r>
              <a:rPr>
                <a:solidFill>
                  <a:srgbClr val="FFFB00"/>
                </a:solidFill>
              </a:rPr>
              <a:t>commitment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3" grpId="2"/>
      <p:bldP build="whole" bldLvl="1" animBg="1" rev="0" advAuto="0" spid="2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clo-art-nWSiLdheKdw-unsplash.jpg" descr="clo-art-nWSiLdheKdw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43" y="0"/>
            <a:ext cx="12989714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Rounded Rectangle"/>
          <p:cNvSpPr/>
          <p:nvPr/>
        </p:nvSpPr>
        <p:spPr>
          <a:xfrm>
            <a:off x="760602" y="703358"/>
            <a:ext cx="6019273" cy="7926060"/>
          </a:xfrm>
          <a:prstGeom prst="roundRect">
            <a:avLst>
              <a:gd name="adj" fmla="val 11441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6" name="is a"/>
          <p:cNvSpPr txBox="1"/>
          <p:nvPr/>
        </p:nvSpPr>
        <p:spPr>
          <a:xfrm>
            <a:off x="-2406578" y="9811665"/>
            <a:ext cx="1685780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is a</a:t>
            </a:r>
          </a:p>
        </p:txBody>
      </p:sp>
      <p:sp>
        <p:nvSpPr>
          <p:cNvPr id="167" name="How to SPEAK…"/>
          <p:cNvSpPr txBox="1"/>
          <p:nvPr/>
        </p:nvSpPr>
        <p:spPr>
          <a:xfrm>
            <a:off x="711" y="977900"/>
            <a:ext cx="7539055" cy="7797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0" dist="0" dir="540000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9300">
                <a:solidFill>
                  <a:schemeClr val="accent1">
                    <a:hueOff val="114395"/>
                    <a:lumOff val="-24975"/>
                  </a:schemeClr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How to </a:t>
            </a:r>
            <a:r>
              <a:rPr sz="15500"/>
              <a:t>SPEAK</a:t>
            </a:r>
          </a:p>
          <a:p>
            <a:pPr>
              <a:defRPr sz="9300">
                <a:solidFill>
                  <a:schemeClr val="accent1">
                    <a:hueOff val="114395"/>
                    <a:lumOff val="-24975"/>
                  </a:schemeClr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So People </a:t>
            </a:r>
            <a:r>
              <a:rPr sz="15500"/>
              <a:t>LISTEN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0" name="Lot’s…"/>
          <p:cNvSpPr txBox="1"/>
          <p:nvPr/>
        </p:nvSpPr>
        <p:spPr>
          <a:xfrm>
            <a:off x="-2878" y="2444750"/>
            <a:ext cx="13010556" cy="486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9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Lot’s</a:t>
            </a:r>
          </a:p>
          <a:p>
            <a:pPr>
              <a:defRPr sz="9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Communication</a:t>
            </a:r>
          </a:p>
          <a:p>
            <a:pPr>
              <a:defRPr sz="9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Failure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dave-moreno-dbhh4Z7GYL0-unsplash.jpg" descr="dave-moreno-dbhh4Z7GYL0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85393"/>
            <a:ext cx="14879141" cy="9924386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“But he seemed…"/>
          <p:cNvSpPr txBox="1"/>
          <p:nvPr/>
        </p:nvSpPr>
        <p:spPr>
          <a:xfrm>
            <a:off x="459156" y="3599125"/>
            <a:ext cx="5749609" cy="594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7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“But he seemed</a:t>
            </a:r>
          </a:p>
          <a:p>
            <a:pPr algn="l">
              <a:defRPr sz="67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to his</a:t>
            </a:r>
          </a:p>
          <a:p>
            <a:pPr algn="l">
              <a:defRPr sz="67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sons-in-law</a:t>
            </a:r>
          </a:p>
          <a:p>
            <a:pPr algn="l">
              <a:defRPr sz="67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to be jesting.”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ave-moreno-dbhh4Z7GYL0-unsplash.jpg" descr="dave-moreno-dbhh4Z7GYL0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85393"/>
            <a:ext cx="14879141" cy="99243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8" name="Group"/>
          <p:cNvGrpSpPr/>
          <p:nvPr/>
        </p:nvGrpSpPr>
        <p:grpSpPr>
          <a:xfrm>
            <a:off x="265076" y="1014044"/>
            <a:ext cx="4745309" cy="4745309"/>
            <a:chOff x="0" y="0"/>
            <a:chExt cx="4745308" cy="4745308"/>
          </a:xfrm>
        </p:grpSpPr>
        <p:sp>
          <p:nvSpPr>
            <p:cNvPr id="176" name="Circle"/>
            <p:cNvSpPr/>
            <p:nvPr/>
          </p:nvSpPr>
          <p:spPr>
            <a:xfrm>
              <a:off x="0" y="0"/>
              <a:ext cx="4745309" cy="4745309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7" name="Tent toward Sodom"/>
            <p:cNvSpPr txBox="1"/>
            <p:nvPr/>
          </p:nvSpPr>
          <p:spPr>
            <a:xfrm>
              <a:off x="559757" y="759754"/>
              <a:ext cx="3625794" cy="322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Tent toward Sodom</a:t>
              </a:r>
            </a:p>
          </p:txBody>
        </p:sp>
      </p:grpSp>
      <p:grpSp>
        <p:nvGrpSpPr>
          <p:cNvPr id="181" name="Group"/>
          <p:cNvGrpSpPr/>
          <p:nvPr/>
        </p:nvGrpSpPr>
        <p:grpSpPr>
          <a:xfrm>
            <a:off x="818500" y="5131959"/>
            <a:ext cx="4745309" cy="4745309"/>
            <a:chOff x="0" y="0"/>
            <a:chExt cx="4745308" cy="4745308"/>
          </a:xfrm>
        </p:grpSpPr>
        <p:sp>
          <p:nvSpPr>
            <p:cNvPr id="179" name="Circle"/>
            <p:cNvSpPr/>
            <p:nvPr/>
          </p:nvSpPr>
          <p:spPr>
            <a:xfrm>
              <a:off x="0" y="0"/>
              <a:ext cx="4745309" cy="4745309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80" name="House in Sodom"/>
            <p:cNvSpPr txBox="1"/>
            <p:nvPr/>
          </p:nvSpPr>
          <p:spPr>
            <a:xfrm>
              <a:off x="166996" y="1280453"/>
              <a:ext cx="4411316" cy="218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House in Sodom</a:t>
              </a:r>
            </a:p>
          </p:txBody>
        </p:sp>
      </p:grpSp>
      <p:grpSp>
        <p:nvGrpSpPr>
          <p:cNvPr id="184" name="Group"/>
          <p:cNvGrpSpPr/>
          <p:nvPr/>
        </p:nvGrpSpPr>
        <p:grpSpPr>
          <a:xfrm>
            <a:off x="8157999" y="4814317"/>
            <a:ext cx="4745309" cy="4745309"/>
            <a:chOff x="0" y="0"/>
            <a:chExt cx="4745308" cy="4745308"/>
          </a:xfrm>
        </p:grpSpPr>
        <p:sp>
          <p:nvSpPr>
            <p:cNvPr id="182" name="Circle"/>
            <p:cNvSpPr/>
            <p:nvPr/>
          </p:nvSpPr>
          <p:spPr>
            <a:xfrm>
              <a:off x="0" y="0"/>
              <a:ext cx="4745309" cy="4745309"/>
            </a:xfrm>
            <a:prstGeom prst="ellipse">
              <a:avLst/>
            </a:prstGeom>
            <a:solidFill>
              <a:schemeClr val="accent5">
                <a:lumOff val="-29866"/>
              </a:scheme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83" name="Lingering in Sodom"/>
            <p:cNvSpPr txBox="1"/>
            <p:nvPr/>
          </p:nvSpPr>
          <p:spPr>
            <a:xfrm>
              <a:off x="337634" y="1280453"/>
              <a:ext cx="4070040" cy="218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Lingering in Sodom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1"/>
      <p:bldP build="whole" bldLvl="1" animBg="1" rev="0" advAuto="0" spid="181" grpId="2"/>
      <p:bldP build="whole" bldLvl="1" animBg="1" rev="0" advAuto="0" spid="184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7" name="Nehemiah’s Communication Success"/>
          <p:cNvSpPr txBox="1"/>
          <p:nvPr/>
        </p:nvSpPr>
        <p:spPr>
          <a:xfrm>
            <a:off x="-2878" y="2444750"/>
            <a:ext cx="13010556" cy="486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Nehemiah’s Communication Success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hands-5216585_1280.jpg" descr="hands-5216585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69910" y="-58220"/>
            <a:ext cx="15482129" cy="10317387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“And they said, ‘Let us rise up and build.’ ”"/>
          <p:cNvSpPr txBox="1"/>
          <p:nvPr/>
        </p:nvSpPr>
        <p:spPr>
          <a:xfrm>
            <a:off x="343648" y="4799370"/>
            <a:ext cx="5749608" cy="477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7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“And they said, ‘Let us rise up and build.’ 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hands-5216585_1280.jpg" descr="hands-5216585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69910" y="-58220"/>
            <a:ext cx="15482129" cy="103173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5" name="Group"/>
          <p:cNvGrpSpPr/>
          <p:nvPr/>
        </p:nvGrpSpPr>
        <p:grpSpPr>
          <a:xfrm>
            <a:off x="-52627" y="5508688"/>
            <a:ext cx="4268836" cy="4046994"/>
            <a:chOff x="0" y="0"/>
            <a:chExt cx="4268835" cy="4046992"/>
          </a:xfrm>
        </p:grpSpPr>
        <p:sp>
          <p:nvSpPr>
            <p:cNvPr id="193" name="Oval"/>
            <p:cNvSpPr/>
            <p:nvPr/>
          </p:nvSpPr>
          <p:spPr>
            <a:xfrm>
              <a:off x="0" y="0"/>
              <a:ext cx="4268836" cy="4046993"/>
            </a:xfrm>
            <a:prstGeom prst="ellipse">
              <a:avLst/>
            </a:prstGeom>
            <a:solidFill>
              <a:schemeClr val="accent1">
                <a:lumOff val="16847"/>
              </a:scheme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4" name="Genuine concern for others"/>
            <p:cNvSpPr txBox="1"/>
            <p:nvPr/>
          </p:nvSpPr>
          <p:spPr>
            <a:xfrm>
              <a:off x="321521" y="410596"/>
              <a:ext cx="3625793" cy="322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Genuine concern for others</a:t>
              </a:r>
            </a:p>
          </p:txBody>
        </p:sp>
      </p:grpSp>
      <p:grpSp>
        <p:nvGrpSpPr>
          <p:cNvPr id="198" name="Group"/>
          <p:cNvGrpSpPr/>
          <p:nvPr/>
        </p:nvGrpSpPr>
        <p:grpSpPr>
          <a:xfrm>
            <a:off x="5286092" y="4169534"/>
            <a:ext cx="4070040" cy="3203615"/>
            <a:chOff x="0" y="0"/>
            <a:chExt cx="4070039" cy="3203614"/>
          </a:xfrm>
        </p:grpSpPr>
        <p:sp>
          <p:nvSpPr>
            <p:cNvPr id="196" name="Oval"/>
            <p:cNvSpPr/>
            <p:nvPr/>
          </p:nvSpPr>
          <p:spPr>
            <a:xfrm>
              <a:off x="222123" y="0"/>
              <a:ext cx="3625793" cy="3203615"/>
            </a:xfrm>
            <a:prstGeom prst="ellipse">
              <a:avLst/>
            </a:prstGeom>
            <a:solidFill>
              <a:schemeClr val="accent1">
                <a:lumOff val="16847"/>
              </a:scheme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7" name="Serious sacrifice"/>
            <p:cNvSpPr txBox="1"/>
            <p:nvPr/>
          </p:nvSpPr>
          <p:spPr>
            <a:xfrm>
              <a:off x="0" y="509607"/>
              <a:ext cx="4070040" cy="218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Serious sacrifice</a:t>
              </a:r>
            </a:p>
          </p:txBody>
        </p:sp>
      </p:grpSp>
      <p:grpSp>
        <p:nvGrpSpPr>
          <p:cNvPr id="201" name="Group"/>
          <p:cNvGrpSpPr/>
          <p:nvPr/>
        </p:nvGrpSpPr>
        <p:grpSpPr>
          <a:xfrm>
            <a:off x="2102079" y="3274992"/>
            <a:ext cx="4411316" cy="3203616"/>
            <a:chOff x="0" y="0"/>
            <a:chExt cx="4411315" cy="3203614"/>
          </a:xfrm>
        </p:grpSpPr>
        <p:sp>
          <p:nvSpPr>
            <p:cNvPr id="199" name="Oval"/>
            <p:cNvSpPr/>
            <p:nvPr/>
          </p:nvSpPr>
          <p:spPr>
            <a:xfrm>
              <a:off x="655927" y="0"/>
              <a:ext cx="3259038" cy="3203615"/>
            </a:xfrm>
            <a:prstGeom prst="ellipse">
              <a:avLst/>
            </a:prstGeom>
            <a:solidFill>
              <a:schemeClr val="accent1">
                <a:lumOff val="16847"/>
              </a:scheme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00" name="Lots of prayer"/>
            <p:cNvSpPr txBox="1"/>
            <p:nvPr/>
          </p:nvSpPr>
          <p:spPr>
            <a:xfrm>
              <a:off x="0" y="411508"/>
              <a:ext cx="4411316" cy="218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Lots of prayer</a:t>
              </a:r>
            </a:p>
          </p:txBody>
        </p:sp>
      </p:grpSp>
      <p:grpSp>
        <p:nvGrpSpPr>
          <p:cNvPr id="204" name="Group"/>
          <p:cNvGrpSpPr/>
          <p:nvPr/>
        </p:nvGrpSpPr>
        <p:grpSpPr>
          <a:xfrm>
            <a:off x="7376642" y="638227"/>
            <a:ext cx="5818380" cy="5087172"/>
            <a:chOff x="0" y="0"/>
            <a:chExt cx="5818378" cy="5087171"/>
          </a:xfrm>
        </p:grpSpPr>
        <p:sp>
          <p:nvSpPr>
            <p:cNvPr id="202" name="Oval"/>
            <p:cNvSpPr/>
            <p:nvPr/>
          </p:nvSpPr>
          <p:spPr>
            <a:xfrm>
              <a:off x="413882" y="0"/>
              <a:ext cx="4990614" cy="5087172"/>
            </a:xfrm>
            <a:prstGeom prst="ellipse">
              <a:avLst/>
            </a:prstGeom>
            <a:solidFill>
              <a:schemeClr val="accent1">
                <a:lumOff val="16847"/>
              </a:scheme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03" name="Effort to understand others’ situation"/>
            <p:cNvSpPr txBox="1"/>
            <p:nvPr/>
          </p:nvSpPr>
          <p:spPr>
            <a:xfrm>
              <a:off x="0" y="409985"/>
              <a:ext cx="5818379" cy="426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Effort to understand others’ situation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4" grpId="4"/>
      <p:bldP build="whole" bldLvl="1" animBg="1" rev="0" advAuto="0" spid="198" grpId="3"/>
      <p:bldP build="whole" bldLvl="1" animBg="1" rev="0" advAuto="0" spid="201" grpId="2"/>
      <p:bldP build="whole" bldLvl="1" animBg="1" rev="0" advAuto="0" spid="19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hands-5216585_1280.jpg" descr="hands-5216585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69910" y="-58220"/>
            <a:ext cx="15482129" cy="10317387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Quote Bubble"/>
          <p:cNvSpPr/>
          <p:nvPr/>
        </p:nvSpPr>
        <p:spPr>
          <a:xfrm>
            <a:off x="1249071" y="951343"/>
            <a:ext cx="11047052" cy="7210442"/>
          </a:xfrm>
          <a:prstGeom prst="wedgeEllipseCallout">
            <a:avLst>
              <a:gd name="adj1" fmla="val -49385"/>
              <a:gd name="adj2" fmla="val 6508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211" name="Group"/>
          <p:cNvGrpSpPr/>
          <p:nvPr/>
        </p:nvGrpSpPr>
        <p:grpSpPr>
          <a:xfrm>
            <a:off x="1242032" y="1184524"/>
            <a:ext cx="11321285" cy="1992430"/>
            <a:chOff x="0" y="0"/>
            <a:chExt cx="11321284" cy="1992428"/>
          </a:xfrm>
        </p:grpSpPr>
        <p:sp>
          <p:nvSpPr>
            <p:cNvPr id="208" name="The need to change."/>
            <p:cNvSpPr txBox="1"/>
            <p:nvPr/>
          </p:nvSpPr>
          <p:spPr>
            <a:xfrm>
              <a:off x="2188953" y="424714"/>
              <a:ext cx="9132332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60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The need to change.</a:t>
              </a:r>
            </a:p>
          </p:txBody>
        </p:sp>
        <p:sp>
          <p:nvSpPr>
            <p:cNvPr id="209" name="Circle"/>
            <p:cNvSpPr/>
            <p:nvPr/>
          </p:nvSpPr>
          <p:spPr>
            <a:xfrm>
              <a:off x="0" y="0"/>
              <a:ext cx="1992429" cy="1992429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10" name="1."/>
            <p:cNvSpPr txBox="1"/>
            <p:nvPr/>
          </p:nvSpPr>
          <p:spPr>
            <a:xfrm>
              <a:off x="253939" y="424714"/>
              <a:ext cx="1484551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1.</a:t>
              </a:r>
            </a:p>
          </p:txBody>
        </p:sp>
      </p:grpSp>
      <p:grpSp>
        <p:nvGrpSpPr>
          <p:cNvPr id="215" name="Group"/>
          <p:cNvGrpSpPr/>
          <p:nvPr/>
        </p:nvGrpSpPr>
        <p:grpSpPr>
          <a:xfrm>
            <a:off x="1242031" y="3052185"/>
            <a:ext cx="9759213" cy="2184672"/>
            <a:chOff x="0" y="0"/>
            <a:chExt cx="9759211" cy="2184671"/>
          </a:xfrm>
        </p:grpSpPr>
        <p:sp>
          <p:nvSpPr>
            <p:cNvPr id="212" name="He is there with them and for them."/>
            <p:cNvSpPr txBox="1"/>
            <p:nvPr/>
          </p:nvSpPr>
          <p:spPr>
            <a:xfrm>
              <a:off x="2129694" y="-1"/>
              <a:ext cx="7629518" cy="218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60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He is there with them and for them.</a:t>
              </a:r>
            </a:p>
          </p:txBody>
        </p:sp>
        <p:sp>
          <p:nvSpPr>
            <p:cNvPr id="213" name="Circle"/>
            <p:cNvSpPr/>
            <p:nvPr/>
          </p:nvSpPr>
          <p:spPr>
            <a:xfrm>
              <a:off x="0" y="192242"/>
              <a:ext cx="1992429" cy="1992430"/>
            </a:xfrm>
            <a:prstGeom prst="ellipse">
              <a:avLst/>
            </a:prstGeom>
            <a:solidFill>
              <a:schemeClr val="accent4">
                <a:hueOff val="-476017"/>
                <a:lumOff val="-10042"/>
              </a:scheme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14" name="2."/>
            <p:cNvSpPr txBox="1"/>
            <p:nvPr/>
          </p:nvSpPr>
          <p:spPr>
            <a:xfrm>
              <a:off x="253939" y="616956"/>
              <a:ext cx="1484551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2.</a:t>
              </a:r>
            </a:p>
          </p:txBody>
        </p:sp>
      </p:grpSp>
      <p:grpSp>
        <p:nvGrpSpPr>
          <p:cNvPr id="219" name="Group"/>
          <p:cNvGrpSpPr/>
          <p:nvPr/>
        </p:nvGrpSpPr>
        <p:grpSpPr>
          <a:xfrm>
            <a:off x="1242032" y="5304330"/>
            <a:ext cx="9884948" cy="2416602"/>
            <a:chOff x="0" y="0"/>
            <a:chExt cx="9884947" cy="2416600"/>
          </a:xfrm>
        </p:grpSpPr>
        <p:sp>
          <p:nvSpPr>
            <p:cNvPr id="216" name="God is there with them and for them."/>
            <p:cNvSpPr txBox="1"/>
            <p:nvPr/>
          </p:nvSpPr>
          <p:spPr>
            <a:xfrm>
              <a:off x="2003959" y="232200"/>
              <a:ext cx="7880989" cy="218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60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God is there with them and for them.</a:t>
              </a:r>
            </a:p>
          </p:txBody>
        </p:sp>
        <p:sp>
          <p:nvSpPr>
            <p:cNvPr id="217" name="Circle"/>
            <p:cNvSpPr/>
            <p:nvPr/>
          </p:nvSpPr>
          <p:spPr>
            <a:xfrm>
              <a:off x="0" y="0"/>
              <a:ext cx="1992429" cy="1992429"/>
            </a:xfrm>
            <a:prstGeom prst="ellipse">
              <a:avLst/>
            </a:prstGeom>
            <a:solidFill>
              <a:schemeClr val="accent4">
                <a:hueOff val="-1247790"/>
                <a:lumOff val="-12326"/>
              </a:scheme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18" name="3."/>
            <p:cNvSpPr txBox="1"/>
            <p:nvPr/>
          </p:nvSpPr>
          <p:spPr>
            <a:xfrm>
              <a:off x="253939" y="424714"/>
              <a:ext cx="1484551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3.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5" grpId="2"/>
      <p:bldP build="whole" bldLvl="1" animBg="1" rev="0" advAuto="0" spid="219" grpId="3"/>
      <p:bldP build="whole" bldLvl="1" animBg="1" rev="0" advAuto="0" spid="211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