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Fact information</a:t>
            </a:r>
          </a:p>
        </p:txBody>
      </p:sp>
      <p:sp>
        <p:nvSpPr>
          <p:cNvPr id="127" name="Body Level One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pappardelle pasta with parsley butter, roasted hazelnuts, and shaved parmesan cheese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of salad with fried rice, boiled eggs, and chopsticks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with salmon cakes, salad, and hummus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 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, and shaved parmesan cheese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book-3005680_1280.jpg" descr="book-3005680_12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8491"/>
            <a:ext cx="14751633" cy="983058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A Message Worth Everything"/>
          <p:cNvSpPr txBox="1"/>
          <p:nvPr/>
        </p:nvSpPr>
        <p:spPr>
          <a:xfrm>
            <a:off x="257022" y="59680"/>
            <a:ext cx="10167673" cy="3352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0" dir="540000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4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A Message Worth Everything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ctangle"/>
          <p:cNvSpPr/>
          <p:nvPr/>
        </p:nvSpPr>
        <p:spPr>
          <a:xfrm>
            <a:off x="-54441" y="-63223"/>
            <a:ext cx="13113681" cy="9880046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33" name="Group"/>
          <p:cNvGrpSpPr/>
          <p:nvPr/>
        </p:nvGrpSpPr>
        <p:grpSpPr>
          <a:xfrm>
            <a:off x="-29121" y="499849"/>
            <a:ext cx="5517885" cy="9079268"/>
            <a:chOff x="0" y="0"/>
            <a:chExt cx="5517884" cy="9079267"/>
          </a:xfrm>
        </p:grpSpPr>
        <p:sp>
          <p:nvSpPr>
            <p:cNvPr id="231" name="Before the ages began"/>
            <p:cNvSpPr txBox="1"/>
            <p:nvPr/>
          </p:nvSpPr>
          <p:spPr>
            <a:xfrm>
              <a:off x="0" y="7352067"/>
              <a:ext cx="5517885" cy="172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4700">
                  <a:solidFill>
                    <a:srgbClr val="FFFFFF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Before the ages began</a:t>
              </a:r>
            </a:p>
          </p:txBody>
        </p:sp>
        <p:pic>
          <p:nvPicPr>
            <p:cNvPr id="232" name="milky-way-2695569_1280.jpg" descr="milky-way-2695569_1280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64580" b="0"/>
            <a:stretch>
              <a:fillRect/>
            </a:stretch>
          </p:blipFill>
          <p:spPr>
            <a:xfrm>
              <a:off x="455876" y="0"/>
              <a:ext cx="4606218" cy="731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6" name="Group"/>
          <p:cNvGrpSpPr/>
          <p:nvPr/>
        </p:nvGrpSpPr>
        <p:grpSpPr>
          <a:xfrm>
            <a:off x="7548729" y="686977"/>
            <a:ext cx="5517885" cy="5924729"/>
            <a:chOff x="0" y="0"/>
            <a:chExt cx="5517884" cy="5924727"/>
          </a:xfrm>
        </p:grpSpPr>
        <p:sp>
          <p:nvSpPr>
            <p:cNvPr id="234" name="Manifested…"/>
            <p:cNvSpPr/>
            <p:nvPr/>
          </p:nvSpPr>
          <p:spPr>
            <a:xfrm>
              <a:off x="0" y="5924727"/>
              <a:ext cx="551788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4700">
                  <a:solidFill>
                    <a:srgbClr val="FFFFFF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pPr>
              <a:r>
                <a:t>Manifested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sz="4700">
                  <a:solidFill>
                    <a:srgbClr val="FFFFFF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pPr>
              <a:r>
                <a:t>now in Jesus</a:t>
              </a:r>
            </a:p>
          </p:txBody>
        </p:sp>
        <p:pic>
          <p:nvPicPr>
            <p:cNvPr id="235" name="jesus-3476251_1280.jpg" descr="jesus-3476251_1280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4955" t="0" r="21819" b="0"/>
            <a:stretch>
              <a:fillRect/>
            </a:stretch>
          </p:blipFill>
          <p:spPr>
            <a:xfrm>
              <a:off x="769804" y="0"/>
              <a:ext cx="3978422" cy="49812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Line"/>
          <p:cNvSpPr/>
          <p:nvPr/>
        </p:nvSpPr>
        <p:spPr>
          <a:xfrm>
            <a:off x="2063919" y="2221081"/>
            <a:ext cx="7334643" cy="2484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1" h="19661" fill="norm" stroke="1" extrusionOk="0">
                <a:moveTo>
                  <a:pt x="390" y="17517"/>
                </a:moveTo>
                <a:cubicBezTo>
                  <a:pt x="-469" y="14015"/>
                  <a:pt x="175" y="9581"/>
                  <a:pt x="1513" y="8315"/>
                </a:cubicBezTo>
                <a:cubicBezTo>
                  <a:pt x="2092" y="7767"/>
                  <a:pt x="2740" y="7987"/>
                  <a:pt x="3314" y="8959"/>
                </a:cubicBezTo>
                <a:cubicBezTo>
                  <a:pt x="4866" y="11591"/>
                  <a:pt x="4795" y="20583"/>
                  <a:pt x="6992" y="19584"/>
                </a:cubicBezTo>
                <a:cubicBezTo>
                  <a:pt x="9200" y="18579"/>
                  <a:pt x="8093" y="7882"/>
                  <a:pt x="10267" y="6788"/>
                </a:cubicBezTo>
                <a:cubicBezTo>
                  <a:pt x="12988" y="5418"/>
                  <a:pt x="12509" y="19536"/>
                  <a:pt x="15045" y="18965"/>
                </a:cubicBezTo>
                <a:cubicBezTo>
                  <a:pt x="17808" y="18342"/>
                  <a:pt x="16087" y="7884"/>
                  <a:pt x="17233" y="2978"/>
                </a:cubicBezTo>
                <a:cubicBezTo>
                  <a:pt x="18132" y="-867"/>
                  <a:pt x="20158" y="-1017"/>
                  <a:pt x="21131" y="2689"/>
                </a:cubicBezTo>
              </a:path>
            </a:pathLst>
          </a:custGeom>
          <a:ln w="114300">
            <a:solidFill>
              <a:srgbClr val="FFFFFF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3"/>
      <p:bldP build="whole" bldLvl="1" animBg="1" rev="0" advAuto="0" spid="233" grpId="1"/>
      <p:bldP build="whole" bldLvl="1" animBg="1" rev="0" advAuto="0" spid="23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"/>
          <p:cNvSpPr/>
          <p:nvPr/>
        </p:nvSpPr>
        <p:spPr>
          <a:xfrm>
            <a:off x="-54441" y="-63223"/>
            <a:ext cx="13113681" cy="9880046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0" name="Rectangle"/>
          <p:cNvSpPr/>
          <p:nvPr/>
        </p:nvSpPr>
        <p:spPr>
          <a:xfrm>
            <a:off x="5482666" y="-63223"/>
            <a:ext cx="133404" cy="98800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43" name="Group"/>
          <p:cNvGrpSpPr/>
          <p:nvPr/>
        </p:nvGrpSpPr>
        <p:grpSpPr>
          <a:xfrm>
            <a:off x="5617184" y="47036"/>
            <a:ext cx="7450070" cy="9722331"/>
            <a:chOff x="0" y="0"/>
            <a:chExt cx="7450069" cy="9722330"/>
          </a:xfrm>
        </p:grpSpPr>
        <p:sp>
          <p:nvSpPr>
            <p:cNvPr id="241" name="Brought:"/>
            <p:cNvSpPr txBox="1"/>
            <p:nvPr/>
          </p:nvSpPr>
          <p:spPr>
            <a:xfrm>
              <a:off x="1008244" y="0"/>
              <a:ext cx="5517885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4700">
                  <a:solidFill>
                    <a:srgbClr val="FFFFFF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Brought:</a:t>
              </a:r>
            </a:p>
          </p:txBody>
        </p:sp>
        <p:pic>
          <p:nvPicPr>
            <p:cNvPr id="242" name="tulips-1197602_1280.jpg" descr="tulips-1197602_1280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0339" t="0" r="7337" b="0"/>
            <a:stretch>
              <a:fillRect/>
            </a:stretch>
          </p:blipFill>
          <p:spPr>
            <a:xfrm>
              <a:off x="0" y="945460"/>
              <a:ext cx="7450070" cy="8776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6" name="Group"/>
          <p:cNvGrpSpPr/>
          <p:nvPr/>
        </p:nvGrpSpPr>
        <p:grpSpPr>
          <a:xfrm>
            <a:off x="53696" y="3193584"/>
            <a:ext cx="5517885" cy="5987644"/>
            <a:chOff x="0" y="0"/>
            <a:chExt cx="5517884" cy="5987642"/>
          </a:xfrm>
        </p:grpSpPr>
        <p:sp>
          <p:nvSpPr>
            <p:cNvPr id="244" name="Abolished:"/>
            <p:cNvSpPr txBox="1"/>
            <p:nvPr/>
          </p:nvSpPr>
          <p:spPr>
            <a:xfrm>
              <a:off x="0" y="0"/>
              <a:ext cx="5517885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4700">
                  <a:solidFill>
                    <a:srgbClr val="FFFFFF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Abolished:</a:t>
              </a:r>
            </a:p>
          </p:txBody>
        </p:sp>
        <p:pic>
          <p:nvPicPr>
            <p:cNvPr id="245" name="flower-316437_1280.jpg" descr="flower-316437_1280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608" t="0" r="27305" b="0"/>
            <a:stretch>
              <a:fillRect/>
            </a:stretch>
          </p:blipFill>
          <p:spPr>
            <a:xfrm>
              <a:off x="359634" y="1108844"/>
              <a:ext cx="4798753" cy="4878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1"/>
      <p:bldP build="whole" bldLvl="1" animBg="1" rev="0" advAuto="0" spid="24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"/>
          <p:cNvSpPr/>
          <p:nvPr/>
        </p:nvSpPr>
        <p:spPr>
          <a:xfrm>
            <a:off x="0" y="-25400"/>
            <a:ext cx="13004800" cy="9804400"/>
          </a:xfrm>
          <a:prstGeom prst="rect">
            <a:avLst/>
          </a:pr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9" name="Paul’s Response…"/>
          <p:cNvSpPr txBox="1"/>
          <p:nvPr/>
        </p:nvSpPr>
        <p:spPr>
          <a:xfrm>
            <a:off x="81704" y="3403600"/>
            <a:ext cx="12936459" cy="294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82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Paul’s Response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82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to the Gospel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"/>
          <p:cNvSpPr/>
          <p:nvPr/>
        </p:nvSpPr>
        <p:spPr>
          <a:xfrm>
            <a:off x="0" y="-25400"/>
            <a:ext cx="13004800" cy="98044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2" name="gauge.jpg" descr="gau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168" y="-818149"/>
            <a:ext cx="1233657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Ashamed of the gospel"/>
          <p:cNvSpPr txBox="1"/>
          <p:nvPr/>
        </p:nvSpPr>
        <p:spPr>
          <a:xfrm>
            <a:off x="704196" y="5206694"/>
            <a:ext cx="275815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Ashamed of the gospel</a:t>
            </a:r>
          </a:p>
        </p:txBody>
      </p:sp>
      <p:sp>
        <p:nvSpPr>
          <p:cNvPr id="254" name="Suffering for the gospel"/>
          <p:cNvSpPr txBox="1"/>
          <p:nvPr/>
        </p:nvSpPr>
        <p:spPr>
          <a:xfrm>
            <a:off x="9020813" y="5206694"/>
            <a:ext cx="3075803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Suffering for the gospel</a:t>
            </a:r>
          </a:p>
        </p:txBody>
      </p:sp>
      <p:sp>
        <p:nvSpPr>
          <p:cNvPr id="255" name="Shape"/>
          <p:cNvSpPr/>
          <p:nvPr/>
        </p:nvSpPr>
        <p:spPr>
          <a:xfrm rot="4806843">
            <a:off x="7264500" y="3254857"/>
            <a:ext cx="870087" cy="4246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88" y="0"/>
                </a:moveTo>
                <a:lnTo>
                  <a:pt x="0" y="17335"/>
                </a:lnTo>
                <a:lnTo>
                  <a:pt x="10768" y="21600"/>
                </a:lnTo>
                <a:lnTo>
                  <a:pt x="21600" y="17782"/>
                </a:lnTo>
                <a:lnTo>
                  <a:pt x="11088" y="0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</a:p>
        </p:txBody>
      </p:sp>
      <p:sp>
        <p:nvSpPr>
          <p:cNvPr id="256" name="Circle"/>
          <p:cNvSpPr/>
          <p:nvPr/>
        </p:nvSpPr>
        <p:spPr>
          <a:xfrm>
            <a:off x="6268274" y="5337592"/>
            <a:ext cx="468359" cy="46836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7" name="Callout"/>
          <p:cNvSpPr/>
          <p:nvPr/>
        </p:nvSpPr>
        <p:spPr>
          <a:xfrm>
            <a:off x="3509631" y="5877604"/>
            <a:ext cx="7966870" cy="3540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235" y="0"/>
                </a:moveTo>
                <a:lnTo>
                  <a:pt x="11630" y="7090"/>
                </a:lnTo>
                <a:lnTo>
                  <a:pt x="1937" y="7090"/>
                </a:lnTo>
                <a:cubicBezTo>
                  <a:pt x="867" y="7090"/>
                  <a:pt x="0" y="9042"/>
                  <a:pt x="0" y="11449"/>
                </a:cubicBezTo>
                <a:lnTo>
                  <a:pt x="0" y="17241"/>
                </a:lnTo>
                <a:cubicBezTo>
                  <a:pt x="0" y="19649"/>
                  <a:pt x="867" y="21600"/>
                  <a:pt x="1937" y="21600"/>
                </a:cubicBezTo>
                <a:lnTo>
                  <a:pt x="19663" y="21600"/>
                </a:lnTo>
                <a:cubicBezTo>
                  <a:pt x="20733" y="21600"/>
                  <a:pt x="21600" y="19649"/>
                  <a:pt x="21600" y="17241"/>
                </a:cubicBezTo>
                <a:lnTo>
                  <a:pt x="21600" y="11449"/>
                </a:lnTo>
                <a:cubicBezTo>
                  <a:pt x="21600" y="9042"/>
                  <a:pt x="20733" y="7090"/>
                  <a:pt x="19663" y="7090"/>
                </a:cubicBezTo>
                <a:lnTo>
                  <a:pt x="12841" y="7090"/>
                </a:lnTo>
                <a:lnTo>
                  <a:pt x="12235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8" name="God gave me this message."/>
          <p:cNvSpPr txBox="1"/>
          <p:nvPr/>
        </p:nvSpPr>
        <p:spPr>
          <a:xfrm>
            <a:off x="3597319" y="7264410"/>
            <a:ext cx="779149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God gave me this message.</a:t>
            </a:r>
          </a:p>
        </p:txBody>
      </p:sp>
      <p:sp>
        <p:nvSpPr>
          <p:cNvPr id="259" name="God will help me."/>
          <p:cNvSpPr txBox="1"/>
          <p:nvPr/>
        </p:nvSpPr>
        <p:spPr>
          <a:xfrm>
            <a:off x="3597319" y="8288168"/>
            <a:ext cx="779149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God will help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2"/>
      <p:bldP build="whole" bldLvl="1" animBg="1" rev="0" advAuto="0" spid="259" grpId="3"/>
      <p:bldP build="whole" bldLvl="1" animBg="1" rev="0" advAuto="0" spid="25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tangle"/>
          <p:cNvSpPr/>
          <p:nvPr/>
        </p:nvSpPr>
        <p:spPr>
          <a:xfrm>
            <a:off x="0" y="-25400"/>
            <a:ext cx="13004800" cy="9804400"/>
          </a:xfrm>
          <a:prstGeom prst="rect">
            <a:avLst/>
          </a:pr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2" name="Timothy’s Response…"/>
          <p:cNvSpPr txBox="1"/>
          <p:nvPr/>
        </p:nvSpPr>
        <p:spPr>
          <a:xfrm>
            <a:off x="81704" y="3403600"/>
            <a:ext cx="12936459" cy="294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82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Timothy’s Response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82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to the Gospel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"/>
          <p:cNvSpPr/>
          <p:nvPr/>
        </p:nvSpPr>
        <p:spPr>
          <a:xfrm>
            <a:off x="0" y="-25400"/>
            <a:ext cx="13004800" cy="98044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5" name="gauge.jpg" descr="gau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168" y="-818149"/>
            <a:ext cx="1233657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Ashamed of the gospel"/>
          <p:cNvSpPr txBox="1"/>
          <p:nvPr/>
        </p:nvSpPr>
        <p:spPr>
          <a:xfrm>
            <a:off x="704196" y="5206695"/>
            <a:ext cx="275815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Ashamed of the gospel</a:t>
            </a:r>
          </a:p>
        </p:txBody>
      </p:sp>
      <p:sp>
        <p:nvSpPr>
          <p:cNvPr id="267" name="Suffering for the gospel"/>
          <p:cNvSpPr txBox="1"/>
          <p:nvPr/>
        </p:nvSpPr>
        <p:spPr>
          <a:xfrm>
            <a:off x="9020813" y="5206695"/>
            <a:ext cx="3075803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Suffering for the gospel</a:t>
            </a:r>
          </a:p>
        </p:txBody>
      </p:sp>
      <p:sp>
        <p:nvSpPr>
          <p:cNvPr id="268" name="Shape"/>
          <p:cNvSpPr/>
          <p:nvPr/>
        </p:nvSpPr>
        <p:spPr>
          <a:xfrm rot="4806843">
            <a:off x="7264500" y="3254857"/>
            <a:ext cx="870088" cy="4246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88" y="0"/>
                </a:moveTo>
                <a:lnTo>
                  <a:pt x="0" y="17335"/>
                </a:lnTo>
                <a:lnTo>
                  <a:pt x="10768" y="21600"/>
                </a:lnTo>
                <a:lnTo>
                  <a:pt x="21600" y="17782"/>
                </a:lnTo>
                <a:lnTo>
                  <a:pt x="11088" y="0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</a:p>
        </p:txBody>
      </p:sp>
      <p:sp>
        <p:nvSpPr>
          <p:cNvPr id="269" name="Circle"/>
          <p:cNvSpPr/>
          <p:nvPr/>
        </p:nvSpPr>
        <p:spPr>
          <a:xfrm>
            <a:off x="6268274" y="5337592"/>
            <a:ext cx="468359" cy="46836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0" name="Callout"/>
          <p:cNvSpPr/>
          <p:nvPr/>
        </p:nvSpPr>
        <p:spPr>
          <a:xfrm>
            <a:off x="3509631" y="5877604"/>
            <a:ext cx="7966870" cy="3540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235" y="0"/>
                </a:moveTo>
                <a:lnTo>
                  <a:pt x="11630" y="7090"/>
                </a:lnTo>
                <a:lnTo>
                  <a:pt x="1937" y="7090"/>
                </a:lnTo>
                <a:cubicBezTo>
                  <a:pt x="867" y="7090"/>
                  <a:pt x="0" y="9042"/>
                  <a:pt x="0" y="11449"/>
                </a:cubicBezTo>
                <a:lnTo>
                  <a:pt x="0" y="17241"/>
                </a:lnTo>
                <a:cubicBezTo>
                  <a:pt x="0" y="19649"/>
                  <a:pt x="867" y="21600"/>
                  <a:pt x="1937" y="21600"/>
                </a:cubicBezTo>
                <a:lnTo>
                  <a:pt x="19663" y="21600"/>
                </a:lnTo>
                <a:cubicBezTo>
                  <a:pt x="20733" y="21600"/>
                  <a:pt x="21600" y="19649"/>
                  <a:pt x="21600" y="17241"/>
                </a:cubicBezTo>
                <a:lnTo>
                  <a:pt x="21600" y="11449"/>
                </a:lnTo>
                <a:cubicBezTo>
                  <a:pt x="21600" y="9042"/>
                  <a:pt x="20733" y="7090"/>
                  <a:pt x="19663" y="7090"/>
                </a:cubicBezTo>
                <a:lnTo>
                  <a:pt x="12841" y="7090"/>
                </a:lnTo>
                <a:lnTo>
                  <a:pt x="12235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1" name="God gave you this message."/>
          <p:cNvSpPr txBox="1"/>
          <p:nvPr/>
        </p:nvSpPr>
        <p:spPr>
          <a:xfrm>
            <a:off x="3597319" y="7264410"/>
            <a:ext cx="779149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God gave you this message.</a:t>
            </a:r>
          </a:p>
        </p:txBody>
      </p:sp>
      <p:sp>
        <p:nvSpPr>
          <p:cNvPr id="272" name="God will help you."/>
          <p:cNvSpPr txBox="1"/>
          <p:nvPr/>
        </p:nvSpPr>
        <p:spPr>
          <a:xfrm>
            <a:off x="3597319" y="8288168"/>
            <a:ext cx="779149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God will help you.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2"/>
      <p:bldP build="whole" bldLvl="1" animBg="1" rev="0" advAuto="0" spid="272" grpId="3"/>
      <p:bldP build="whole" bldLvl="1" animBg="1" rev="0" advAuto="0" spid="27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ectangle"/>
          <p:cNvSpPr/>
          <p:nvPr/>
        </p:nvSpPr>
        <p:spPr>
          <a:xfrm>
            <a:off x="0" y="-25400"/>
            <a:ext cx="13004800" cy="98044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5" name="Do you understand the gospel?"/>
          <p:cNvSpPr txBox="1"/>
          <p:nvPr/>
        </p:nvSpPr>
        <p:spPr>
          <a:xfrm>
            <a:off x="5360" y="2719468"/>
            <a:ext cx="12994079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57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Do you </a:t>
            </a:r>
            <a:r>
              <a:rPr>
                <a:solidFill>
                  <a:srgbClr val="FFFB00"/>
                </a:solidFill>
              </a:rPr>
              <a:t>understand</a:t>
            </a:r>
            <a:r>
              <a:t> the gospel?</a:t>
            </a:r>
          </a:p>
        </p:txBody>
      </p:sp>
      <p:sp>
        <p:nvSpPr>
          <p:cNvPr id="276" name="If you do,…"/>
          <p:cNvSpPr txBox="1"/>
          <p:nvPr/>
        </p:nvSpPr>
        <p:spPr>
          <a:xfrm>
            <a:off x="5360" y="4951331"/>
            <a:ext cx="12994079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57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If you do,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57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then you’ll </a:t>
            </a:r>
            <a:r>
              <a:rPr>
                <a:solidFill>
                  <a:srgbClr val="FFFB00"/>
                </a:solidFill>
              </a:rPr>
              <a:t>give everything for it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2"/>
      <p:bldP build="whole" bldLvl="1" animBg="1" rev="0" advAuto="0" spid="27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0" y="-25400"/>
            <a:ext cx="13004800" cy="98044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5" name="gauge.jpg" descr="gau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115" y="0"/>
            <a:ext cx="1233657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Ashamed of the gospel"/>
          <p:cNvSpPr txBox="1"/>
          <p:nvPr/>
        </p:nvSpPr>
        <p:spPr>
          <a:xfrm>
            <a:off x="704143" y="6024843"/>
            <a:ext cx="275815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Ashamed of the gospel</a:t>
            </a:r>
          </a:p>
        </p:txBody>
      </p:sp>
      <p:sp>
        <p:nvSpPr>
          <p:cNvPr id="177" name="Suffering for the gospel"/>
          <p:cNvSpPr txBox="1"/>
          <p:nvPr/>
        </p:nvSpPr>
        <p:spPr>
          <a:xfrm>
            <a:off x="9020760" y="6024843"/>
            <a:ext cx="3075803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Suffering for the gospel</a:t>
            </a:r>
          </a:p>
        </p:txBody>
      </p:sp>
      <p:sp>
        <p:nvSpPr>
          <p:cNvPr id="178" name="Shape"/>
          <p:cNvSpPr/>
          <p:nvPr/>
        </p:nvSpPr>
        <p:spPr>
          <a:xfrm rot="17004463">
            <a:off x="4762164" y="3971597"/>
            <a:ext cx="870087" cy="4246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88" y="0"/>
                </a:moveTo>
                <a:lnTo>
                  <a:pt x="0" y="17335"/>
                </a:lnTo>
                <a:lnTo>
                  <a:pt x="10768" y="21600"/>
                </a:lnTo>
                <a:lnTo>
                  <a:pt x="21600" y="17782"/>
                </a:lnTo>
                <a:lnTo>
                  <a:pt x="11088" y="0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</a:p>
        </p:txBody>
      </p:sp>
      <p:sp>
        <p:nvSpPr>
          <p:cNvPr id="179" name="Circle"/>
          <p:cNvSpPr/>
          <p:nvPr/>
        </p:nvSpPr>
        <p:spPr>
          <a:xfrm>
            <a:off x="6268220" y="6155741"/>
            <a:ext cx="468360" cy="46836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"/>
          <p:cNvSpPr/>
          <p:nvPr/>
        </p:nvSpPr>
        <p:spPr>
          <a:xfrm>
            <a:off x="0" y="-25400"/>
            <a:ext cx="13004800" cy="98044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82" name="gauge.jpg" descr="gau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115" y="0"/>
            <a:ext cx="1233657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shamed of the gospel"/>
          <p:cNvSpPr txBox="1"/>
          <p:nvPr/>
        </p:nvSpPr>
        <p:spPr>
          <a:xfrm>
            <a:off x="704143" y="6024843"/>
            <a:ext cx="275815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Ashamed of the gospel</a:t>
            </a:r>
          </a:p>
        </p:txBody>
      </p:sp>
      <p:sp>
        <p:nvSpPr>
          <p:cNvPr id="184" name="Suffering for the gospel"/>
          <p:cNvSpPr txBox="1"/>
          <p:nvPr/>
        </p:nvSpPr>
        <p:spPr>
          <a:xfrm>
            <a:off x="9020760" y="6024843"/>
            <a:ext cx="3075803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Suffering for the gospel</a:t>
            </a:r>
          </a:p>
        </p:txBody>
      </p:sp>
      <p:sp>
        <p:nvSpPr>
          <p:cNvPr id="185" name="Shape"/>
          <p:cNvSpPr/>
          <p:nvPr/>
        </p:nvSpPr>
        <p:spPr>
          <a:xfrm rot="4806843">
            <a:off x="7264447" y="4073006"/>
            <a:ext cx="870087" cy="4246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88" y="0"/>
                </a:moveTo>
                <a:lnTo>
                  <a:pt x="0" y="17335"/>
                </a:lnTo>
                <a:lnTo>
                  <a:pt x="10768" y="21600"/>
                </a:lnTo>
                <a:lnTo>
                  <a:pt x="21600" y="17782"/>
                </a:lnTo>
                <a:lnTo>
                  <a:pt x="11088" y="0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</a:p>
        </p:txBody>
      </p:sp>
      <p:sp>
        <p:nvSpPr>
          <p:cNvPr id="186" name="Circle"/>
          <p:cNvSpPr/>
          <p:nvPr/>
        </p:nvSpPr>
        <p:spPr>
          <a:xfrm>
            <a:off x="6268220" y="6155741"/>
            <a:ext cx="468360" cy="46836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"/>
          <p:cNvSpPr/>
          <p:nvPr/>
        </p:nvSpPr>
        <p:spPr>
          <a:xfrm>
            <a:off x="0" y="-25400"/>
            <a:ext cx="13004800" cy="98044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89" name="gauge.jpg" descr="gau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115" y="0"/>
            <a:ext cx="1233657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Ashamed of the gospel"/>
          <p:cNvSpPr txBox="1"/>
          <p:nvPr/>
        </p:nvSpPr>
        <p:spPr>
          <a:xfrm>
            <a:off x="704143" y="6024843"/>
            <a:ext cx="275815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Ashamed of the gospel</a:t>
            </a:r>
          </a:p>
        </p:txBody>
      </p:sp>
      <p:sp>
        <p:nvSpPr>
          <p:cNvPr id="191" name="Suffering for the gospel"/>
          <p:cNvSpPr txBox="1"/>
          <p:nvPr/>
        </p:nvSpPr>
        <p:spPr>
          <a:xfrm>
            <a:off x="9020760" y="6024843"/>
            <a:ext cx="3075803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Suffering for the gospel</a:t>
            </a:r>
          </a:p>
        </p:txBody>
      </p:sp>
      <p:sp>
        <p:nvSpPr>
          <p:cNvPr id="192" name="Shape"/>
          <p:cNvSpPr/>
          <p:nvPr/>
        </p:nvSpPr>
        <p:spPr>
          <a:xfrm rot="29009">
            <a:off x="6078585" y="3033429"/>
            <a:ext cx="870087" cy="4246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88" y="0"/>
                </a:moveTo>
                <a:lnTo>
                  <a:pt x="0" y="17335"/>
                </a:lnTo>
                <a:lnTo>
                  <a:pt x="10768" y="21600"/>
                </a:lnTo>
                <a:lnTo>
                  <a:pt x="21600" y="17782"/>
                </a:lnTo>
                <a:lnTo>
                  <a:pt x="11088" y="0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</a:p>
        </p:txBody>
      </p:sp>
      <p:sp>
        <p:nvSpPr>
          <p:cNvPr id="193" name="Circle"/>
          <p:cNvSpPr/>
          <p:nvPr/>
        </p:nvSpPr>
        <p:spPr>
          <a:xfrm>
            <a:off x="6268220" y="6155741"/>
            <a:ext cx="468360" cy="46836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"/>
          <p:cNvSpPr/>
          <p:nvPr/>
        </p:nvSpPr>
        <p:spPr>
          <a:xfrm>
            <a:off x="0" y="-25400"/>
            <a:ext cx="13004800" cy="98044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6" name="gauge.jpg" descr="gau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115" y="0"/>
            <a:ext cx="1233657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Ashamed of the gospel"/>
          <p:cNvSpPr txBox="1"/>
          <p:nvPr/>
        </p:nvSpPr>
        <p:spPr>
          <a:xfrm>
            <a:off x="704143" y="6024843"/>
            <a:ext cx="275815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Ashamed of the gospel</a:t>
            </a:r>
          </a:p>
        </p:txBody>
      </p:sp>
      <p:sp>
        <p:nvSpPr>
          <p:cNvPr id="198" name="Suffering for the gospel"/>
          <p:cNvSpPr txBox="1"/>
          <p:nvPr/>
        </p:nvSpPr>
        <p:spPr>
          <a:xfrm>
            <a:off x="9020760" y="6024843"/>
            <a:ext cx="3075803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Suffering for the gospel</a:t>
            </a:r>
          </a:p>
        </p:txBody>
      </p:sp>
      <p:sp>
        <p:nvSpPr>
          <p:cNvPr id="199" name="Rectangle"/>
          <p:cNvSpPr/>
          <p:nvPr/>
        </p:nvSpPr>
        <p:spPr>
          <a:xfrm>
            <a:off x="910188" y="570251"/>
            <a:ext cx="10733197" cy="442092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0" name="Shape"/>
          <p:cNvSpPr/>
          <p:nvPr/>
        </p:nvSpPr>
        <p:spPr>
          <a:xfrm rot="4806843">
            <a:off x="7264447" y="4073006"/>
            <a:ext cx="870087" cy="4246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88" y="0"/>
                </a:moveTo>
                <a:lnTo>
                  <a:pt x="0" y="17335"/>
                </a:lnTo>
                <a:lnTo>
                  <a:pt x="10768" y="21600"/>
                </a:lnTo>
                <a:lnTo>
                  <a:pt x="21600" y="17782"/>
                </a:lnTo>
                <a:lnTo>
                  <a:pt x="11088" y="0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</a:p>
        </p:txBody>
      </p:sp>
      <p:sp>
        <p:nvSpPr>
          <p:cNvPr id="201" name="Circle"/>
          <p:cNvSpPr/>
          <p:nvPr/>
        </p:nvSpPr>
        <p:spPr>
          <a:xfrm>
            <a:off x="6268220" y="6155741"/>
            <a:ext cx="468360" cy="46836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"/>
          <p:cNvSpPr/>
          <p:nvPr/>
        </p:nvSpPr>
        <p:spPr>
          <a:xfrm>
            <a:off x="0" y="-25400"/>
            <a:ext cx="13004800" cy="98044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4" name="gauge.jpg" descr="gau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115" y="0"/>
            <a:ext cx="1233657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Ashamed of the gospel"/>
          <p:cNvSpPr txBox="1"/>
          <p:nvPr/>
        </p:nvSpPr>
        <p:spPr>
          <a:xfrm>
            <a:off x="704143" y="6024843"/>
            <a:ext cx="275815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Ashamed of the gospel</a:t>
            </a:r>
          </a:p>
        </p:txBody>
      </p:sp>
      <p:sp>
        <p:nvSpPr>
          <p:cNvPr id="206" name="Suffering for the gospel"/>
          <p:cNvSpPr txBox="1"/>
          <p:nvPr/>
        </p:nvSpPr>
        <p:spPr>
          <a:xfrm>
            <a:off x="9020760" y="6024843"/>
            <a:ext cx="3075803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Suffering for the gospel</a:t>
            </a:r>
          </a:p>
        </p:txBody>
      </p:sp>
      <p:sp>
        <p:nvSpPr>
          <p:cNvPr id="207" name="Shape"/>
          <p:cNvSpPr/>
          <p:nvPr/>
        </p:nvSpPr>
        <p:spPr>
          <a:xfrm rot="4806843">
            <a:off x="7264447" y="4073006"/>
            <a:ext cx="870087" cy="4246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88" y="0"/>
                </a:moveTo>
                <a:lnTo>
                  <a:pt x="0" y="17335"/>
                </a:lnTo>
                <a:lnTo>
                  <a:pt x="10768" y="21600"/>
                </a:lnTo>
                <a:lnTo>
                  <a:pt x="21600" y="17782"/>
                </a:lnTo>
                <a:lnTo>
                  <a:pt x="11088" y="0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</a:p>
        </p:txBody>
      </p:sp>
      <p:sp>
        <p:nvSpPr>
          <p:cNvPr id="208" name="Circle"/>
          <p:cNvSpPr/>
          <p:nvPr/>
        </p:nvSpPr>
        <p:spPr>
          <a:xfrm>
            <a:off x="6268220" y="6155741"/>
            <a:ext cx="468360" cy="46836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angle"/>
          <p:cNvSpPr/>
          <p:nvPr/>
        </p:nvSpPr>
        <p:spPr>
          <a:xfrm>
            <a:off x="0" y="-25400"/>
            <a:ext cx="13004800" cy="9804400"/>
          </a:xfrm>
          <a:prstGeom prst="rect">
            <a:avLst/>
          </a:pr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" name="The Gospel"/>
          <p:cNvSpPr txBox="1"/>
          <p:nvPr/>
        </p:nvSpPr>
        <p:spPr>
          <a:xfrm>
            <a:off x="81704" y="4114799"/>
            <a:ext cx="12936459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2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The Gospel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"/>
          <p:cNvSpPr/>
          <p:nvPr/>
        </p:nvSpPr>
        <p:spPr>
          <a:xfrm>
            <a:off x="-54441" y="-63223"/>
            <a:ext cx="13113681" cy="9880046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16" name="Group"/>
          <p:cNvGrpSpPr/>
          <p:nvPr/>
        </p:nvGrpSpPr>
        <p:grpSpPr>
          <a:xfrm>
            <a:off x="-819519" y="489892"/>
            <a:ext cx="6733116" cy="8990992"/>
            <a:chOff x="0" y="0"/>
            <a:chExt cx="6733114" cy="8990991"/>
          </a:xfrm>
        </p:grpSpPr>
        <p:pic>
          <p:nvPicPr>
            <p:cNvPr id="214" name="janosch-diggelmann-IMEPsrN-lKI-unsplash.jpg" descr="janosch-diggelmann-IMEPsrN-lKI-unsplash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58573" y="929178"/>
              <a:ext cx="5374542" cy="8061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" name="Saved us"/>
            <p:cNvSpPr txBox="1"/>
            <p:nvPr/>
          </p:nvSpPr>
          <p:spPr>
            <a:xfrm>
              <a:off x="0" y="0"/>
              <a:ext cx="5517885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4700">
                  <a:solidFill>
                    <a:srgbClr val="FFFFFF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Saved us</a:t>
              </a:r>
            </a:p>
          </p:txBody>
        </p:sp>
      </p:grpSp>
      <p:grpSp>
        <p:nvGrpSpPr>
          <p:cNvPr id="219" name="Group"/>
          <p:cNvGrpSpPr/>
          <p:nvPr/>
        </p:nvGrpSpPr>
        <p:grpSpPr>
          <a:xfrm>
            <a:off x="4917292" y="1243561"/>
            <a:ext cx="8683315" cy="5965694"/>
            <a:chOff x="0" y="0"/>
            <a:chExt cx="8683314" cy="5965692"/>
          </a:xfrm>
        </p:grpSpPr>
        <p:pic>
          <p:nvPicPr>
            <p:cNvPr id="217" name="signpost-235079_1280.jpg" descr="signpost-235079_128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540776" cy="5031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" name="Holy calling"/>
            <p:cNvSpPr txBox="1"/>
            <p:nvPr/>
          </p:nvSpPr>
          <p:spPr>
            <a:xfrm>
              <a:off x="3165430" y="5051292"/>
              <a:ext cx="5517885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4700">
                  <a:solidFill>
                    <a:srgbClr val="FFFFFF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Holy calling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1"/>
      <p:bldP build="whole" bldLvl="1" animBg="1" rev="0" advAuto="0" spid="21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"/>
          <p:cNvSpPr/>
          <p:nvPr/>
        </p:nvSpPr>
        <p:spPr>
          <a:xfrm>
            <a:off x="6279072" y="-63223"/>
            <a:ext cx="6763820" cy="9880046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2" name="jamie-street-_94HLr_QXo8-unsplash.jpg" descr="jamie-street-_94HLr_QXo8-unsplash.jpg"/>
          <p:cNvPicPr>
            <a:picLocks noChangeAspect="1"/>
          </p:cNvPicPr>
          <p:nvPr/>
        </p:nvPicPr>
        <p:blipFill>
          <a:blip r:embed="rId2">
            <a:extLst/>
          </a:blip>
          <a:srcRect l="18918" t="37003" r="25265" b="1797"/>
          <a:stretch>
            <a:fillRect/>
          </a:stretch>
        </p:blipFill>
        <p:spPr>
          <a:xfrm>
            <a:off x="6970368" y="5439267"/>
            <a:ext cx="5381329" cy="3975032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Rectangle"/>
          <p:cNvSpPr/>
          <p:nvPr/>
        </p:nvSpPr>
        <p:spPr>
          <a:xfrm>
            <a:off x="-54441" y="-63223"/>
            <a:ext cx="6247379" cy="9880046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4" name="jess-bailey-f94JPVrDbnY-unsplash.jpg" descr="jess-bailey-f94JPVrDbnY-unsplas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4052" y="1323752"/>
            <a:ext cx="5393861" cy="404539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Not because of:"/>
          <p:cNvSpPr txBox="1"/>
          <p:nvPr/>
        </p:nvSpPr>
        <p:spPr>
          <a:xfrm>
            <a:off x="310306" y="369022"/>
            <a:ext cx="551788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7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Not because of:</a:t>
            </a:r>
          </a:p>
        </p:txBody>
      </p:sp>
      <p:sp>
        <p:nvSpPr>
          <p:cNvPr id="226" name="Rectangle"/>
          <p:cNvSpPr/>
          <p:nvPr/>
        </p:nvSpPr>
        <p:spPr>
          <a:xfrm>
            <a:off x="6160108" y="-63223"/>
            <a:ext cx="133404" cy="98800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" name="Instead because of:"/>
          <p:cNvSpPr txBox="1"/>
          <p:nvPr/>
        </p:nvSpPr>
        <p:spPr>
          <a:xfrm>
            <a:off x="6902040" y="339232"/>
            <a:ext cx="551788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7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Instead because of:</a:t>
            </a:r>
          </a:p>
        </p:txBody>
      </p:sp>
      <p:pic>
        <p:nvPicPr>
          <p:cNvPr id="228" name="andrew-shelley-8CbrvOl8JRk-unsplash.jpg" descr="andrew-shelley-8CbrvOl8JRk-unsplash.jpg"/>
          <p:cNvPicPr>
            <a:picLocks noChangeAspect="1"/>
          </p:cNvPicPr>
          <p:nvPr/>
        </p:nvPicPr>
        <p:blipFill>
          <a:blip r:embed="rId4">
            <a:extLst/>
          </a:blip>
          <a:srcRect l="17384" t="0" r="0" b="0"/>
          <a:stretch>
            <a:fillRect/>
          </a:stretch>
        </p:blipFill>
        <p:spPr>
          <a:xfrm>
            <a:off x="478844" y="1384767"/>
            <a:ext cx="5287335" cy="7999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1"/>
      <p:bldP build="whole" bldLvl="1" animBg="1" rev="0" advAuto="0" spid="224" grpId="4"/>
      <p:bldP build="whole" bldLvl="1" animBg="1" rev="0" advAuto="0" spid="227" grpId="3"/>
      <p:bldP build="whole" bldLvl="1" animBg="1" rev="0" advAuto="0" spid="228" grpId="2"/>
      <p:bldP build="whole" bldLvl="1" animBg="1" rev="0" advAuto="0" spid="222" grpId="5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