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"/>
          <p:cNvSpPr/>
          <p:nvPr/>
        </p:nvSpPr>
        <p:spPr>
          <a:xfrm>
            <a:off x="0" y="-1172"/>
            <a:ext cx="9144001" cy="686034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TextBox 26"/>
          <p:cNvSpPr txBox="1"/>
          <p:nvPr/>
        </p:nvSpPr>
        <p:spPr>
          <a:xfrm>
            <a:off x="558214" y="1294130"/>
            <a:ext cx="8027572" cy="426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3500">
                <a:solidFill>
                  <a:srgbClr val="FFFFFF"/>
                </a:solidFill>
                <a:latin typeface="Open Sans Regular Bold"/>
                <a:ea typeface="Open Sans Regular Bold"/>
                <a:cs typeface="Open Sans Regular Bold"/>
                <a:sym typeface="Open Sans Regular Bold"/>
              </a:defRPr>
            </a:pPr>
            <a:r>
              <a:t>2 Corinthians 3:5-6</a:t>
            </a:r>
          </a:p>
          <a:p>
            <a:pPr>
              <a:defRPr sz="3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rPr>
                <a:solidFill>
                  <a:srgbClr val="FFFB00"/>
                </a:solidFill>
              </a:rPr>
              <a:t>Not that we are sufficient in ourselves</a:t>
            </a:r>
            <a:r>
              <a:t> to claim anything as coming from us, but </a:t>
            </a:r>
            <a:r>
              <a:rPr>
                <a:solidFill>
                  <a:srgbClr val="FFFB00"/>
                </a:solidFill>
              </a:rPr>
              <a:t>our sufficiency is from God</a:t>
            </a:r>
            <a:r>
              <a:t>, who has made us sufficient to be ministers of a new covenant, not of the letter but of the Spirit.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light.jpg" descr="ligh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031" y="72083"/>
            <a:ext cx="6967981" cy="4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26"/>
          <p:cNvSpPr txBox="1"/>
          <p:nvPr/>
        </p:nvSpPr>
        <p:spPr>
          <a:xfrm>
            <a:off x="2036019" y="4880290"/>
            <a:ext cx="7119968" cy="1767841"/>
          </a:xfrm>
          <a:prstGeom prst="rect">
            <a:avLst/>
          </a:prstGeom>
          <a:solidFill>
            <a:srgbClr val="BCD2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Endurance</a:t>
            </a:r>
          </a:p>
        </p:txBody>
      </p:sp>
      <p:sp>
        <p:nvSpPr>
          <p:cNvPr id="127" name="Rectangle"/>
          <p:cNvSpPr/>
          <p:nvPr/>
        </p:nvSpPr>
        <p:spPr>
          <a:xfrm>
            <a:off x="3279784" y="235056"/>
            <a:ext cx="4632438" cy="44502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1000" fill="hold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ray2.jpg" descr="Pray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7496" y="1593276"/>
            <a:ext cx="5807672" cy="477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26"/>
          <p:cNvSpPr txBox="1"/>
          <p:nvPr/>
        </p:nvSpPr>
        <p:spPr>
          <a:xfrm>
            <a:off x="-15101" y="405635"/>
            <a:ext cx="4550045" cy="1767841"/>
          </a:xfrm>
          <a:prstGeom prst="rect">
            <a:avLst/>
          </a:prstGeom>
          <a:solidFill>
            <a:srgbClr val="92DEA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Prayer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"/>
          <p:cNvSpPr/>
          <p:nvPr/>
        </p:nvSpPr>
        <p:spPr>
          <a:xfrm>
            <a:off x="0" y="-1172"/>
            <a:ext cx="9144001" cy="686034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TextBox 29"/>
          <p:cNvSpPr txBox="1"/>
          <p:nvPr/>
        </p:nvSpPr>
        <p:spPr>
          <a:xfrm>
            <a:off x="938433" y="2494280"/>
            <a:ext cx="7267135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1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We need God just as much as Paul did.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2837492" y="2022212"/>
            <a:ext cx="5820886" cy="359664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Paul’s Dependence on God</a:t>
            </a:r>
          </a:p>
        </p:txBody>
      </p:sp>
      <p:pic>
        <p:nvPicPr>
          <p:cNvPr id="98" name="rappelling-153613_1280.png" descr="rappelling-153613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47" y="-25401"/>
            <a:ext cx="3537207" cy="7074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26"/>
          <p:cNvSpPr txBox="1"/>
          <p:nvPr/>
        </p:nvSpPr>
        <p:spPr>
          <a:xfrm>
            <a:off x="-112984" y="209869"/>
            <a:ext cx="8282275" cy="17678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Relationship</a:t>
            </a:r>
          </a:p>
        </p:txBody>
      </p:sp>
      <p:grpSp>
        <p:nvGrpSpPr>
          <p:cNvPr id="103" name="Group"/>
          <p:cNvGrpSpPr/>
          <p:nvPr/>
        </p:nvGrpSpPr>
        <p:grpSpPr>
          <a:xfrm>
            <a:off x="455183" y="2025711"/>
            <a:ext cx="8725215" cy="4567784"/>
            <a:chOff x="0" y="0"/>
            <a:chExt cx="8725214" cy="4567782"/>
          </a:xfrm>
        </p:grpSpPr>
        <p:pic>
          <p:nvPicPr>
            <p:cNvPr id="101" name="pull rock 2.jpg" descr="pull rock 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29834" y="1565356"/>
              <a:ext cx="5795381" cy="3002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Slave2.jpg" descr="Slave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05126" cy="44541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"/>
          <p:cNvGrpSpPr/>
          <p:nvPr/>
        </p:nvGrpSpPr>
        <p:grpSpPr>
          <a:xfrm>
            <a:off x="1379208" y="2551310"/>
            <a:ext cx="7801190" cy="4042185"/>
            <a:chOff x="0" y="0"/>
            <a:chExt cx="7801188" cy="4042184"/>
          </a:xfrm>
        </p:grpSpPr>
        <p:pic>
          <p:nvPicPr>
            <p:cNvPr id="105" name="pull rock 2.jpg" descr="pull rock 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05809" y="1039758"/>
              <a:ext cx="5795380" cy="3002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stand.jpg" descr="stand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684229" cy="39274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" name="TextBox 26"/>
          <p:cNvSpPr txBox="1"/>
          <p:nvPr/>
        </p:nvSpPr>
        <p:spPr>
          <a:xfrm>
            <a:off x="-112984" y="209869"/>
            <a:ext cx="8282275" cy="17678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Relationship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together2.jpg" descr="together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188" y="1807101"/>
            <a:ext cx="7879653" cy="533578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26"/>
          <p:cNvSpPr txBox="1"/>
          <p:nvPr/>
        </p:nvSpPr>
        <p:spPr>
          <a:xfrm>
            <a:off x="-112984" y="209869"/>
            <a:ext cx="8282275" cy="17678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Relationship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David2.jpg" descr="David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4448" y="52417"/>
            <a:ext cx="4830405" cy="5085638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26"/>
          <p:cNvSpPr txBox="1"/>
          <p:nvPr/>
        </p:nvSpPr>
        <p:spPr>
          <a:xfrm>
            <a:off x="-1117" y="4852324"/>
            <a:ext cx="6527643" cy="1767841"/>
          </a:xfrm>
          <a:prstGeom prst="rect">
            <a:avLst/>
          </a:prstGeom>
          <a:solidFill>
            <a:schemeClr val="accent5">
              <a:lumOff val="1161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Motivation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2"/>
          <p:cNvSpPr/>
          <p:nvPr/>
        </p:nvSpPr>
        <p:spPr>
          <a:xfrm>
            <a:off x="0" y="-1172"/>
            <a:ext cx="9144001" cy="686034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TextBox 26"/>
          <p:cNvSpPr txBox="1"/>
          <p:nvPr/>
        </p:nvSpPr>
        <p:spPr>
          <a:xfrm>
            <a:off x="558214" y="995679"/>
            <a:ext cx="8027572" cy="486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3500">
                <a:solidFill>
                  <a:srgbClr val="FFFFFF"/>
                </a:solidFill>
                <a:latin typeface="Open Sans Regular Bold"/>
                <a:ea typeface="Open Sans Regular Bold"/>
                <a:cs typeface="Open Sans Regular Bold"/>
                <a:sym typeface="Open Sans Regular Bold"/>
              </a:defRPr>
            </a:pPr>
            <a:r>
              <a:t>1 Samuel 17:45-46</a:t>
            </a:r>
          </a:p>
          <a:p>
            <a:pPr>
              <a:defRPr sz="3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Then David said to the Philistine, “You come to me with a sword and with a spear and with a javelin, but </a:t>
            </a:r>
            <a:r>
              <a:rPr>
                <a:solidFill>
                  <a:srgbClr val="FFFB00"/>
                </a:solidFill>
              </a:rPr>
              <a:t>I come to you in the name of the Lord of hosts</a:t>
            </a:r>
            <a:r>
              <a:t>, the God of the armies of Israel, whom you have defied. This day </a:t>
            </a:r>
            <a:r>
              <a:rPr>
                <a:solidFill>
                  <a:srgbClr val="FFFB00"/>
                </a:solidFill>
              </a:rPr>
              <a:t>the Lord will deliver you into my hand,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avid2.jpg" descr="David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4448" y="52417"/>
            <a:ext cx="4830405" cy="508563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26"/>
          <p:cNvSpPr txBox="1"/>
          <p:nvPr/>
        </p:nvSpPr>
        <p:spPr>
          <a:xfrm>
            <a:off x="-1117" y="4852324"/>
            <a:ext cx="6527643" cy="1767841"/>
          </a:xfrm>
          <a:prstGeom prst="rect">
            <a:avLst/>
          </a:prstGeom>
          <a:solidFill>
            <a:schemeClr val="accent5">
              <a:lumOff val="1161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Motivation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wing2.jpg" descr="Swing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66" y="1608079"/>
            <a:ext cx="6856456" cy="514234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26"/>
          <p:cNvSpPr txBox="1"/>
          <p:nvPr/>
        </p:nvSpPr>
        <p:spPr>
          <a:xfrm>
            <a:off x="722791" y="251818"/>
            <a:ext cx="8460562" cy="176784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Humility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