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media/image1.jpeg" ContentType="image/jpeg"/>
  <Override PartName="/ppt/media/image2.jpeg" ContentType="image/jpeg"/>
  <Override PartName="/ppt/media/image3.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173393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5E5E5E"/>
        </a:solidFill>
        <a:effectLst/>
        <a:uFillTx/>
        <a:latin typeface="+mn-lt"/>
        <a:ea typeface="+mn-ea"/>
        <a:cs typeface="+mn-cs"/>
        <a:sym typeface="Helvetica Neue"/>
      </a:defRPr>
    </a:lvl1pPr>
    <a:lvl2pPr marL="0" marR="0" indent="457200" algn="ctr" defTabSz="173393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5E5E5E"/>
        </a:solidFill>
        <a:effectLst/>
        <a:uFillTx/>
        <a:latin typeface="+mn-lt"/>
        <a:ea typeface="+mn-ea"/>
        <a:cs typeface="+mn-cs"/>
        <a:sym typeface="Helvetica Neue"/>
      </a:defRPr>
    </a:lvl2pPr>
    <a:lvl3pPr marL="0" marR="0" indent="914400" algn="ctr" defTabSz="173393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5E5E5E"/>
        </a:solidFill>
        <a:effectLst/>
        <a:uFillTx/>
        <a:latin typeface="+mn-lt"/>
        <a:ea typeface="+mn-ea"/>
        <a:cs typeface="+mn-cs"/>
        <a:sym typeface="Helvetica Neue"/>
      </a:defRPr>
    </a:lvl3pPr>
    <a:lvl4pPr marL="0" marR="0" indent="1371600" algn="ctr" defTabSz="173393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5E5E5E"/>
        </a:solidFill>
        <a:effectLst/>
        <a:uFillTx/>
        <a:latin typeface="+mn-lt"/>
        <a:ea typeface="+mn-ea"/>
        <a:cs typeface="+mn-cs"/>
        <a:sym typeface="Helvetica Neue"/>
      </a:defRPr>
    </a:lvl4pPr>
    <a:lvl5pPr marL="0" marR="0" indent="1828800" algn="ctr" defTabSz="173393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5E5E5E"/>
        </a:solidFill>
        <a:effectLst/>
        <a:uFillTx/>
        <a:latin typeface="+mn-lt"/>
        <a:ea typeface="+mn-ea"/>
        <a:cs typeface="+mn-cs"/>
        <a:sym typeface="Helvetica Neue"/>
      </a:defRPr>
    </a:lvl5pPr>
    <a:lvl6pPr marL="0" marR="0" indent="2286000" algn="ctr" defTabSz="173393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5E5E5E"/>
        </a:solidFill>
        <a:effectLst/>
        <a:uFillTx/>
        <a:latin typeface="+mn-lt"/>
        <a:ea typeface="+mn-ea"/>
        <a:cs typeface="+mn-cs"/>
        <a:sym typeface="Helvetica Neue"/>
      </a:defRPr>
    </a:lvl6pPr>
    <a:lvl7pPr marL="0" marR="0" indent="2743200" algn="ctr" defTabSz="173393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5E5E5E"/>
        </a:solidFill>
        <a:effectLst/>
        <a:uFillTx/>
        <a:latin typeface="+mn-lt"/>
        <a:ea typeface="+mn-ea"/>
        <a:cs typeface="+mn-cs"/>
        <a:sym typeface="Helvetica Neue"/>
      </a:defRPr>
    </a:lvl7pPr>
    <a:lvl8pPr marL="0" marR="0" indent="3200400" algn="ctr" defTabSz="173393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5E5E5E"/>
        </a:solidFill>
        <a:effectLst/>
        <a:uFillTx/>
        <a:latin typeface="+mn-lt"/>
        <a:ea typeface="+mn-ea"/>
        <a:cs typeface="+mn-cs"/>
        <a:sym typeface="Helvetica Neue"/>
      </a:defRPr>
    </a:lvl8pPr>
    <a:lvl9pPr marL="0" marR="0" indent="3657600" algn="ctr" defTabSz="173393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5E5E5E"/>
        </a:solidFill>
        <a:effectLst/>
        <a:uFillTx/>
        <a:latin typeface="+mn-lt"/>
        <a:ea typeface="+mn-ea"/>
        <a:cs typeface="+mn-cs"/>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b="def" i="def"/>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254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254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wholeTbl>
    <a:band2H>
      <a:tcTxStyle b="def" i="def"/>
      <a:tcStyle>
        <a:tcBdr/>
        <a:fill>
          <a:solidFill>
            <a:srgbClr val="E3E5E8"/>
          </a:solidFill>
        </a:fill>
      </a:tcStyle>
    </a:band2H>
    <a:firstCol>
      <a:tcTxStyle b="on" i="off">
        <a:fontRef idx="minor">
          <a:srgbClr val="000000"/>
        </a:fontRef>
        <a:srgbClr val="000000"/>
      </a:tcTxStyle>
      <a:tcStyle>
        <a:tcBdr>
          <a:left>
            <a:ln w="12700" cap="flat">
              <a:solidFill>
                <a:srgbClr val="536773"/>
              </a:solidFill>
              <a:prstDash val="solid"/>
              <a:miter lim="400000"/>
            </a:ln>
          </a:left>
          <a:right>
            <a:ln w="25400" cap="flat">
              <a:solidFill>
                <a:srgbClr val="000000"/>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536773"/>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solidFill>
            <a:schemeClr val="accent1">
              <a:lumOff val="16847"/>
            </a:schemeClr>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838383"/>
              </a:solidFill>
              <a:prstDash val="solid"/>
              <a:miter lim="400000"/>
            </a:ln>
          </a:left>
          <a:right>
            <a:ln w="12700" cap="flat">
              <a:solidFill>
                <a:srgbClr val="838383"/>
              </a:solidFill>
              <a:prstDash val="solid"/>
              <a:miter lim="400000"/>
            </a:ln>
          </a:right>
          <a:top>
            <a:ln w="12700" cap="flat">
              <a:solidFill>
                <a:srgbClr val="838383"/>
              </a:solidFill>
              <a:prstDash val="solid"/>
              <a:miter lim="400000"/>
            </a:ln>
          </a:top>
          <a:bottom>
            <a:ln w="12700" cap="flat">
              <a:solidFill>
                <a:srgbClr val="838383"/>
              </a:solidFill>
              <a:prstDash val="solid"/>
              <a:miter lim="400000"/>
            </a:ln>
          </a:bottom>
          <a:insideH>
            <a:ln w="12700" cap="flat">
              <a:solidFill>
                <a:srgbClr val="838383"/>
              </a:solidFill>
              <a:prstDash val="solid"/>
              <a:miter lim="400000"/>
            </a:ln>
          </a:insideH>
          <a:insideV>
            <a:ln w="12700" cap="flat">
              <a:solidFill>
                <a:srgbClr val="838383"/>
              </a:solidFill>
              <a:prstDash val="solid"/>
              <a:miter lim="400000"/>
            </a:ln>
          </a:insideV>
        </a:tcBdr>
        <a:fill>
          <a:noFill/>
        </a:fill>
      </a:tcStyle>
    </a:wholeTbl>
    <a:band2H>
      <a:tcTxStyle b="def" i="def"/>
      <a:tcStyle>
        <a:tcBdr/>
        <a:fill>
          <a:solidFill>
            <a:srgbClr val="EDEEEE"/>
          </a:solidFill>
        </a:fill>
      </a:tcStyle>
    </a:band2H>
    <a:firstCol>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808080"/>
              </a:solidFill>
              <a:prstDash val="solid"/>
              <a:miter lim="400000"/>
            </a:ln>
          </a:right>
          <a:top>
            <a:ln w="12700" cap="flat">
              <a:solidFill>
                <a:srgbClr val="808080"/>
              </a:solidFill>
              <a:prstDash val="solid"/>
              <a:miter lim="400000"/>
            </a:ln>
          </a:top>
          <a:bottom>
            <a:ln w="12700" cap="flat">
              <a:solidFill>
                <a:srgbClr val="808080"/>
              </a:solidFill>
              <a:prstDash val="solid"/>
              <a:miter lim="400000"/>
            </a:ln>
          </a:bottom>
          <a:insideH>
            <a:ln w="12700" cap="flat">
              <a:solidFill>
                <a:srgbClr val="808080"/>
              </a:solidFill>
              <a:prstDash val="solid"/>
              <a:miter lim="400000"/>
            </a:ln>
          </a:insideH>
          <a:insideV>
            <a:ln w="12700" cap="flat">
              <a:solidFill>
                <a:srgbClr val="808080"/>
              </a:solidFill>
              <a:prstDash val="solid"/>
              <a:miter lim="400000"/>
            </a:ln>
          </a:insideV>
        </a:tcBdr>
        <a:fill>
          <a:solidFill>
            <a:srgbClr val="88FA4F"/>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chemeClr val="accent3"/>
              </a:solidFill>
              <a:prstDash val="solid"/>
              <a:miter lim="400000"/>
            </a:ln>
          </a:top>
          <a:bottom>
            <a:ln w="12700" cap="flat">
              <a:solidFill>
                <a:srgbClr val="4D4D4D"/>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4D4D4D"/>
              </a:solidFill>
              <a:prstDash val="solid"/>
              <a:miter lim="400000"/>
            </a:ln>
          </a:right>
          <a:top>
            <a:ln w="12700" cap="flat">
              <a:solidFill>
                <a:srgbClr val="4D4D4D"/>
              </a:solidFill>
              <a:prstDash val="solid"/>
              <a:miter lim="400000"/>
            </a:ln>
          </a:top>
          <a:bottom>
            <a:ln w="12700" cap="flat">
              <a:solidFill>
                <a:srgbClr val="4D4D4D"/>
              </a:solidFill>
              <a:prstDash val="solid"/>
              <a:miter lim="400000"/>
            </a:ln>
          </a:bottom>
          <a:insideH>
            <a:ln w="12700" cap="flat">
              <a:solidFill>
                <a:srgbClr val="4D4D4D"/>
              </a:solidFill>
              <a:prstDash val="solid"/>
              <a:miter lim="400000"/>
            </a:ln>
          </a:insideH>
          <a:insideV>
            <a:ln w="12700" cap="flat">
              <a:solidFill>
                <a:srgbClr val="4D4D4D"/>
              </a:solidFill>
              <a:prstDash val="solid"/>
              <a:miter lim="400000"/>
            </a:ln>
          </a:insideV>
        </a:tcBdr>
        <a:fill>
          <a:solidFill>
            <a:srgbClr val="60D937"/>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wholeTbl>
    <a:band2H>
      <a:tcTxStyle b="def" i="def"/>
      <a:tcStyle>
        <a:tcBdr/>
        <a:fill>
          <a:solidFill>
            <a:schemeClr val="accent4">
              <a:hueOff val="348544"/>
              <a:lumOff val="7139"/>
            </a:schemeClr>
          </a:solidFill>
        </a:fill>
      </a:tcStyle>
    </a:band2H>
    <a:firstCol>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8BB00"/>
          </a:solidFill>
        </a:fill>
      </a:tcStyle>
    </a:firstCol>
    <a:la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25400" cap="flat">
              <a:solidFill>
                <a:srgbClr val="F8BA00"/>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lastRow>
    <a:fir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940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464646"/>
              </a:solidFill>
              <a:prstDash val="solid"/>
              <a:miter lim="400000"/>
            </a:ln>
          </a:left>
          <a:right>
            <a:ln w="12700" cap="flat">
              <a:solidFill>
                <a:srgbClr val="464646"/>
              </a:solidFill>
              <a:prstDash val="solid"/>
              <a:miter lim="400000"/>
            </a:ln>
          </a:right>
          <a:top>
            <a:ln w="12700" cap="flat">
              <a:solidFill>
                <a:srgbClr val="464646"/>
              </a:solidFill>
              <a:prstDash val="solid"/>
              <a:miter lim="400000"/>
            </a:ln>
          </a:top>
          <a:bottom>
            <a:ln w="12700" cap="flat">
              <a:solidFill>
                <a:srgbClr val="464646"/>
              </a:solidFill>
              <a:prstDash val="solid"/>
              <a:miter lim="400000"/>
            </a:ln>
          </a:bottom>
          <a:insideH>
            <a:ln w="12700" cap="flat">
              <a:solidFill>
                <a:srgbClr val="464646"/>
              </a:solidFill>
              <a:prstDash val="solid"/>
              <a:miter lim="400000"/>
            </a:ln>
          </a:insideH>
          <a:insideV>
            <a:ln w="12700" cap="flat">
              <a:solidFill>
                <a:srgbClr val="464646"/>
              </a:solidFill>
              <a:prstDash val="solid"/>
              <a:miter lim="400000"/>
            </a:ln>
          </a:insideV>
        </a:tcBdr>
        <a:fill>
          <a:noFill/>
        </a:fill>
      </a:tcStyle>
    </a:wholeTbl>
    <a:band2H>
      <a:tcTxStyle b="def" i="def"/>
      <a:tcStyle>
        <a:tcBdr/>
        <a:fill>
          <a:solidFill>
            <a:srgbClr val="D4D5D5"/>
          </a:solidFill>
        </a:fill>
      </a:tcStyle>
    </a:band2H>
    <a:firstCol>
      <a:tcTxStyle b="on" i="off">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C3C3C3"/>
              </a:solidFill>
              <a:prstDash val="solid"/>
              <a:miter lim="400000"/>
            </a:ln>
          </a:top>
          <a:bottom>
            <a:ln w="12700" cap="flat">
              <a:solidFill>
                <a:srgbClr val="C3C3C3"/>
              </a:solidFill>
              <a:prstDash val="solid"/>
              <a:miter lim="400000"/>
            </a:ln>
          </a:bottom>
          <a:insideH>
            <a:ln w="12700" cap="flat">
              <a:solidFill>
                <a:srgbClr val="C3C3C3"/>
              </a:solidFill>
              <a:prstDash val="solid"/>
              <a:miter lim="400000"/>
            </a:ln>
          </a:insideH>
          <a:insideV>
            <a:ln w="12700" cap="flat">
              <a:solidFill>
                <a:srgbClr val="C3C3C3"/>
              </a:solidFill>
              <a:prstDash val="solid"/>
              <a:miter lim="400000"/>
            </a:ln>
          </a:insideV>
        </a:tcBdr>
        <a:fill>
          <a:solidFill>
            <a:srgbClr val="CB2A7B"/>
          </a:solidFill>
        </a:fill>
      </a:tcStyle>
    </a:firstCol>
    <a:lastRow>
      <a:tcTxStyle b="on" i="off">
        <a:fontRef idx="minor">
          <a:srgbClr val="000000"/>
        </a:fontRef>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25400" cap="flat">
              <a:solidFill>
                <a:srgbClr val="CB297B"/>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FFFFFF"/>
          </a:solidFill>
        </a:fill>
      </a:tcStyle>
    </a:lastRow>
    <a:firstRow>
      <a:tcTxStyle b="on" i="off">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991A5F"/>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wholeTbl>
    <a:band2H>
      <a:tcTxStyle b="def" i="def"/>
      <a:tcStyle>
        <a:tcBdr/>
        <a:fill>
          <a:solidFill>
            <a:srgbClr val="EDEEEE"/>
          </a:solidFill>
        </a:fill>
      </a:tcStyle>
    </a:band2H>
    <a:firstCol>
      <a:tcTxStyle b="on" i="off">
        <a:fontRef idx="minor">
          <a:srgbClr val="000000"/>
        </a:fontRef>
        <a:srgbClr val="000000"/>
      </a:tcTxStyle>
      <a:tcStyle>
        <a:tcBdr>
          <a:left>
            <a:ln w="12700" cap="flat">
              <a:solidFill>
                <a:srgbClr val="6C6C6C"/>
              </a:solidFill>
              <a:prstDash val="solid"/>
              <a:miter lim="400000"/>
            </a:ln>
          </a:left>
          <a:right>
            <a:ln w="254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6C6C6C"/>
              </a:solidFill>
              <a:prstDash val="solid"/>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6C6C6C"/>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D6DCE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57" name="Shape 157"/>
          <p:cNvSpPr/>
          <p:nvPr>
            <p:ph type="sldImg"/>
          </p:nvPr>
        </p:nvSpPr>
        <p:spPr>
          <a:xfrm>
            <a:off x="1143000" y="685800"/>
            <a:ext cx="4572000" cy="3429000"/>
          </a:xfrm>
          <a:prstGeom prst="rect">
            <a:avLst/>
          </a:prstGeom>
        </p:spPr>
        <p:txBody>
          <a:bodyPr/>
          <a:lstStyle/>
          <a:p>
            <a:pPr/>
          </a:p>
        </p:txBody>
      </p:sp>
      <p:sp>
        <p:nvSpPr>
          <p:cNvPr id="158" name="Shape 158"/>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p:spTree>
      <p:nvGrpSpPr>
        <p:cNvPr id="1" name=""/>
        <p:cNvGrpSpPr/>
        <p:nvPr/>
      </p:nvGrpSpPr>
      <p:grpSpPr>
        <a:xfrm>
          <a:off x="0" y="0"/>
          <a:ext cx="0" cy="0"/>
          <a:chOff x="0" y="0"/>
          <a:chExt cx="0" cy="0"/>
        </a:xfrm>
      </p:grpSpPr>
      <p:sp>
        <p:nvSpPr>
          <p:cNvPr id="11" name="Author and Date"/>
          <p:cNvSpPr txBox="1"/>
          <p:nvPr>
            <p:ph type="body" sz="quarter" idx="21" hasCustomPrompt="1"/>
          </p:nvPr>
        </p:nvSpPr>
        <p:spPr>
          <a:xfrm>
            <a:off x="698500" y="8657488"/>
            <a:ext cx="11607801" cy="461060"/>
          </a:xfrm>
          <a:prstGeom prst="rect">
            <a:avLst/>
          </a:prstGeom>
        </p:spPr>
        <p:txBody>
          <a:bodyPr anchor="b"/>
          <a:lstStyle>
            <a:lvl1pPr marL="0" indent="0" defTabSz="563541">
              <a:lnSpc>
                <a:spcPct val="100000"/>
              </a:lnSpc>
              <a:spcBef>
                <a:spcPts val="0"/>
              </a:spcBef>
              <a:buSzTx/>
              <a:buNone/>
              <a:defRPr b="1" sz="2304"/>
            </a:lvl1pPr>
          </a:lstStyle>
          <a:p>
            <a:pPr/>
            <a:r>
              <a:t>Author and Date</a:t>
            </a:r>
          </a:p>
        </p:txBody>
      </p:sp>
      <p:sp>
        <p:nvSpPr>
          <p:cNvPr id="12" name="Presentation Title"/>
          <p:cNvSpPr txBox="1"/>
          <p:nvPr>
            <p:ph type="title" hasCustomPrompt="1"/>
          </p:nvPr>
        </p:nvSpPr>
        <p:spPr>
          <a:xfrm>
            <a:off x="698500" y="1854200"/>
            <a:ext cx="11609057" cy="3302000"/>
          </a:xfrm>
          <a:prstGeom prst="rect">
            <a:avLst/>
          </a:prstGeom>
        </p:spPr>
        <p:txBody>
          <a:bodyPr anchor="b"/>
          <a:lstStyle>
            <a:lvl1pPr>
              <a:defRPr spc="-164" sz="8200"/>
            </a:lvl1pPr>
          </a:lstStyle>
          <a:p>
            <a:pPr/>
            <a:r>
              <a:t>Presentation Title</a:t>
            </a:r>
          </a:p>
        </p:txBody>
      </p:sp>
      <p:sp>
        <p:nvSpPr>
          <p:cNvPr id="13" name="Body Level One…"/>
          <p:cNvSpPr txBox="1"/>
          <p:nvPr>
            <p:ph type="body" sz="quarter" idx="1" hasCustomPrompt="1"/>
          </p:nvPr>
        </p:nvSpPr>
        <p:spPr>
          <a:xfrm>
            <a:off x="698500" y="5105400"/>
            <a:ext cx="11607800" cy="1456399"/>
          </a:xfrm>
          <a:prstGeom prst="rect">
            <a:avLst/>
          </a:prstGeom>
        </p:spPr>
        <p:txBody>
          <a:bodyPr/>
          <a:lstStyle>
            <a:lvl1pPr marL="0" indent="0" defTabSz="587022">
              <a:lnSpc>
                <a:spcPct val="100000"/>
              </a:lnSpc>
              <a:spcBef>
                <a:spcPts val="0"/>
              </a:spcBef>
              <a:buSzTx/>
              <a:buNone/>
              <a:defRPr b="1" sz="3800"/>
            </a:lvl1pPr>
            <a:lvl2pPr marL="0" indent="457200" defTabSz="587022">
              <a:lnSpc>
                <a:spcPct val="100000"/>
              </a:lnSpc>
              <a:spcBef>
                <a:spcPts val="0"/>
              </a:spcBef>
              <a:buSzTx/>
              <a:buNone/>
              <a:defRPr b="1" sz="3800"/>
            </a:lvl2pPr>
            <a:lvl3pPr marL="0" indent="914400" defTabSz="587022">
              <a:lnSpc>
                <a:spcPct val="100000"/>
              </a:lnSpc>
              <a:spcBef>
                <a:spcPts val="0"/>
              </a:spcBef>
              <a:buSzTx/>
              <a:buNone/>
              <a:defRPr b="1" sz="3800"/>
            </a:lvl3pPr>
            <a:lvl4pPr marL="0" indent="1371600" defTabSz="587022">
              <a:lnSpc>
                <a:spcPct val="100000"/>
              </a:lnSpc>
              <a:spcBef>
                <a:spcPts val="0"/>
              </a:spcBef>
              <a:buSzTx/>
              <a:buNone/>
              <a:defRPr b="1" sz="3800"/>
            </a:lvl4pPr>
            <a:lvl5pPr marL="0" indent="1828800" defTabSz="587022">
              <a:lnSpc>
                <a:spcPct val="100000"/>
              </a:lnSpc>
              <a:spcBef>
                <a:spcPts val="0"/>
              </a:spcBef>
              <a:buSzTx/>
              <a:buNone/>
              <a:defRPr b="1" sz="3800"/>
            </a:lvl5pPr>
          </a:lstStyle>
          <a:p>
            <a:pPr/>
            <a:r>
              <a:t>Presentation Subtitle</a:t>
            </a:r>
          </a:p>
          <a:p>
            <a:pPr lvl="1"/>
            <a:r>
              <a:t/>
            </a:r>
          </a:p>
          <a:p>
            <a:pPr lvl="2"/>
            <a:r>
              <a:t/>
            </a:r>
          </a:p>
          <a:p>
            <a:pPr lvl="3"/>
            <a:r>
              <a:t/>
            </a:r>
          </a:p>
          <a:p>
            <a:pPr lvl="4"/>
            <a:r>
              <a:t/>
            </a:r>
          </a:p>
        </p:txBody>
      </p:sp>
      <p:sp>
        <p:nvSpPr>
          <p:cNvPr id="14" name="Slide Number"/>
          <p:cNvSpPr txBox="1"/>
          <p:nvPr>
            <p:ph type="sldNum" sz="quarter" idx="2"/>
          </p:nvPr>
        </p:nvSpPr>
        <p:spPr>
          <a:xfrm>
            <a:off x="6353454" y="9220199"/>
            <a:ext cx="297892" cy="287479"/>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tatement">
    <p:spTree>
      <p:nvGrpSpPr>
        <p:cNvPr id="1" name=""/>
        <p:cNvGrpSpPr/>
        <p:nvPr/>
      </p:nvGrpSpPr>
      <p:grpSpPr>
        <a:xfrm>
          <a:off x="0" y="0"/>
          <a:ext cx="0" cy="0"/>
          <a:chOff x="0" y="0"/>
          <a:chExt cx="0" cy="0"/>
        </a:xfrm>
      </p:grpSpPr>
      <p:sp>
        <p:nvSpPr>
          <p:cNvPr id="98" name="Body Level One…"/>
          <p:cNvSpPr txBox="1"/>
          <p:nvPr>
            <p:ph type="body" sz="half" idx="1" hasCustomPrompt="1"/>
          </p:nvPr>
        </p:nvSpPr>
        <p:spPr>
          <a:xfrm>
            <a:off x="698500" y="3568700"/>
            <a:ext cx="11607800" cy="2617788"/>
          </a:xfrm>
          <a:prstGeom prst="rect">
            <a:avLst/>
          </a:prstGeom>
        </p:spPr>
        <p:txBody>
          <a:bodyPr anchor="ctr"/>
          <a:lstStyle>
            <a:lvl1pPr marL="0" indent="0" algn="ctr">
              <a:lnSpc>
                <a:spcPct val="80000"/>
              </a:lnSpc>
              <a:spcBef>
                <a:spcPts val="0"/>
              </a:spcBef>
              <a:buSzTx/>
              <a:buNone/>
              <a:defRPr spc="-164" sz="8200">
                <a:latin typeface="Helvetica Neue Medium"/>
                <a:ea typeface="Helvetica Neue Medium"/>
                <a:cs typeface="Helvetica Neue Medium"/>
                <a:sym typeface="Helvetica Neue Medium"/>
              </a:defRPr>
            </a:lvl1pPr>
            <a:lvl2pPr marL="0" indent="457200" algn="ctr">
              <a:lnSpc>
                <a:spcPct val="80000"/>
              </a:lnSpc>
              <a:spcBef>
                <a:spcPts val="0"/>
              </a:spcBef>
              <a:buSzTx/>
              <a:buNone/>
              <a:defRPr spc="-164" sz="8200">
                <a:latin typeface="Helvetica Neue Medium"/>
                <a:ea typeface="Helvetica Neue Medium"/>
                <a:cs typeface="Helvetica Neue Medium"/>
                <a:sym typeface="Helvetica Neue Medium"/>
              </a:defRPr>
            </a:lvl2pPr>
            <a:lvl3pPr marL="0" indent="914400" algn="ctr">
              <a:lnSpc>
                <a:spcPct val="80000"/>
              </a:lnSpc>
              <a:spcBef>
                <a:spcPts val="0"/>
              </a:spcBef>
              <a:buSzTx/>
              <a:buNone/>
              <a:defRPr spc="-164" sz="8200">
                <a:latin typeface="Helvetica Neue Medium"/>
                <a:ea typeface="Helvetica Neue Medium"/>
                <a:cs typeface="Helvetica Neue Medium"/>
                <a:sym typeface="Helvetica Neue Medium"/>
              </a:defRPr>
            </a:lvl3pPr>
            <a:lvl4pPr marL="0" indent="1371600" algn="ctr">
              <a:lnSpc>
                <a:spcPct val="80000"/>
              </a:lnSpc>
              <a:spcBef>
                <a:spcPts val="0"/>
              </a:spcBef>
              <a:buSzTx/>
              <a:buNone/>
              <a:defRPr spc="-164" sz="8200">
                <a:latin typeface="Helvetica Neue Medium"/>
                <a:ea typeface="Helvetica Neue Medium"/>
                <a:cs typeface="Helvetica Neue Medium"/>
                <a:sym typeface="Helvetica Neue Medium"/>
              </a:defRPr>
            </a:lvl4pPr>
            <a:lvl5pPr marL="0" indent="1828800" algn="ctr">
              <a:lnSpc>
                <a:spcPct val="80000"/>
              </a:lnSpc>
              <a:spcBef>
                <a:spcPts val="0"/>
              </a:spcBef>
              <a:buSzTx/>
              <a:buNone/>
              <a:defRPr spc="-164" sz="8200">
                <a:latin typeface="Helvetica Neue Medium"/>
                <a:ea typeface="Helvetica Neue Medium"/>
                <a:cs typeface="Helvetica Neue Medium"/>
                <a:sym typeface="Helvetica Neue Medium"/>
              </a:defRPr>
            </a:lvl5pPr>
          </a:lstStyle>
          <a:p>
            <a:pPr/>
            <a:r>
              <a:t>Statement</a:t>
            </a:r>
          </a:p>
          <a:p>
            <a:pPr lvl="1"/>
            <a:r>
              <a:t/>
            </a:r>
          </a:p>
          <a:p>
            <a:pPr lvl="2"/>
            <a:r>
              <a:t/>
            </a:r>
          </a:p>
          <a:p>
            <a:pPr lvl="3"/>
            <a:r>
              <a:t/>
            </a:r>
          </a:p>
          <a:p>
            <a:pPr lvl="4"/>
            <a:r>
              <a:t/>
            </a:r>
          </a:p>
        </p:txBody>
      </p:sp>
      <p:sp>
        <p:nvSpPr>
          <p:cNvPr id="9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ig Fact">
    <p:spTree>
      <p:nvGrpSpPr>
        <p:cNvPr id="1" name=""/>
        <p:cNvGrpSpPr/>
        <p:nvPr/>
      </p:nvGrpSpPr>
      <p:grpSpPr>
        <a:xfrm>
          <a:off x="0" y="0"/>
          <a:ext cx="0" cy="0"/>
          <a:chOff x="0" y="0"/>
          <a:chExt cx="0" cy="0"/>
        </a:xfrm>
      </p:grpSpPr>
      <p:sp>
        <p:nvSpPr>
          <p:cNvPr id="106" name="Fact information"/>
          <p:cNvSpPr txBox="1"/>
          <p:nvPr>
            <p:ph type="body" sz="quarter" idx="21" hasCustomPrompt="1"/>
          </p:nvPr>
        </p:nvSpPr>
        <p:spPr>
          <a:xfrm>
            <a:off x="698500" y="6209979"/>
            <a:ext cx="11607800" cy="671803"/>
          </a:xfrm>
          <a:prstGeom prst="rect">
            <a:avLst/>
          </a:prstGeom>
        </p:spPr>
        <p:txBody>
          <a:bodyPr/>
          <a:lstStyle>
            <a:lvl1pPr marL="0" indent="0" algn="ctr">
              <a:lnSpc>
                <a:spcPct val="100000"/>
              </a:lnSpc>
              <a:spcBef>
                <a:spcPts val="0"/>
              </a:spcBef>
              <a:buSzTx/>
              <a:buNone/>
              <a:defRPr b="1" sz="3800"/>
            </a:lvl1pPr>
          </a:lstStyle>
          <a:p>
            <a:pPr/>
            <a:r>
              <a:t>Fact information</a:t>
            </a:r>
          </a:p>
        </p:txBody>
      </p:sp>
      <p:sp>
        <p:nvSpPr>
          <p:cNvPr id="107" name="Body Level One…"/>
          <p:cNvSpPr txBox="1"/>
          <p:nvPr>
            <p:ph type="body" idx="1" hasCustomPrompt="1"/>
          </p:nvPr>
        </p:nvSpPr>
        <p:spPr>
          <a:xfrm>
            <a:off x="698500" y="999066"/>
            <a:ext cx="11607800" cy="5210914"/>
          </a:xfrm>
          <a:prstGeom prst="rect">
            <a:avLst/>
          </a:prstGeom>
        </p:spPr>
        <p:txBody>
          <a:bodyPr anchor="b"/>
          <a:lstStyle>
            <a:lvl1pPr marL="0" indent="0" algn="ctr">
              <a:lnSpc>
                <a:spcPct val="80000"/>
              </a:lnSpc>
              <a:spcBef>
                <a:spcPts val="0"/>
              </a:spcBef>
              <a:buSzTx/>
              <a:buNone/>
              <a:defRPr b="1" spc="-176" sz="17600"/>
            </a:lvl1pPr>
            <a:lvl2pPr marL="0" indent="457200" algn="ctr">
              <a:lnSpc>
                <a:spcPct val="80000"/>
              </a:lnSpc>
              <a:spcBef>
                <a:spcPts val="0"/>
              </a:spcBef>
              <a:buSzTx/>
              <a:buNone/>
              <a:defRPr b="1" spc="-176" sz="17600"/>
            </a:lvl2pPr>
            <a:lvl3pPr marL="0" indent="914400" algn="ctr">
              <a:lnSpc>
                <a:spcPct val="80000"/>
              </a:lnSpc>
              <a:spcBef>
                <a:spcPts val="0"/>
              </a:spcBef>
              <a:buSzTx/>
              <a:buNone/>
              <a:defRPr b="1" spc="-176" sz="17600"/>
            </a:lvl3pPr>
            <a:lvl4pPr marL="0" indent="1371600" algn="ctr">
              <a:lnSpc>
                <a:spcPct val="80000"/>
              </a:lnSpc>
              <a:spcBef>
                <a:spcPts val="0"/>
              </a:spcBef>
              <a:buSzTx/>
              <a:buNone/>
              <a:defRPr b="1" spc="-176" sz="17600"/>
            </a:lvl4pPr>
            <a:lvl5pPr marL="0" indent="1828800" algn="ctr">
              <a:lnSpc>
                <a:spcPct val="80000"/>
              </a:lnSpc>
              <a:spcBef>
                <a:spcPts val="0"/>
              </a:spcBef>
              <a:buSzTx/>
              <a:buNone/>
              <a:defRPr b="1" spc="-176" sz="17600"/>
            </a:lvl5pPr>
          </a:lstStyle>
          <a:p>
            <a:pPr/>
            <a:r>
              <a:t>100%</a:t>
            </a:r>
          </a:p>
          <a:p>
            <a:pPr lvl="1"/>
            <a:r>
              <a:t/>
            </a:r>
          </a:p>
          <a:p>
            <a:pPr lvl="2"/>
            <a:r>
              <a:t/>
            </a:r>
          </a:p>
          <a:p>
            <a:pPr lvl="3"/>
            <a:r>
              <a:t/>
            </a:r>
          </a:p>
          <a:p>
            <a:pPr lvl="4"/>
            <a:r>
              <a:t/>
            </a:r>
          </a:p>
        </p:txBody>
      </p:sp>
      <p:sp>
        <p:nvSpPr>
          <p:cNvPr id="10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115" name="Body Level One…"/>
          <p:cNvSpPr txBox="1"/>
          <p:nvPr>
            <p:ph type="body" sz="half" idx="1" hasCustomPrompt="1"/>
          </p:nvPr>
        </p:nvSpPr>
        <p:spPr>
          <a:xfrm>
            <a:off x="736600" y="3721100"/>
            <a:ext cx="11531600" cy="2324100"/>
          </a:xfrm>
          <a:prstGeom prst="rect">
            <a:avLst/>
          </a:prstGeom>
        </p:spPr>
        <p:txBody>
          <a:bodyPr anchor="ctr"/>
          <a:lstStyle>
            <a:lvl1pPr marL="457200" indent="-342900">
              <a:spcBef>
                <a:spcPts val="0"/>
              </a:spcBef>
              <a:buSzTx/>
              <a:buNone/>
              <a:defRPr spc="-119" sz="6000">
                <a:latin typeface="Helvetica Neue Medium"/>
                <a:ea typeface="Helvetica Neue Medium"/>
                <a:cs typeface="Helvetica Neue Medium"/>
                <a:sym typeface="Helvetica Neue Medium"/>
              </a:defRPr>
            </a:lvl1pPr>
            <a:lvl2pPr marL="457200" indent="114300">
              <a:spcBef>
                <a:spcPts val="0"/>
              </a:spcBef>
              <a:buSzTx/>
              <a:buNone/>
              <a:defRPr spc="-119" sz="6000">
                <a:latin typeface="Helvetica Neue Medium"/>
                <a:ea typeface="Helvetica Neue Medium"/>
                <a:cs typeface="Helvetica Neue Medium"/>
                <a:sym typeface="Helvetica Neue Medium"/>
              </a:defRPr>
            </a:lvl2pPr>
            <a:lvl3pPr marL="457200" indent="571500">
              <a:spcBef>
                <a:spcPts val="0"/>
              </a:spcBef>
              <a:buSzTx/>
              <a:buNone/>
              <a:defRPr spc="-119" sz="6000">
                <a:latin typeface="Helvetica Neue Medium"/>
                <a:ea typeface="Helvetica Neue Medium"/>
                <a:cs typeface="Helvetica Neue Medium"/>
                <a:sym typeface="Helvetica Neue Medium"/>
              </a:defRPr>
            </a:lvl3pPr>
            <a:lvl4pPr marL="457200" indent="1028700">
              <a:spcBef>
                <a:spcPts val="0"/>
              </a:spcBef>
              <a:buSzTx/>
              <a:buNone/>
              <a:defRPr spc="-119" sz="6000">
                <a:latin typeface="Helvetica Neue Medium"/>
                <a:ea typeface="Helvetica Neue Medium"/>
                <a:cs typeface="Helvetica Neue Medium"/>
                <a:sym typeface="Helvetica Neue Medium"/>
              </a:defRPr>
            </a:lvl4pPr>
            <a:lvl5pPr marL="457200" indent="1485900">
              <a:spcBef>
                <a:spcPts val="0"/>
              </a:spcBef>
              <a:buSzTx/>
              <a:buNone/>
              <a:defRPr spc="-119" sz="6000">
                <a:latin typeface="Helvetica Neue Medium"/>
                <a:ea typeface="Helvetica Neue Medium"/>
                <a:cs typeface="Helvetica Neue Medium"/>
                <a:sym typeface="Helvetica Neue Medium"/>
              </a:defRPr>
            </a:lvl5pPr>
          </a:lstStyle>
          <a:p>
            <a:pPr/>
            <a:r>
              <a:t>“Notable Quote”</a:t>
            </a:r>
          </a:p>
          <a:p>
            <a:pPr lvl="1"/>
            <a:r>
              <a:t/>
            </a:r>
          </a:p>
          <a:p>
            <a:pPr lvl="2"/>
            <a:r>
              <a:t/>
            </a:r>
          </a:p>
          <a:p>
            <a:pPr lvl="3"/>
            <a:r>
              <a:t/>
            </a:r>
          </a:p>
          <a:p>
            <a:pPr lvl="4"/>
            <a:r>
              <a:t/>
            </a:r>
          </a:p>
        </p:txBody>
      </p:sp>
      <p:sp>
        <p:nvSpPr>
          <p:cNvPr id="116" name="Attribution"/>
          <p:cNvSpPr txBox="1"/>
          <p:nvPr>
            <p:ph type="body" sz="quarter" idx="21" hasCustomPrompt="1"/>
          </p:nvPr>
        </p:nvSpPr>
        <p:spPr>
          <a:xfrm>
            <a:off x="1219200" y="6426200"/>
            <a:ext cx="11049000" cy="461059"/>
          </a:xfrm>
          <a:prstGeom prst="rect">
            <a:avLst/>
          </a:prstGeom>
        </p:spPr>
        <p:txBody>
          <a:bodyPr/>
          <a:lstStyle>
            <a:lvl1pPr marL="0" indent="0" defTabSz="563541">
              <a:lnSpc>
                <a:spcPct val="100000"/>
              </a:lnSpc>
              <a:spcBef>
                <a:spcPts val="0"/>
              </a:spcBef>
              <a:buSzTx/>
              <a:buNone/>
              <a:defRPr b="1" sz="2304"/>
            </a:lvl1pPr>
          </a:lstStyle>
          <a:p>
            <a:pPr/>
            <a:r>
              <a:t>Attribution</a:t>
            </a:r>
          </a:p>
        </p:txBody>
      </p:sp>
      <p:sp>
        <p:nvSpPr>
          <p:cNvPr id="11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124" name="Bowl of pappardelle pasta with parsley butter, roasted hazelnuts, and shaved parmesan cheese"/>
          <p:cNvSpPr/>
          <p:nvPr>
            <p:ph type="pic" idx="21"/>
          </p:nvPr>
        </p:nvSpPr>
        <p:spPr>
          <a:xfrm>
            <a:off x="-2082800" y="687558"/>
            <a:ext cx="11165190" cy="8373892"/>
          </a:xfrm>
          <a:prstGeom prst="rect">
            <a:avLst/>
          </a:prstGeom>
        </p:spPr>
        <p:txBody>
          <a:bodyPr lIns="91439" tIns="45719" rIns="91439" bIns="45719">
            <a:noAutofit/>
          </a:bodyPr>
          <a:lstStyle/>
          <a:p>
            <a:pPr/>
          </a:p>
        </p:txBody>
      </p:sp>
      <p:sp>
        <p:nvSpPr>
          <p:cNvPr id="125" name="Bowl of salad with fried rice, boiled eggs, and chopsticks"/>
          <p:cNvSpPr/>
          <p:nvPr>
            <p:ph type="pic" sz="half" idx="22"/>
          </p:nvPr>
        </p:nvSpPr>
        <p:spPr>
          <a:xfrm>
            <a:off x="6597650" y="292100"/>
            <a:ext cx="5740400" cy="4592321"/>
          </a:xfrm>
          <a:prstGeom prst="rect">
            <a:avLst/>
          </a:prstGeom>
        </p:spPr>
        <p:txBody>
          <a:bodyPr lIns="91439" tIns="45719" rIns="91439" bIns="45719">
            <a:noAutofit/>
          </a:bodyPr>
          <a:lstStyle/>
          <a:p>
            <a:pPr/>
          </a:p>
        </p:txBody>
      </p:sp>
      <p:sp>
        <p:nvSpPr>
          <p:cNvPr id="126" name="Bowl with salmon cakes, salad, and hummus"/>
          <p:cNvSpPr/>
          <p:nvPr>
            <p:ph type="pic" idx="23"/>
          </p:nvPr>
        </p:nvSpPr>
        <p:spPr>
          <a:xfrm>
            <a:off x="4984750" y="2749413"/>
            <a:ext cx="7937500" cy="9238277"/>
          </a:xfrm>
          <a:prstGeom prst="rect">
            <a:avLst/>
          </a:prstGeom>
        </p:spPr>
        <p:txBody>
          <a:bodyPr lIns="91439" tIns="45719" rIns="91439" bIns="45719">
            <a:noAutofit/>
          </a:bodyPr>
          <a:lstStyle/>
          <a:p>
            <a:pPr/>
          </a:p>
        </p:txBody>
      </p:sp>
      <p:sp>
        <p:nvSpPr>
          <p:cNvPr id="12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34" name="Bowl of salad with fried rice, boiled eggs, and chopsticks"/>
          <p:cNvSpPr/>
          <p:nvPr>
            <p:ph type="pic" idx="21"/>
          </p:nvPr>
        </p:nvSpPr>
        <p:spPr>
          <a:xfrm>
            <a:off x="-1016000" y="-1054100"/>
            <a:ext cx="14427200" cy="11541760"/>
          </a:xfrm>
          <a:prstGeom prst="rect">
            <a:avLst/>
          </a:prstGeom>
        </p:spPr>
        <p:txBody>
          <a:bodyPr lIns="91439" tIns="45719" rIns="91439" bIns="45719">
            <a:noAutofit/>
          </a:bodyPr>
          <a:lstStyle/>
          <a:p>
            <a:pPr/>
          </a:p>
        </p:txBody>
      </p:sp>
      <p:sp>
        <p:nvSpPr>
          <p:cNvPr id="135" name="Slide Number"/>
          <p:cNvSpPr txBox="1"/>
          <p:nvPr>
            <p:ph type="sldNum" sz="quarter" idx="2"/>
          </p:nvPr>
        </p:nvSpPr>
        <p:spPr>
          <a:xfrm>
            <a:off x="6353454" y="9220199"/>
            <a:ext cx="297892" cy="287479"/>
          </a:xfrm>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4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Slide">
    <p:spTree>
      <p:nvGrpSpPr>
        <p:cNvPr id="1" name=""/>
        <p:cNvGrpSpPr/>
        <p:nvPr/>
      </p:nvGrpSpPr>
      <p:grpSpPr>
        <a:xfrm>
          <a:off x="0" y="0"/>
          <a:ext cx="0" cy="0"/>
          <a:chOff x="0" y="0"/>
          <a:chExt cx="0" cy="0"/>
        </a:xfrm>
      </p:grpSpPr>
      <p:sp>
        <p:nvSpPr>
          <p:cNvPr id="149" name="Title Text"/>
          <p:cNvSpPr txBox="1"/>
          <p:nvPr>
            <p:ph type="title"/>
          </p:nvPr>
        </p:nvSpPr>
        <p:spPr>
          <a:xfrm>
            <a:off x="975359" y="3029937"/>
            <a:ext cx="11054082" cy="2090703"/>
          </a:xfrm>
          <a:prstGeom prst="rect">
            <a:avLst/>
          </a:prstGeom>
        </p:spPr>
        <p:txBody>
          <a:bodyPr lIns="65023" tIns="65023" rIns="65023" bIns="65023" anchor="ctr"/>
          <a:lstStyle>
            <a:lvl1pPr algn="ctr" defTabSz="1300480">
              <a:lnSpc>
                <a:spcPct val="100000"/>
              </a:lnSpc>
              <a:defRPr b="0" spc="0" sz="6200">
                <a:latin typeface="Calibri"/>
                <a:ea typeface="Calibri"/>
                <a:cs typeface="Calibri"/>
                <a:sym typeface="Calibri"/>
              </a:defRPr>
            </a:lvl1pPr>
          </a:lstStyle>
          <a:p>
            <a:pPr/>
            <a:r>
              <a:t>Title Text</a:t>
            </a:r>
          </a:p>
        </p:txBody>
      </p:sp>
      <p:sp>
        <p:nvSpPr>
          <p:cNvPr id="150" name="Body Level One…"/>
          <p:cNvSpPr txBox="1"/>
          <p:nvPr>
            <p:ph type="body" sz="quarter" idx="1"/>
          </p:nvPr>
        </p:nvSpPr>
        <p:spPr>
          <a:xfrm>
            <a:off x="1950719" y="5527040"/>
            <a:ext cx="9103361" cy="2492587"/>
          </a:xfrm>
          <a:prstGeom prst="rect">
            <a:avLst/>
          </a:prstGeom>
        </p:spPr>
        <p:txBody>
          <a:bodyPr lIns="65023" tIns="65023" rIns="65023" bIns="65023"/>
          <a:lstStyle>
            <a:lvl1pPr marL="0" indent="0" algn="ctr" defTabSz="1300480">
              <a:lnSpc>
                <a:spcPct val="100000"/>
              </a:lnSpc>
              <a:spcBef>
                <a:spcPts val="1000"/>
              </a:spcBef>
              <a:buSzTx/>
              <a:buNone/>
              <a:defRPr sz="4400">
                <a:solidFill>
                  <a:srgbClr val="888888"/>
                </a:solidFill>
                <a:latin typeface="Calibri"/>
                <a:ea typeface="Calibri"/>
                <a:cs typeface="Calibri"/>
                <a:sym typeface="Calibri"/>
              </a:defRPr>
            </a:lvl1pPr>
            <a:lvl2pPr marL="0" indent="457200" algn="ctr" defTabSz="1300480">
              <a:lnSpc>
                <a:spcPct val="100000"/>
              </a:lnSpc>
              <a:spcBef>
                <a:spcPts val="1000"/>
              </a:spcBef>
              <a:buSzTx/>
              <a:buNone/>
              <a:defRPr sz="4400">
                <a:solidFill>
                  <a:srgbClr val="888888"/>
                </a:solidFill>
                <a:latin typeface="Calibri"/>
                <a:ea typeface="Calibri"/>
                <a:cs typeface="Calibri"/>
                <a:sym typeface="Calibri"/>
              </a:defRPr>
            </a:lvl2pPr>
            <a:lvl3pPr marL="0" indent="914400" algn="ctr" defTabSz="1300480">
              <a:lnSpc>
                <a:spcPct val="100000"/>
              </a:lnSpc>
              <a:spcBef>
                <a:spcPts val="1000"/>
              </a:spcBef>
              <a:buSzTx/>
              <a:buNone/>
              <a:defRPr sz="4400">
                <a:solidFill>
                  <a:srgbClr val="888888"/>
                </a:solidFill>
                <a:latin typeface="Calibri"/>
                <a:ea typeface="Calibri"/>
                <a:cs typeface="Calibri"/>
                <a:sym typeface="Calibri"/>
              </a:defRPr>
            </a:lvl3pPr>
            <a:lvl4pPr marL="0" indent="1371600" algn="ctr" defTabSz="1300480">
              <a:lnSpc>
                <a:spcPct val="100000"/>
              </a:lnSpc>
              <a:spcBef>
                <a:spcPts val="1000"/>
              </a:spcBef>
              <a:buSzTx/>
              <a:buNone/>
              <a:defRPr sz="4400">
                <a:solidFill>
                  <a:srgbClr val="888888"/>
                </a:solidFill>
                <a:latin typeface="Calibri"/>
                <a:ea typeface="Calibri"/>
                <a:cs typeface="Calibri"/>
                <a:sym typeface="Calibri"/>
              </a:defRPr>
            </a:lvl4pPr>
            <a:lvl5pPr marL="0" indent="1828800" algn="ctr" defTabSz="1300480">
              <a:lnSpc>
                <a:spcPct val="100000"/>
              </a:lnSpc>
              <a:spcBef>
                <a:spcPts val="1000"/>
              </a:spcBef>
              <a:buSzTx/>
              <a:buNone/>
              <a:defRPr sz="4400">
                <a:solidFill>
                  <a:srgbClr val="888888"/>
                </a:solidFill>
                <a:latin typeface="Calibri"/>
                <a:ea typeface="Calibri"/>
                <a:cs typeface="Calibri"/>
                <a:sym typeface="Calibri"/>
              </a:defRPr>
            </a:lvl5pPr>
          </a:lstStyle>
          <a:p>
            <a:pPr/>
            <a:r>
              <a:t>Body Level One</a:t>
            </a:r>
          </a:p>
          <a:p>
            <a:pPr lvl="1"/>
            <a:r>
              <a:t>Body Level Two</a:t>
            </a:r>
          </a:p>
          <a:p>
            <a:pPr lvl="2"/>
            <a:r>
              <a:t>Body Level Three</a:t>
            </a:r>
          </a:p>
          <a:p>
            <a:pPr lvl="3"/>
            <a:r>
              <a:t>Body Level Four</a:t>
            </a:r>
          </a:p>
          <a:p>
            <a:pPr lvl="4"/>
            <a:r>
              <a:t>Body Level Five</a:t>
            </a:r>
          </a:p>
        </p:txBody>
      </p:sp>
      <p:sp>
        <p:nvSpPr>
          <p:cNvPr id="151" name="Slide Number"/>
          <p:cNvSpPr txBox="1"/>
          <p:nvPr>
            <p:ph type="sldNum" sz="quarter" idx="2"/>
          </p:nvPr>
        </p:nvSpPr>
        <p:spPr>
          <a:xfrm>
            <a:off x="12005833" y="9130186"/>
            <a:ext cx="348727" cy="339202"/>
          </a:xfrm>
          <a:prstGeom prst="rect">
            <a:avLst/>
          </a:prstGeom>
        </p:spPr>
        <p:txBody>
          <a:bodyPr lIns="65023" tIns="65023" rIns="65023" bIns="65023" anchor="ctr"/>
          <a:lstStyle>
            <a:lvl1pPr algn="r" defTabSz="1300480">
              <a:defRPr sz="1600">
                <a:solidFill>
                  <a:srgbClr val="888888"/>
                </a:solidFill>
                <a:latin typeface="Calibri"/>
                <a:ea typeface="Calibri"/>
                <a:cs typeface="Calibri"/>
                <a:sym typeface="Calibri"/>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Photo">
    <p:spTree>
      <p:nvGrpSpPr>
        <p:cNvPr id="1" name=""/>
        <p:cNvGrpSpPr/>
        <p:nvPr/>
      </p:nvGrpSpPr>
      <p:grpSpPr>
        <a:xfrm>
          <a:off x="0" y="0"/>
          <a:ext cx="0" cy="0"/>
          <a:chOff x="0" y="0"/>
          <a:chExt cx="0" cy="0"/>
        </a:xfrm>
      </p:grpSpPr>
      <p:sp>
        <p:nvSpPr>
          <p:cNvPr id="21" name="Avocados and limes"/>
          <p:cNvSpPr/>
          <p:nvPr>
            <p:ph type="pic" idx="21"/>
          </p:nvPr>
        </p:nvSpPr>
        <p:spPr>
          <a:xfrm>
            <a:off x="-376767" y="-915894"/>
            <a:ext cx="17835652" cy="10682195"/>
          </a:xfrm>
          <a:prstGeom prst="rect">
            <a:avLst/>
          </a:prstGeom>
        </p:spPr>
        <p:txBody>
          <a:bodyPr lIns="91439" tIns="45719" rIns="91439" bIns="45719">
            <a:noAutofit/>
          </a:bodyPr>
          <a:lstStyle/>
          <a:p>
            <a:pPr/>
          </a:p>
        </p:txBody>
      </p:sp>
      <p:sp>
        <p:nvSpPr>
          <p:cNvPr id="22" name="Presentation Title"/>
          <p:cNvSpPr txBox="1"/>
          <p:nvPr>
            <p:ph type="title" hasCustomPrompt="1"/>
          </p:nvPr>
        </p:nvSpPr>
        <p:spPr>
          <a:xfrm>
            <a:off x="698500" y="5181600"/>
            <a:ext cx="11607800" cy="3302000"/>
          </a:xfrm>
          <a:prstGeom prst="rect">
            <a:avLst/>
          </a:prstGeom>
        </p:spPr>
        <p:txBody>
          <a:bodyPr anchor="b"/>
          <a:lstStyle>
            <a:lvl1pPr>
              <a:defRPr spc="-164" sz="8200"/>
            </a:lvl1pPr>
          </a:lstStyle>
          <a:p>
            <a:pPr/>
            <a:r>
              <a:t>Presentation Title</a:t>
            </a:r>
          </a:p>
        </p:txBody>
      </p:sp>
      <p:sp>
        <p:nvSpPr>
          <p:cNvPr id="23" name="Body Level One…"/>
          <p:cNvSpPr txBox="1"/>
          <p:nvPr>
            <p:ph type="body" sz="quarter" idx="1" hasCustomPrompt="1"/>
          </p:nvPr>
        </p:nvSpPr>
        <p:spPr>
          <a:xfrm>
            <a:off x="698500" y="8432800"/>
            <a:ext cx="11607800" cy="689769"/>
          </a:xfrm>
          <a:prstGeom prst="rect">
            <a:avLst/>
          </a:prstGeom>
        </p:spPr>
        <p:txBody>
          <a:bodyPr/>
          <a:lstStyle>
            <a:lvl1pPr marL="0" indent="0" defTabSz="587022">
              <a:lnSpc>
                <a:spcPct val="100000"/>
              </a:lnSpc>
              <a:spcBef>
                <a:spcPts val="0"/>
              </a:spcBef>
              <a:buSzTx/>
              <a:buNone/>
              <a:defRPr b="1" sz="3800"/>
            </a:lvl1pPr>
            <a:lvl2pPr marL="0" indent="457200" defTabSz="587022">
              <a:lnSpc>
                <a:spcPct val="100000"/>
              </a:lnSpc>
              <a:spcBef>
                <a:spcPts val="0"/>
              </a:spcBef>
              <a:buSzTx/>
              <a:buNone/>
              <a:defRPr b="1" sz="3800"/>
            </a:lvl2pPr>
            <a:lvl3pPr marL="0" indent="914400" defTabSz="587022">
              <a:lnSpc>
                <a:spcPct val="100000"/>
              </a:lnSpc>
              <a:spcBef>
                <a:spcPts val="0"/>
              </a:spcBef>
              <a:buSzTx/>
              <a:buNone/>
              <a:defRPr b="1" sz="3800"/>
            </a:lvl3pPr>
            <a:lvl4pPr marL="0" indent="1371600" defTabSz="587022">
              <a:lnSpc>
                <a:spcPct val="100000"/>
              </a:lnSpc>
              <a:spcBef>
                <a:spcPts val="0"/>
              </a:spcBef>
              <a:buSzTx/>
              <a:buNone/>
              <a:defRPr b="1" sz="3800"/>
            </a:lvl4pPr>
            <a:lvl5pPr marL="0" indent="1828800" defTabSz="587022">
              <a:lnSpc>
                <a:spcPct val="100000"/>
              </a:lnSpc>
              <a:spcBef>
                <a:spcPts val="0"/>
              </a:spcBef>
              <a:buSzTx/>
              <a:buNone/>
              <a:defRPr b="1" sz="3800"/>
            </a:lvl5pPr>
          </a:lstStyle>
          <a:p>
            <a:pPr/>
            <a:r>
              <a:t>Presentation Subtitle</a:t>
            </a:r>
          </a:p>
          <a:p>
            <a:pPr lvl="1"/>
            <a:r>
              <a:t/>
            </a:r>
          </a:p>
          <a:p>
            <a:pPr lvl="2"/>
            <a:r>
              <a:t/>
            </a:r>
          </a:p>
          <a:p>
            <a:pPr lvl="3"/>
            <a:r>
              <a:t/>
            </a:r>
          </a:p>
          <a:p>
            <a:pPr lvl="4"/>
            <a:r>
              <a:t/>
            </a:r>
          </a:p>
        </p:txBody>
      </p:sp>
      <p:sp>
        <p:nvSpPr>
          <p:cNvPr id="24" name="Author and Date"/>
          <p:cNvSpPr txBox="1"/>
          <p:nvPr>
            <p:ph type="body" sz="quarter" idx="22" hasCustomPrompt="1"/>
          </p:nvPr>
        </p:nvSpPr>
        <p:spPr>
          <a:xfrm>
            <a:off x="698500" y="571500"/>
            <a:ext cx="11607801" cy="461059"/>
          </a:xfrm>
          <a:prstGeom prst="rect">
            <a:avLst/>
          </a:prstGeom>
        </p:spPr>
        <p:txBody>
          <a:bodyPr/>
          <a:lstStyle>
            <a:lvl1pPr marL="0" indent="0" defTabSz="563541">
              <a:lnSpc>
                <a:spcPct val="100000"/>
              </a:lnSpc>
              <a:spcBef>
                <a:spcPts val="0"/>
              </a:spcBef>
              <a:buSzTx/>
              <a:buNone/>
              <a:defRPr b="1" sz="2304"/>
            </a:lvl1pPr>
          </a:lstStyle>
          <a:p>
            <a:pPr/>
            <a:r>
              <a:t>Author and Date</a:t>
            </a:r>
          </a:p>
        </p:txBody>
      </p:sp>
      <p:sp>
        <p:nvSpPr>
          <p:cNvPr id="25" name="Slide Number"/>
          <p:cNvSpPr txBox="1"/>
          <p:nvPr>
            <p:ph type="sldNum" sz="quarter" idx="2"/>
          </p:nvPr>
        </p:nvSpPr>
        <p:spPr>
          <a:xfrm>
            <a:off x="6349999" y="9220199"/>
            <a:ext cx="297893" cy="287479"/>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Photo Alt">
    <p:spTree>
      <p:nvGrpSpPr>
        <p:cNvPr id="1" name=""/>
        <p:cNvGrpSpPr/>
        <p:nvPr/>
      </p:nvGrpSpPr>
      <p:grpSpPr>
        <a:xfrm>
          <a:off x="0" y="0"/>
          <a:ext cx="0" cy="0"/>
          <a:chOff x="0" y="0"/>
          <a:chExt cx="0" cy="0"/>
        </a:xfrm>
      </p:grpSpPr>
      <p:sp>
        <p:nvSpPr>
          <p:cNvPr id="32" name="Bowl with salmon cakes, salad, and hummus "/>
          <p:cNvSpPr/>
          <p:nvPr>
            <p:ph type="pic" idx="21"/>
          </p:nvPr>
        </p:nvSpPr>
        <p:spPr>
          <a:xfrm>
            <a:off x="5319129" y="495299"/>
            <a:ext cx="7543801" cy="8780059"/>
          </a:xfrm>
          <a:prstGeom prst="rect">
            <a:avLst/>
          </a:prstGeom>
        </p:spPr>
        <p:txBody>
          <a:bodyPr lIns="91439" tIns="45719" rIns="91439" bIns="45719">
            <a:noAutofit/>
          </a:bodyPr>
          <a:lstStyle/>
          <a:p>
            <a:pPr/>
          </a:p>
        </p:txBody>
      </p:sp>
      <p:sp>
        <p:nvSpPr>
          <p:cNvPr id="33" name="Body Level One…"/>
          <p:cNvSpPr txBox="1"/>
          <p:nvPr>
            <p:ph type="body" sz="quarter" idx="1" hasCustomPrompt="1"/>
          </p:nvPr>
        </p:nvSpPr>
        <p:spPr>
          <a:xfrm>
            <a:off x="698500" y="5003800"/>
            <a:ext cx="5105400" cy="4044566"/>
          </a:xfrm>
          <a:prstGeom prst="rect">
            <a:avLst/>
          </a:prstGeom>
        </p:spPr>
        <p:txBody>
          <a:bodyPr/>
          <a:lstStyle>
            <a:lvl1pPr marL="0" indent="0" defTabSz="587022">
              <a:lnSpc>
                <a:spcPct val="100000"/>
              </a:lnSpc>
              <a:spcBef>
                <a:spcPts val="0"/>
              </a:spcBef>
              <a:buSzTx/>
              <a:buNone/>
              <a:defRPr b="1" sz="3800"/>
            </a:lvl1pPr>
            <a:lvl2pPr marL="0" indent="457200" defTabSz="587022">
              <a:lnSpc>
                <a:spcPct val="100000"/>
              </a:lnSpc>
              <a:spcBef>
                <a:spcPts val="0"/>
              </a:spcBef>
              <a:buSzTx/>
              <a:buNone/>
              <a:defRPr b="1" sz="3800"/>
            </a:lvl2pPr>
            <a:lvl3pPr marL="0" indent="914400" defTabSz="587022">
              <a:lnSpc>
                <a:spcPct val="100000"/>
              </a:lnSpc>
              <a:spcBef>
                <a:spcPts val="0"/>
              </a:spcBef>
              <a:buSzTx/>
              <a:buNone/>
              <a:defRPr b="1" sz="3800"/>
            </a:lvl3pPr>
            <a:lvl4pPr marL="0" indent="1371600" defTabSz="587022">
              <a:lnSpc>
                <a:spcPct val="100000"/>
              </a:lnSpc>
              <a:spcBef>
                <a:spcPts val="0"/>
              </a:spcBef>
              <a:buSzTx/>
              <a:buNone/>
              <a:defRPr b="1" sz="3800"/>
            </a:lvl4pPr>
            <a:lvl5pPr marL="0" indent="1828800" defTabSz="587022">
              <a:lnSpc>
                <a:spcPct val="100000"/>
              </a:lnSpc>
              <a:spcBef>
                <a:spcPts val="0"/>
              </a:spcBef>
              <a:buSzTx/>
              <a:buNone/>
              <a:defRPr b="1" sz="3800"/>
            </a:lvl5pPr>
          </a:lstStyle>
          <a:p>
            <a:pPr/>
            <a:r>
              <a:t>Slide Subtitle</a:t>
            </a:r>
          </a:p>
          <a:p>
            <a:pPr lvl="1"/>
            <a:r>
              <a:t/>
            </a:r>
          </a:p>
          <a:p>
            <a:pPr lvl="2"/>
            <a:r>
              <a:t/>
            </a:r>
          </a:p>
          <a:p>
            <a:pPr lvl="3"/>
            <a:r>
              <a:t/>
            </a:r>
          </a:p>
          <a:p>
            <a:pPr lvl="4"/>
            <a:r>
              <a:t/>
            </a:r>
          </a:p>
        </p:txBody>
      </p:sp>
      <p:sp>
        <p:nvSpPr>
          <p:cNvPr id="34" name="Slide Title"/>
          <p:cNvSpPr txBox="1"/>
          <p:nvPr>
            <p:ph type="title" hasCustomPrompt="1"/>
          </p:nvPr>
        </p:nvSpPr>
        <p:spPr>
          <a:xfrm>
            <a:off x="698500" y="692534"/>
            <a:ext cx="5105400" cy="4387466"/>
          </a:xfrm>
          <a:prstGeom prst="rect">
            <a:avLst/>
          </a:prstGeom>
        </p:spPr>
        <p:txBody>
          <a:bodyPr anchor="b"/>
          <a:lstStyle/>
          <a:p>
            <a:pPr/>
            <a:r>
              <a:t>Slide Title</a:t>
            </a:r>
          </a:p>
        </p:txBody>
      </p:sp>
      <p:sp>
        <p:nvSpPr>
          <p:cNvPr id="3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42" name="Body Level One…"/>
          <p:cNvSpPr txBox="1"/>
          <p:nvPr>
            <p:ph type="body" idx="1" hasCustomPrompt="1"/>
          </p:nvPr>
        </p:nvSpPr>
        <p:spPr>
          <a:prstGeom prst="rect">
            <a:avLst/>
          </a:prstGeom>
        </p:spPr>
        <p:txBody>
          <a:bodyPr/>
          <a:lstStyle/>
          <a:p>
            <a:pPr/>
            <a:r>
              <a:t>Slide bullet text</a:t>
            </a:r>
          </a:p>
          <a:p>
            <a:pPr lvl="1"/>
            <a:r>
              <a:t/>
            </a:r>
          </a:p>
          <a:p>
            <a:pPr lvl="2"/>
            <a:r>
              <a:t/>
            </a:r>
          </a:p>
          <a:p>
            <a:pPr lvl="3"/>
            <a:r>
              <a:t/>
            </a:r>
          </a:p>
          <a:p>
            <a:pPr lvl="4"/>
            <a:r>
              <a:t/>
            </a:r>
          </a:p>
        </p:txBody>
      </p:sp>
      <p:sp>
        <p:nvSpPr>
          <p:cNvPr id="43" name="Slide Subtitle"/>
          <p:cNvSpPr txBox="1"/>
          <p:nvPr>
            <p:ph type="body" sz="quarter" idx="21" hasCustomPrompt="1"/>
          </p:nvPr>
        </p:nvSpPr>
        <p:spPr>
          <a:xfrm>
            <a:off x="698500" y="1412977"/>
            <a:ext cx="11607801" cy="671803"/>
          </a:xfrm>
          <a:prstGeom prst="rect">
            <a:avLst/>
          </a:prstGeom>
        </p:spPr>
        <p:txBody>
          <a:bodyPr/>
          <a:lstStyle>
            <a:lvl1pPr marL="0" indent="0" defTabSz="587022">
              <a:lnSpc>
                <a:spcPct val="100000"/>
              </a:lnSpc>
              <a:spcBef>
                <a:spcPts val="0"/>
              </a:spcBef>
              <a:buSzTx/>
              <a:buNone/>
              <a:defRPr b="1" sz="3800"/>
            </a:lvl1pPr>
          </a:lstStyle>
          <a:p>
            <a:pPr/>
            <a:r>
              <a:t>Slide Subtitle</a:t>
            </a:r>
          </a:p>
        </p:txBody>
      </p:sp>
      <p:sp>
        <p:nvSpPr>
          <p:cNvPr id="44" name="Slide Title"/>
          <p:cNvSpPr txBox="1"/>
          <p:nvPr>
            <p:ph type="title" hasCustomPrompt="1"/>
          </p:nvPr>
        </p:nvSpPr>
        <p:spPr>
          <a:prstGeom prst="rect">
            <a:avLst/>
          </a:prstGeom>
        </p:spPr>
        <p:txBody>
          <a:bodyPr/>
          <a:lstStyle/>
          <a:p>
            <a:pPr/>
            <a:r>
              <a:t>Slide Title</a:t>
            </a:r>
          </a:p>
        </p:txBody>
      </p:sp>
      <p:sp>
        <p:nvSpPr>
          <p:cNvPr id="4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52" name="Body Level One…"/>
          <p:cNvSpPr txBox="1"/>
          <p:nvPr>
            <p:ph type="body" idx="1" hasCustomPrompt="1"/>
          </p:nvPr>
        </p:nvSpPr>
        <p:spPr>
          <a:prstGeom prst="rect">
            <a:avLst/>
          </a:prstGeom>
        </p:spPr>
        <p:txBody>
          <a:bodyPr numCol="2" spcCol="589358"/>
          <a:lstStyle/>
          <a:p>
            <a:pPr/>
            <a:r>
              <a:t>Slide bullet text</a:t>
            </a:r>
          </a:p>
          <a:p>
            <a:pPr lvl="1"/>
            <a:r>
              <a:t/>
            </a:r>
          </a:p>
          <a:p>
            <a:pPr lvl="2"/>
            <a:r>
              <a:t/>
            </a:r>
          </a:p>
          <a:p>
            <a:pPr lvl="3"/>
            <a:r>
              <a:t/>
            </a:r>
          </a:p>
          <a:p>
            <a:pPr lvl="4"/>
            <a:r>
              <a:t/>
            </a:r>
          </a:p>
        </p:txBody>
      </p:sp>
      <p:sp>
        <p:nvSpPr>
          <p:cNvPr id="5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0" name="Bowl of pappardelle pasta with parsley butter, roasted hazelnuts, and shaved parmesan cheese"/>
          <p:cNvSpPr/>
          <p:nvPr>
            <p:ph type="pic" idx="21"/>
          </p:nvPr>
        </p:nvSpPr>
        <p:spPr>
          <a:xfrm>
            <a:off x="6172200" y="596900"/>
            <a:ext cx="6448425" cy="8597900"/>
          </a:xfrm>
          <a:prstGeom prst="rect">
            <a:avLst/>
          </a:prstGeom>
        </p:spPr>
        <p:txBody>
          <a:bodyPr lIns="91439" tIns="45719" rIns="91439" bIns="45719">
            <a:noAutofit/>
          </a:bodyPr>
          <a:lstStyle/>
          <a:p>
            <a:pPr/>
          </a:p>
        </p:txBody>
      </p:sp>
      <p:sp>
        <p:nvSpPr>
          <p:cNvPr id="61" name="Slide Title"/>
          <p:cNvSpPr txBox="1"/>
          <p:nvPr>
            <p:ph type="title" hasCustomPrompt="1"/>
          </p:nvPr>
        </p:nvSpPr>
        <p:spPr>
          <a:xfrm>
            <a:off x="698500" y="444500"/>
            <a:ext cx="5105400" cy="1016000"/>
          </a:xfrm>
          <a:prstGeom prst="rect">
            <a:avLst/>
          </a:prstGeom>
        </p:spPr>
        <p:txBody>
          <a:bodyPr/>
          <a:lstStyle/>
          <a:p>
            <a:pPr/>
            <a:r>
              <a:t>Slide Title</a:t>
            </a:r>
          </a:p>
        </p:txBody>
      </p:sp>
      <p:sp>
        <p:nvSpPr>
          <p:cNvPr id="62" name="Slide Subtitle"/>
          <p:cNvSpPr txBox="1"/>
          <p:nvPr>
            <p:ph type="body" sz="quarter" idx="22" hasCustomPrompt="1"/>
          </p:nvPr>
        </p:nvSpPr>
        <p:spPr>
          <a:xfrm>
            <a:off x="698500" y="1412977"/>
            <a:ext cx="5105400" cy="671803"/>
          </a:xfrm>
          <a:prstGeom prst="rect">
            <a:avLst/>
          </a:prstGeom>
        </p:spPr>
        <p:txBody>
          <a:bodyPr/>
          <a:lstStyle>
            <a:lvl1pPr marL="0" indent="0" defTabSz="587022">
              <a:lnSpc>
                <a:spcPct val="100000"/>
              </a:lnSpc>
              <a:spcBef>
                <a:spcPts val="0"/>
              </a:spcBef>
              <a:buSzTx/>
              <a:buNone/>
              <a:defRPr b="1" sz="3800"/>
            </a:lvl1pPr>
          </a:lstStyle>
          <a:p>
            <a:pPr/>
            <a:r>
              <a:t>Slide Subtitle</a:t>
            </a:r>
          </a:p>
        </p:txBody>
      </p:sp>
      <p:sp>
        <p:nvSpPr>
          <p:cNvPr id="63" name="Body Level One…"/>
          <p:cNvSpPr txBox="1"/>
          <p:nvPr>
            <p:ph type="body" sz="half" idx="1" hasCustomPrompt="1"/>
          </p:nvPr>
        </p:nvSpPr>
        <p:spPr>
          <a:xfrm>
            <a:off x="698500" y="3480196"/>
            <a:ext cx="5105400" cy="5593161"/>
          </a:xfrm>
          <a:prstGeom prst="rect">
            <a:avLst/>
          </a:prstGeom>
        </p:spPr>
        <p:txBody>
          <a:bodyPr/>
          <a:lstStyle/>
          <a:p>
            <a:pPr/>
            <a:r>
              <a:t>Slide bullet text</a:t>
            </a:r>
          </a:p>
          <a:p>
            <a:pPr lvl="1"/>
            <a:r>
              <a:t/>
            </a:r>
          </a:p>
          <a:p>
            <a:pPr lvl="2"/>
            <a:r>
              <a:t/>
            </a:r>
          </a:p>
          <a:p>
            <a:pPr lvl="3"/>
            <a:r>
              <a:t/>
            </a:r>
          </a:p>
          <a:p>
            <a:pPr lvl="4"/>
            <a:r>
              <a:t/>
            </a:r>
          </a:p>
        </p:txBody>
      </p:sp>
      <p:sp>
        <p:nvSpPr>
          <p:cNvPr id="6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p:spTree>
      <p:nvGrpSpPr>
        <p:cNvPr id="1" name=""/>
        <p:cNvGrpSpPr/>
        <p:nvPr/>
      </p:nvGrpSpPr>
      <p:grpSpPr>
        <a:xfrm>
          <a:off x="0" y="0"/>
          <a:ext cx="0" cy="0"/>
          <a:chOff x="0" y="0"/>
          <a:chExt cx="0" cy="0"/>
        </a:xfrm>
      </p:grpSpPr>
      <p:sp>
        <p:nvSpPr>
          <p:cNvPr id="71" name="Section Title"/>
          <p:cNvSpPr txBox="1"/>
          <p:nvPr>
            <p:ph type="title" hasCustomPrompt="1"/>
          </p:nvPr>
        </p:nvSpPr>
        <p:spPr>
          <a:xfrm>
            <a:off x="698500" y="3225800"/>
            <a:ext cx="11607800" cy="3302000"/>
          </a:xfrm>
          <a:prstGeom prst="rect">
            <a:avLst/>
          </a:prstGeom>
        </p:spPr>
        <p:txBody>
          <a:bodyPr anchor="ctr"/>
          <a:lstStyle>
            <a:lvl1pPr>
              <a:defRPr b="0" spc="-164" sz="8200">
                <a:latin typeface="Helvetica Neue Medium"/>
                <a:ea typeface="Helvetica Neue Medium"/>
                <a:cs typeface="Helvetica Neue Medium"/>
                <a:sym typeface="Helvetica Neue Medium"/>
              </a:defRPr>
            </a:lvl1pPr>
          </a:lstStyle>
          <a:p>
            <a:pPr/>
            <a:r>
              <a:t>Section Title</a:t>
            </a:r>
          </a:p>
        </p:txBody>
      </p:sp>
      <p:sp>
        <p:nvSpPr>
          <p:cNvPr id="7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79" name="Slide Title"/>
          <p:cNvSpPr txBox="1"/>
          <p:nvPr>
            <p:ph type="title" hasCustomPrompt="1"/>
          </p:nvPr>
        </p:nvSpPr>
        <p:spPr>
          <a:prstGeom prst="rect">
            <a:avLst/>
          </a:prstGeom>
        </p:spPr>
        <p:txBody>
          <a:bodyPr/>
          <a:lstStyle/>
          <a:p>
            <a:pPr/>
            <a:r>
              <a:t>Slide Title</a:t>
            </a:r>
          </a:p>
        </p:txBody>
      </p:sp>
      <p:sp>
        <p:nvSpPr>
          <p:cNvPr id="80" name="Slide Subtitle"/>
          <p:cNvSpPr txBox="1"/>
          <p:nvPr>
            <p:ph type="body" sz="quarter" idx="21" hasCustomPrompt="1"/>
          </p:nvPr>
        </p:nvSpPr>
        <p:spPr>
          <a:xfrm>
            <a:off x="698500" y="1412977"/>
            <a:ext cx="11607801" cy="671803"/>
          </a:xfrm>
          <a:prstGeom prst="rect">
            <a:avLst/>
          </a:prstGeom>
        </p:spPr>
        <p:txBody>
          <a:bodyPr/>
          <a:lstStyle>
            <a:lvl1pPr marL="0" indent="0" defTabSz="587022">
              <a:lnSpc>
                <a:spcPct val="100000"/>
              </a:lnSpc>
              <a:spcBef>
                <a:spcPts val="0"/>
              </a:spcBef>
              <a:buSzTx/>
              <a:buNone/>
              <a:defRPr b="1" sz="3800"/>
            </a:lvl1pPr>
          </a:lstStyle>
          <a:p>
            <a:pPr/>
            <a:r>
              <a:t>Slide Subtitle</a:t>
            </a:r>
          </a:p>
        </p:txBody>
      </p:sp>
      <p:sp>
        <p:nvSpPr>
          <p:cNvPr id="8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Agenda">
    <p:spTree>
      <p:nvGrpSpPr>
        <p:cNvPr id="1" name=""/>
        <p:cNvGrpSpPr/>
        <p:nvPr/>
      </p:nvGrpSpPr>
      <p:grpSpPr>
        <a:xfrm>
          <a:off x="0" y="0"/>
          <a:ext cx="0" cy="0"/>
          <a:chOff x="0" y="0"/>
          <a:chExt cx="0" cy="0"/>
        </a:xfrm>
      </p:grpSpPr>
      <p:sp>
        <p:nvSpPr>
          <p:cNvPr id="88" name="Agenda Title"/>
          <p:cNvSpPr txBox="1"/>
          <p:nvPr>
            <p:ph type="title" hasCustomPrompt="1"/>
          </p:nvPr>
        </p:nvSpPr>
        <p:spPr>
          <a:xfrm>
            <a:off x="698500" y="444500"/>
            <a:ext cx="11607800" cy="1016000"/>
          </a:xfrm>
          <a:prstGeom prst="rect">
            <a:avLst/>
          </a:prstGeom>
        </p:spPr>
        <p:txBody>
          <a:bodyPr/>
          <a:lstStyle/>
          <a:p>
            <a:pPr/>
            <a:r>
              <a:t>Agenda Title</a:t>
            </a:r>
          </a:p>
        </p:txBody>
      </p:sp>
      <p:sp>
        <p:nvSpPr>
          <p:cNvPr id="89" name="Agenda Subtitle"/>
          <p:cNvSpPr txBox="1"/>
          <p:nvPr>
            <p:ph type="body" sz="quarter" idx="21" hasCustomPrompt="1"/>
          </p:nvPr>
        </p:nvSpPr>
        <p:spPr>
          <a:xfrm>
            <a:off x="698500" y="1409700"/>
            <a:ext cx="11607801" cy="671802"/>
          </a:xfrm>
          <a:prstGeom prst="rect">
            <a:avLst/>
          </a:prstGeom>
        </p:spPr>
        <p:txBody>
          <a:bodyPr/>
          <a:lstStyle>
            <a:lvl1pPr marL="0" indent="0" defTabSz="587022">
              <a:lnSpc>
                <a:spcPct val="100000"/>
              </a:lnSpc>
              <a:spcBef>
                <a:spcPts val="0"/>
              </a:spcBef>
              <a:buSzTx/>
              <a:buNone/>
              <a:defRPr b="1" sz="3800"/>
            </a:lvl1pPr>
          </a:lstStyle>
          <a:p>
            <a:pPr/>
            <a:r>
              <a:t>Agenda Subtitle</a:t>
            </a:r>
          </a:p>
        </p:txBody>
      </p:sp>
      <p:sp>
        <p:nvSpPr>
          <p:cNvPr id="90" name="Body Level One…"/>
          <p:cNvSpPr txBox="1"/>
          <p:nvPr>
            <p:ph type="body" idx="1" hasCustomPrompt="1"/>
          </p:nvPr>
        </p:nvSpPr>
        <p:spPr>
          <a:prstGeom prst="rect">
            <a:avLst/>
          </a:prstGeom>
        </p:spPr>
        <p:txBody>
          <a:bodyPr/>
          <a:lstStyle>
            <a:lvl1pPr marL="0" indent="0">
              <a:spcBef>
                <a:spcPts val="1300"/>
              </a:spcBef>
              <a:buSzTx/>
              <a:buNone/>
              <a:defRPr spc="-38" sz="3800"/>
            </a:lvl1pPr>
            <a:lvl2pPr marL="0" indent="457200">
              <a:spcBef>
                <a:spcPts val="1300"/>
              </a:spcBef>
              <a:buSzTx/>
              <a:buNone/>
              <a:defRPr spc="-38" sz="3800"/>
            </a:lvl2pPr>
            <a:lvl3pPr marL="0" indent="914400">
              <a:spcBef>
                <a:spcPts val="1300"/>
              </a:spcBef>
              <a:buSzTx/>
              <a:buNone/>
              <a:defRPr spc="-38" sz="3800"/>
            </a:lvl3pPr>
            <a:lvl4pPr marL="0" indent="1371600">
              <a:spcBef>
                <a:spcPts val="1300"/>
              </a:spcBef>
              <a:buSzTx/>
              <a:buNone/>
              <a:defRPr spc="-38" sz="3800"/>
            </a:lvl4pPr>
            <a:lvl5pPr marL="0" indent="1828800">
              <a:spcBef>
                <a:spcPts val="1300"/>
              </a:spcBef>
              <a:buSzTx/>
              <a:buNone/>
              <a:defRPr spc="-38" sz="3800"/>
            </a:lvl5pPr>
          </a:lstStyle>
          <a:p>
            <a:pPr/>
            <a:r>
              <a:t>Agenda Topics</a:t>
            </a:r>
          </a:p>
          <a:p>
            <a:pPr lvl="1"/>
            <a:r>
              <a:t/>
            </a:r>
          </a:p>
          <a:p>
            <a:pPr lvl="2"/>
            <a:r>
              <a:t/>
            </a:r>
          </a:p>
          <a:p>
            <a:pPr lvl="3"/>
            <a:r>
              <a:t/>
            </a:r>
          </a:p>
          <a:p>
            <a:pPr lvl="4"/>
            <a:r>
              <a:t/>
            </a:r>
          </a:p>
        </p:txBody>
      </p:sp>
      <p:sp>
        <p:nvSpPr>
          <p:cNvPr id="9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 Id="rId17"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Body Level One…"/>
          <p:cNvSpPr txBox="1"/>
          <p:nvPr>
            <p:ph type="body" idx="1" hasCustomPrompt="1"/>
          </p:nvPr>
        </p:nvSpPr>
        <p:spPr>
          <a:xfrm>
            <a:off x="698500" y="2959100"/>
            <a:ext cx="11607800" cy="6096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Slide bullet text</a:t>
            </a:r>
          </a:p>
          <a:p>
            <a:pPr lvl="1"/>
            <a:r>
              <a:t/>
            </a:r>
          </a:p>
          <a:p>
            <a:pPr lvl="2"/>
            <a:r>
              <a:t/>
            </a:r>
          </a:p>
          <a:p>
            <a:pPr lvl="3"/>
            <a:r>
              <a:t/>
            </a:r>
          </a:p>
          <a:p>
            <a:pPr lvl="4"/>
            <a:r>
              <a:t/>
            </a:r>
          </a:p>
        </p:txBody>
      </p:sp>
      <p:sp>
        <p:nvSpPr>
          <p:cNvPr id="3" name="Slide Title"/>
          <p:cNvSpPr txBox="1"/>
          <p:nvPr>
            <p:ph type="title" hasCustomPrompt="1"/>
          </p:nvPr>
        </p:nvSpPr>
        <p:spPr>
          <a:xfrm>
            <a:off x="698500" y="440266"/>
            <a:ext cx="11607800" cy="1016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Slide Title</a:t>
            </a:r>
          </a:p>
        </p:txBody>
      </p:sp>
      <p:sp>
        <p:nvSpPr>
          <p:cNvPr id="4" name="Slide Number"/>
          <p:cNvSpPr txBox="1"/>
          <p:nvPr>
            <p:ph type="sldNum" sz="quarter" idx="2"/>
          </p:nvPr>
        </p:nvSpPr>
        <p:spPr>
          <a:xfrm>
            <a:off x="6350067" y="9220199"/>
            <a:ext cx="297892" cy="287479"/>
          </a:xfrm>
          <a:prstGeom prst="rect">
            <a:avLst/>
          </a:prstGeom>
          <a:ln w="12700">
            <a:miter lim="400000"/>
          </a:ln>
        </p:spPr>
        <p:txBody>
          <a:bodyPr wrap="none" lIns="50800" tIns="50800" rIns="50800" bIns="50800" anchor="b">
            <a:spAutoFit/>
          </a:bodyPr>
          <a:lstStyle>
            <a:lvl1pPr defTabSz="584200">
              <a:defRPr sz="1300">
                <a:solidFill>
                  <a:srgbClr val="000000"/>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Lst>
  <p:transition xmlns:p14="http://schemas.microsoft.com/office/powerpoint/2010/main" spd="med" advClick="1"/>
  <p:txStyles>
    <p:titleStyle>
      <a:lvl1pPr marL="0" marR="0" indent="0" algn="l" defTabSz="1733930" rtl="0" latinLnBrk="0">
        <a:lnSpc>
          <a:spcPct val="80000"/>
        </a:lnSpc>
        <a:spcBef>
          <a:spcPts val="0"/>
        </a:spcBef>
        <a:spcAft>
          <a:spcPts val="0"/>
        </a:spcAft>
        <a:buClrTx/>
        <a:buSzTx/>
        <a:buFontTx/>
        <a:buNone/>
        <a:tabLst/>
        <a:defRPr b="1" baseline="0" cap="none" i="0" spc="-119" strike="noStrike" sz="6000" u="none">
          <a:solidFill>
            <a:srgbClr val="000000"/>
          </a:solidFill>
          <a:uFillTx/>
          <a:latin typeface="+mn-lt"/>
          <a:ea typeface="+mn-ea"/>
          <a:cs typeface="+mn-cs"/>
          <a:sym typeface="Helvetica Neue"/>
        </a:defRPr>
      </a:lvl1pPr>
      <a:lvl2pPr marL="0" marR="0" indent="457200" algn="l" defTabSz="1733930" rtl="0" latinLnBrk="0">
        <a:lnSpc>
          <a:spcPct val="80000"/>
        </a:lnSpc>
        <a:spcBef>
          <a:spcPts val="0"/>
        </a:spcBef>
        <a:spcAft>
          <a:spcPts val="0"/>
        </a:spcAft>
        <a:buClrTx/>
        <a:buSzTx/>
        <a:buFontTx/>
        <a:buNone/>
        <a:tabLst/>
        <a:defRPr b="1" baseline="0" cap="none" i="0" spc="-119" strike="noStrike" sz="6000" u="none">
          <a:solidFill>
            <a:srgbClr val="000000"/>
          </a:solidFill>
          <a:uFillTx/>
          <a:latin typeface="+mn-lt"/>
          <a:ea typeface="+mn-ea"/>
          <a:cs typeface="+mn-cs"/>
          <a:sym typeface="Helvetica Neue"/>
        </a:defRPr>
      </a:lvl2pPr>
      <a:lvl3pPr marL="0" marR="0" indent="914400" algn="l" defTabSz="1733930" rtl="0" latinLnBrk="0">
        <a:lnSpc>
          <a:spcPct val="80000"/>
        </a:lnSpc>
        <a:spcBef>
          <a:spcPts val="0"/>
        </a:spcBef>
        <a:spcAft>
          <a:spcPts val="0"/>
        </a:spcAft>
        <a:buClrTx/>
        <a:buSzTx/>
        <a:buFontTx/>
        <a:buNone/>
        <a:tabLst/>
        <a:defRPr b="1" baseline="0" cap="none" i="0" spc="-119" strike="noStrike" sz="6000" u="none">
          <a:solidFill>
            <a:srgbClr val="000000"/>
          </a:solidFill>
          <a:uFillTx/>
          <a:latin typeface="+mn-lt"/>
          <a:ea typeface="+mn-ea"/>
          <a:cs typeface="+mn-cs"/>
          <a:sym typeface="Helvetica Neue"/>
        </a:defRPr>
      </a:lvl3pPr>
      <a:lvl4pPr marL="0" marR="0" indent="1371600" algn="l" defTabSz="1733930" rtl="0" latinLnBrk="0">
        <a:lnSpc>
          <a:spcPct val="80000"/>
        </a:lnSpc>
        <a:spcBef>
          <a:spcPts val="0"/>
        </a:spcBef>
        <a:spcAft>
          <a:spcPts val="0"/>
        </a:spcAft>
        <a:buClrTx/>
        <a:buSzTx/>
        <a:buFontTx/>
        <a:buNone/>
        <a:tabLst/>
        <a:defRPr b="1" baseline="0" cap="none" i="0" spc="-119" strike="noStrike" sz="6000" u="none">
          <a:solidFill>
            <a:srgbClr val="000000"/>
          </a:solidFill>
          <a:uFillTx/>
          <a:latin typeface="+mn-lt"/>
          <a:ea typeface="+mn-ea"/>
          <a:cs typeface="+mn-cs"/>
          <a:sym typeface="Helvetica Neue"/>
        </a:defRPr>
      </a:lvl4pPr>
      <a:lvl5pPr marL="0" marR="0" indent="1828800" algn="l" defTabSz="1733930" rtl="0" latinLnBrk="0">
        <a:lnSpc>
          <a:spcPct val="80000"/>
        </a:lnSpc>
        <a:spcBef>
          <a:spcPts val="0"/>
        </a:spcBef>
        <a:spcAft>
          <a:spcPts val="0"/>
        </a:spcAft>
        <a:buClrTx/>
        <a:buSzTx/>
        <a:buFontTx/>
        <a:buNone/>
        <a:tabLst/>
        <a:defRPr b="1" baseline="0" cap="none" i="0" spc="-119" strike="noStrike" sz="6000" u="none">
          <a:solidFill>
            <a:srgbClr val="000000"/>
          </a:solidFill>
          <a:uFillTx/>
          <a:latin typeface="+mn-lt"/>
          <a:ea typeface="+mn-ea"/>
          <a:cs typeface="+mn-cs"/>
          <a:sym typeface="Helvetica Neue"/>
        </a:defRPr>
      </a:lvl5pPr>
      <a:lvl6pPr marL="0" marR="0" indent="2286000" algn="l" defTabSz="1733930" rtl="0" latinLnBrk="0">
        <a:lnSpc>
          <a:spcPct val="80000"/>
        </a:lnSpc>
        <a:spcBef>
          <a:spcPts val="0"/>
        </a:spcBef>
        <a:spcAft>
          <a:spcPts val="0"/>
        </a:spcAft>
        <a:buClrTx/>
        <a:buSzTx/>
        <a:buFontTx/>
        <a:buNone/>
        <a:tabLst/>
        <a:defRPr b="1" baseline="0" cap="none" i="0" spc="-119" strike="noStrike" sz="6000" u="none">
          <a:solidFill>
            <a:srgbClr val="000000"/>
          </a:solidFill>
          <a:uFillTx/>
          <a:latin typeface="+mn-lt"/>
          <a:ea typeface="+mn-ea"/>
          <a:cs typeface="+mn-cs"/>
          <a:sym typeface="Helvetica Neue"/>
        </a:defRPr>
      </a:lvl6pPr>
      <a:lvl7pPr marL="0" marR="0" indent="2743200" algn="l" defTabSz="1733930" rtl="0" latinLnBrk="0">
        <a:lnSpc>
          <a:spcPct val="80000"/>
        </a:lnSpc>
        <a:spcBef>
          <a:spcPts val="0"/>
        </a:spcBef>
        <a:spcAft>
          <a:spcPts val="0"/>
        </a:spcAft>
        <a:buClrTx/>
        <a:buSzTx/>
        <a:buFontTx/>
        <a:buNone/>
        <a:tabLst/>
        <a:defRPr b="1" baseline="0" cap="none" i="0" spc="-119" strike="noStrike" sz="6000" u="none">
          <a:solidFill>
            <a:srgbClr val="000000"/>
          </a:solidFill>
          <a:uFillTx/>
          <a:latin typeface="+mn-lt"/>
          <a:ea typeface="+mn-ea"/>
          <a:cs typeface="+mn-cs"/>
          <a:sym typeface="Helvetica Neue"/>
        </a:defRPr>
      </a:lvl7pPr>
      <a:lvl8pPr marL="0" marR="0" indent="3200400" algn="l" defTabSz="1733930" rtl="0" latinLnBrk="0">
        <a:lnSpc>
          <a:spcPct val="80000"/>
        </a:lnSpc>
        <a:spcBef>
          <a:spcPts val="0"/>
        </a:spcBef>
        <a:spcAft>
          <a:spcPts val="0"/>
        </a:spcAft>
        <a:buClrTx/>
        <a:buSzTx/>
        <a:buFontTx/>
        <a:buNone/>
        <a:tabLst/>
        <a:defRPr b="1" baseline="0" cap="none" i="0" spc="-119" strike="noStrike" sz="6000" u="none">
          <a:solidFill>
            <a:srgbClr val="000000"/>
          </a:solidFill>
          <a:uFillTx/>
          <a:latin typeface="+mn-lt"/>
          <a:ea typeface="+mn-ea"/>
          <a:cs typeface="+mn-cs"/>
          <a:sym typeface="Helvetica Neue"/>
        </a:defRPr>
      </a:lvl8pPr>
      <a:lvl9pPr marL="0" marR="0" indent="3657600" algn="l" defTabSz="1733930" rtl="0" latinLnBrk="0">
        <a:lnSpc>
          <a:spcPct val="80000"/>
        </a:lnSpc>
        <a:spcBef>
          <a:spcPts val="0"/>
        </a:spcBef>
        <a:spcAft>
          <a:spcPts val="0"/>
        </a:spcAft>
        <a:buClrTx/>
        <a:buSzTx/>
        <a:buFontTx/>
        <a:buNone/>
        <a:tabLst/>
        <a:defRPr b="1" baseline="0" cap="none" i="0" spc="-119" strike="noStrike" sz="6000" u="none">
          <a:solidFill>
            <a:srgbClr val="000000"/>
          </a:solidFill>
          <a:uFillTx/>
          <a:latin typeface="+mn-lt"/>
          <a:ea typeface="+mn-ea"/>
          <a:cs typeface="+mn-cs"/>
          <a:sym typeface="Helvetica Neue"/>
        </a:defRPr>
      </a:lvl9pPr>
    </p:titleStyle>
    <p:bodyStyle>
      <a:lvl1pPr marL="381000" marR="0" indent="-381000" algn="l" defTabSz="1733930" rtl="0" latinLnBrk="0">
        <a:lnSpc>
          <a:spcPct val="90000"/>
        </a:lnSpc>
        <a:spcBef>
          <a:spcPts val="3200"/>
        </a:spcBef>
        <a:spcAft>
          <a:spcPts val="0"/>
        </a:spcAft>
        <a:buClrTx/>
        <a:buSzPct val="123000"/>
        <a:buFontTx/>
        <a:buChar char="•"/>
        <a:tabLst/>
        <a:defRPr b="0" baseline="0" cap="none" i="0" spc="0" strike="noStrike" sz="3000" u="none">
          <a:solidFill>
            <a:srgbClr val="000000"/>
          </a:solidFill>
          <a:uFillTx/>
          <a:latin typeface="+mn-lt"/>
          <a:ea typeface="+mn-ea"/>
          <a:cs typeface="+mn-cs"/>
          <a:sym typeface="Helvetica Neue"/>
        </a:defRPr>
      </a:lvl1pPr>
      <a:lvl2pPr marL="762000" marR="0" indent="-381000" algn="l" defTabSz="1733930" rtl="0" latinLnBrk="0">
        <a:lnSpc>
          <a:spcPct val="90000"/>
        </a:lnSpc>
        <a:spcBef>
          <a:spcPts val="3200"/>
        </a:spcBef>
        <a:spcAft>
          <a:spcPts val="0"/>
        </a:spcAft>
        <a:buClrTx/>
        <a:buSzPct val="123000"/>
        <a:buFontTx/>
        <a:buChar char="•"/>
        <a:tabLst/>
        <a:defRPr b="0" baseline="0" cap="none" i="0" spc="0" strike="noStrike" sz="3000" u="none">
          <a:solidFill>
            <a:srgbClr val="000000"/>
          </a:solidFill>
          <a:uFillTx/>
          <a:latin typeface="+mn-lt"/>
          <a:ea typeface="+mn-ea"/>
          <a:cs typeface="+mn-cs"/>
          <a:sym typeface="Helvetica Neue"/>
        </a:defRPr>
      </a:lvl2pPr>
      <a:lvl3pPr marL="1143000" marR="0" indent="-381000" algn="l" defTabSz="1733930" rtl="0" latinLnBrk="0">
        <a:lnSpc>
          <a:spcPct val="90000"/>
        </a:lnSpc>
        <a:spcBef>
          <a:spcPts val="3200"/>
        </a:spcBef>
        <a:spcAft>
          <a:spcPts val="0"/>
        </a:spcAft>
        <a:buClrTx/>
        <a:buSzPct val="123000"/>
        <a:buFontTx/>
        <a:buChar char="•"/>
        <a:tabLst/>
        <a:defRPr b="0" baseline="0" cap="none" i="0" spc="0" strike="noStrike" sz="3000" u="none">
          <a:solidFill>
            <a:srgbClr val="000000"/>
          </a:solidFill>
          <a:uFillTx/>
          <a:latin typeface="+mn-lt"/>
          <a:ea typeface="+mn-ea"/>
          <a:cs typeface="+mn-cs"/>
          <a:sym typeface="Helvetica Neue"/>
        </a:defRPr>
      </a:lvl3pPr>
      <a:lvl4pPr marL="1524000" marR="0" indent="-381000" algn="l" defTabSz="1733930" rtl="0" latinLnBrk="0">
        <a:lnSpc>
          <a:spcPct val="90000"/>
        </a:lnSpc>
        <a:spcBef>
          <a:spcPts val="3200"/>
        </a:spcBef>
        <a:spcAft>
          <a:spcPts val="0"/>
        </a:spcAft>
        <a:buClrTx/>
        <a:buSzPct val="123000"/>
        <a:buFontTx/>
        <a:buChar char="•"/>
        <a:tabLst/>
        <a:defRPr b="0" baseline="0" cap="none" i="0" spc="0" strike="noStrike" sz="3000" u="none">
          <a:solidFill>
            <a:srgbClr val="000000"/>
          </a:solidFill>
          <a:uFillTx/>
          <a:latin typeface="+mn-lt"/>
          <a:ea typeface="+mn-ea"/>
          <a:cs typeface="+mn-cs"/>
          <a:sym typeface="Helvetica Neue"/>
        </a:defRPr>
      </a:lvl4pPr>
      <a:lvl5pPr marL="1905000" marR="0" indent="-381000" algn="l" defTabSz="1733930" rtl="0" latinLnBrk="0">
        <a:lnSpc>
          <a:spcPct val="90000"/>
        </a:lnSpc>
        <a:spcBef>
          <a:spcPts val="3200"/>
        </a:spcBef>
        <a:spcAft>
          <a:spcPts val="0"/>
        </a:spcAft>
        <a:buClrTx/>
        <a:buSzPct val="123000"/>
        <a:buFontTx/>
        <a:buChar char="•"/>
        <a:tabLst/>
        <a:defRPr b="0" baseline="0" cap="none" i="0" spc="0" strike="noStrike" sz="3000" u="none">
          <a:solidFill>
            <a:srgbClr val="000000"/>
          </a:solidFill>
          <a:uFillTx/>
          <a:latin typeface="+mn-lt"/>
          <a:ea typeface="+mn-ea"/>
          <a:cs typeface="+mn-cs"/>
          <a:sym typeface="Helvetica Neue"/>
        </a:defRPr>
      </a:lvl5pPr>
      <a:lvl6pPr marL="2286000" marR="0" indent="-381000" algn="l" defTabSz="1733930" rtl="0" latinLnBrk="0">
        <a:lnSpc>
          <a:spcPct val="90000"/>
        </a:lnSpc>
        <a:spcBef>
          <a:spcPts val="3200"/>
        </a:spcBef>
        <a:spcAft>
          <a:spcPts val="0"/>
        </a:spcAft>
        <a:buClrTx/>
        <a:buSzPct val="123000"/>
        <a:buFontTx/>
        <a:buChar char="•"/>
        <a:tabLst/>
        <a:defRPr b="0" baseline="0" cap="none" i="0" spc="0" strike="noStrike" sz="3000" u="none">
          <a:solidFill>
            <a:srgbClr val="000000"/>
          </a:solidFill>
          <a:uFillTx/>
          <a:latin typeface="+mn-lt"/>
          <a:ea typeface="+mn-ea"/>
          <a:cs typeface="+mn-cs"/>
          <a:sym typeface="Helvetica Neue"/>
        </a:defRPr>
      </a:lvl6pPr>
      <a:lvl7pPr marL="2667000" marR="0" indent="-381000" algn="l" defTabSz="1733930" rtl="0" latinLnBrk="0">
        <a:lnSpc>
          <a:spcPct val="90000"/>
        </a:lnSpc>
        <a:spcBef>
          <a:spcPts val="3200"/>
        </a:spcBef>
        <a:spcAft>
          <a:spcPts val="0"/>
        </a:spcAft>
        <a:buClrTx/>
        <a:buSzPct val="123000"/>
        <a:buFontTx/>
        <a:buChar char="•"/>
        <a:tabLst/>
        <a:defRPr b="0" baseline="0" cap="none" i="0" spc="0" strike="noStrike" sz="3000" u="none">
          <a:solidFill>
            <a:srgbClr val="000000"/>
          </a:solidFill>
          <a:uFillTx/>
          <a:latin typeface="+mn-lt"/>
          <a:ea typeface="+mn-ea"/>
          <a:cs typeface="+mn-cs"/>
          <a:sym typeface="Helvetica Neue"/>
        </a:defRPr>
      </a:lvl7pPr>
      <a:lvl8pPr marL="3048000" marR="0" indent="-381000" algn="l" defTabSz="1733930" rtl="0" latinLnBrk="0">
        <a:lnSpc>
          <a:spcPct val="90000"/>
        </a:lnSpc>
        <a:spcBef>
          <a:spcPts val="3200"/>
        </a:spcBef>
        <a:spcAft>
          <a:spcPts val="0"/>
        </a:spcAft>
        <a:buClrTx/>
        <a:buSzPct val="123000"/>
        <a:buFontTx/>
        <a:buChar char="•"/>
        <a:tabLst/>
        <a:defRPr b="0" baseline="0" cap="none" i="0" spc="0" strike="noStrike" sz="3000" u="none">
          <a:solidFill>
            <a:srgbClr val="000000"/>
          </a:solidFill>
          <a:uFillTx/>
          <a:latin typeface="+mn-lt"/>
          <a:ea typeface="+mn-ea"/>
          <a:cs typeface="+mn-cs"/>
          <a:sym typeface="Helvetica Neue"/>
        </a:defRPr>
      </a:lvl8pPr>
      <a:lvl9pPr marL="3429000" marR="0" indent="-381000" algn="l" defTabSz="1733930" rtl="0" latinLnBrk="0">
        <a:lnSpc>
          <a:spcPct val="90000"/>
        </a:lnSpc>
        <a:spcBef>
          <a:spcPts val="3200"/>
        </a:spcBef>
        <a:spcAft>
          <a:spcPts val="0"/>
        </a:spcAft>
        <a:buClrTx/>
        <a:buSzPct val="123000"/>
        <a:buFontTx/>
        <a:buChar char="•"/>
        <a:tabLst/>
        <a:defRPr b="0" baseline="0" cap="none" i="0" spc="0" strike="noStrike" sz="3000" u="none">
          <a:solidFill>
            <a:srgbClr val="000000"/>
          </a:solidFill>
          <a:uFillTx/>
          <a:latin typeface="+mn-lt"/>
          <a:ea typeface="+mn-ea"/>
          <a:cs typeface="+mn-cs"/>
          <a:sym typeface="Helvetica Neue"/>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300" u="none">
          <a:solidFill>
            <a:schemeClr val="tx1"/>
          </a:solidFill>
          <a:uFillTx/>
          <a:latin typeface="+mn-lt"/>
          <a:ea typeface="+mn-ea"/>
          <a:cs typeface="+mn-cs"/>
          <a:sym typeface="Helvetica Neue"/>
        </a:defRPr>
      </a:lvl1pPr>
      <a:lvl2pPr marL="0" marR="0" indent="457200" algn="ctr" defTabSz="584200" rtl="0" latinLnBrk="0">
        <a:lnSpc>
          <a:spcPct val="100000"/>
        </a:lnSpc>
        <a:spcBef>
          <a:spcPts val="0"/>
        </a:spcBef>
        <a:spcAft>
          <a:spcPts val="0"/>
        </a:spcAft>
        <a:buClrTx/>
        <a:buSzTx/>
        <a:buFontTx/>
        <a:buNone/>
        <a:tabLst/>
        <a:defRPr b="0" baseline="0" cap="none" i="0" spc="0" strike="noStrike" sz="1300" u="none">
          <a:solidFill>
            <a:schemeClr val="tx1"/>
          </a:solidFill>
          <a:uFillTx/>
          <a:latin typeface="+mn-lt"/>
          <a:ea typeface="+mn-ea"/>
          <a:cs typeface="+mn-cs"/>
          <a:sym typeface="Helvetica Neue"/>
        </a:defRPr>
      </a:lvl2pPr>
      <a:lvl3pPr marL="0" marR="0" indent="914400" algn="ctr" defTabSz="584200" rtl="0" latinLnBrk="0">
        <a:lnSpc>
          <a:spcPct val="100000"/>
        </a:lnSpc>
        <a:spcBef>
          <a:spcPts val="0"/>
        </a:spcBef>
        <a:spcAft>
          <a:spcPts val="0"/>
        </a:spcAft>
        <a:buClrTx/>
        <a:buSzTx/>
        <a:buFontTx/>
        <a:buNone/>
        <a:tabLst/>
        <a:defRPr b="0" baseline="0" cap="none" i="0" spc="0" strike="noStrike" sz="1300" u="none">
          <a:solidFill>
            <a:schemeClr val="tx1"/>
          </a:solidFill>
          <a:uFillTx/>
          <a:latin typeface="+mn-lt"/>
          <a:ea typeface="+mn-ea"/>
          <a:cs typeface="+mn-cs"/>
          <a:sym typeface="Helvetica Neue"/>
        </a:defRPr>
      </a:lvl3pPr>
      <a:lvl4pPr marL="0" marR="0" indent="1371600" algn="ctr" defTabSz="584200" rtl="0" latinLnBrk="0">
        <a:lnSpc>
          <a:spcPct val="100000"/>
        </a:lnSpc>
        <a:spcBef>
          <a:spcPts val="0"/>
        </a:spcBef>
        <a:spcAft>
          <a:spcPts val="0"/>
        </a:spcAft>
        <a:buClrTx/>
        <a:buSzTx/>
        <a:buFontTx/>
        <a:buNone/>
        <a:tabLst/>
        <a:defRPr b="0" baseline="0" cap="none" i="0" spc="0" strike="noStrike" sz="1300" u="none">
          <a:solidFill>
            <a:schemeClr val="tx1"/>
          </a:solidFill>
          <a:uFillTx/>
          <a:latin typeface="+mn-lt"/>
          <a:ea typeface="+mn-ea"/>
          <a:cs typeface="+mn-cs"/>
          <a:sym typeface="Helvetica Neue"/>
        </a:defRPr>
      </a:lvl4pPr>
      <a:lvl5pPr marL="0" marR="0" indent="1828800" algn="ctr" defTabSz="584200" rtl="0" latinLnBrk="0">
        <a:lnSpc>
          <a:spcPct val="100000"/>
        </a:lnSpc>
        <a:spcBef>
          <a:spcPts val="0"/>
        </a:spcBef>
        <a:spcAft>
          <a:spcPts val="0"/>
        </a:spcAft>
        <a:buClrTx/>
        <a:buSzTx/>
        <a:buFontTx/>
        <a:buNone/>
        <a:tabLst/>
        <a:defRPr b="0" baseline="0" cap="none" i="0" spc="0" strike="noStrike" sz="1300" u="none">
          <a:solidFill>
            <a:schemeClr val="tx1"/>
          </a:solidFill>
          <a:uFillTx/>
          <a:latin typeface="+mn-lt"/>
          <a:ea typeface="+mn-ea"/>
          <a:cs typeface="+mn-cs"/>
          <a:sym typeface="Helvetica Neue"/>
        </a:defRPr>
      </a:lvl5pPr>
      <a:lvl6pPr marL="0" marR="0" indent="2286000" algn="ctr" defTabSz="584200" rtl="0" latinLnBrk="0">
        <a:lnSpc>
          <a:spcPct val="100000"/>
        </a:lnSpc>
        <a:spcBef>
          <a:spcPts val="0"/>
        </a:spcBef>
        <a:spcAft>
          <a:spcPts val="0"/>
        </a:spcAft>
        <a:buClrTx/>
        <a:buSzTx/>
        <a:buFontTx/>
        <a:buNone/>
        <a:tabLst/>
        <a:defRPr b="0" baseline="0" cap="none" i="0" spc="0" strike="noStrike" sz="1300" u="none">
          <a:solidFill>
            <a:schemeClr val="tx1"/>
          </a:solidFill>
          <a:uFillTx/>
          <a:latin typeface="+mn-lt"/>
          <a:ea typeface="+mn-ea"/>
          <a:cs typeface="+mn-cs"/>
          <a:sym typeface="Helvetica Neue"/>
        </a:defRPr>
      </a:lvl6pPr>
      <a:lvl7pPr marL="0" marR="0" indent="2743200" algn="ctr" defTabSz="584200" rtl="0" latinLnBrk="0">
        <a:lnSpc>
          <a:spcPct val="100000"/>
        </a:lnSpc>
        <a:spcBef>
          <a:spcPts val="0"/>
        </a:spcBef>
        <a:spcAft>
          <a:spcPts val="0"/>
        </a:spcAft>
        <a:buClrTx/>
        <a:buSzTx/>
        <a:buFontTx/>
        <a:buNone/>
        <a:tabLst/>
        <a:defRPr b="0" baseline="0" cap="none" i="0" spc="0" strike="noStrike" sz="1300" u="none">
          <a:solidFill>
            <a:schemeClr val="tx1"/>
          </a:solidFill>
          <a:uFillTx/>
          <a:latin typeface="+mn-lt"/>
          <a:ea typeface="+mn-ea"/>
          <a:cs typeface="+mn-cs"/>
          <a:sym typeface="Helvetica Neue"/>
        </a:defRPr>
      </a:lvl7pPr>
      <a:lvl8pPr marL="0" marR="0" indent="3200400" algn="ctr" defTabSz="584200" rtl="0" latinLnBrk="0">
        <a:lnSpc>
          <a:spcPct val="100000"/>
        </a:lnSpc>
        <a:spcBef>
          <a:spcPts val="0"/>
        </a:spcBef>
        <a:spcAft>
          <a:spcPts val="0"/>
        </a:spcAft>
        <a:buClrTx/>
        <a:buSzTx/>
        <a:buFontTx/>
        <a:buNone/>
        <a:tabLst/>
        <a:defRPr b="0" baseline="0" cap="none" i="0" spc="0" strike="noStrike" sz="1300" u="none">
          <a:solidFill>
            <a:schemeClr val="tx1"/>
          </a:solidFill>
          <a:uFillTx/>
          <a:latin typeface="+mn-lt"/>
          <a:ea typeface="+mn-ea"/>
          <a:cs typeface="+mn-cs"/>
          <a:sym typeface="Helvetica Neue"/>
        </a:defRPr>
      </a:lvl8pPr>
      <a:lvl9pPr marL="0" marR="0" indent="3657600" algn="ctr" defTabSz="584200" rtl="0" latinLnBrk="0">
        <a:lnSpc>
          <a:spcPct val="100000"/>
        </a:lnSpc>
        <a:spcBef>
          <a:spcPts val="0"/>
        </a:spcBef>
        <a:spcAft>
          <a:spcPts val="0"/>
        </a:spcAft>
        <a:buClrTx/>
        <a:buSzTx/>
        <a:buFontTx/>
        <a:buNone/>
        <a:tabLst/>
        <a:defRPr b="0" baseline="0" cap="none" i="0" spc="0" strike="noStrike" sz="1300" u="none">
          <a:solidFill>
            <a:schemeClr val="tx1"/>
          </a:solidFill>
          <a:uFillTx/>
          <a:latin typeface="+mn-lt"/>
          <a:ea typeface="+mn-ea"/>
          <a:cs typeface="+mn-cs"/>
          <a:sym typeface="Helvetica Neue"/>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jpeg"/></Relationships>

</file>

<file path=ppt/slides/_rels/slide10.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jpeg"/></Relationships>

</file>

<file path=ppt/slides/_rels/slide14.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jpeg"/></Relationships>

</file>

<file path=ppt/slides/_rels/slide15.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jpeg"/></Relationships>

</file>

<file path=ppt/slides/_rels/slide18.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jpeg"/></Relationships>

</file>

<file path=ppt/slides/_rels/slide3.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60" name="flame-726268_1280.jpg" descr="flame-726268_1280.jpg"/>
          <p:cNvPicPr>
            <a:picLocks noChangeAspect="1"/>
          </p:cNvPicPr>
          <p:nvPr/>
        </p:nvPicPr>
        <p:blipFill>
          <a:blip r:embed="rId2">
            <a:extLst/>
          </a:blip>
          <a:stretch>
            <a:fillRect/>
          </a:stretch>
        </p:blipFill>
        <p:spPr>
          <a:xfrm>
            <a:off x="-6031687" y="-108799"/>
            <a:ext cx="20006942" cy="13317121"/>
          </a:xfrm>
          <a:prstGeom prst="rect">
            <a:avLst/>
          </a:prstGeom>
          <a:ln w="12700">
            <a:miter lim="400000"/>
          </a:ln>
        </p:spPr>
      </p:pic>
      <p:sp>
        <p:nvSpPr>
          <p:cNvPr id="161" name="Tonight:"/>
          <p:cNvSpPr txBox="1"/>
          <p:nvPr/>
        </p:nvSpPr>
        <p:spPr>
          <a:xfrm>
            <a:off x="7685736" y="2465690"/>
            <a:ext cx="14752973" cy="914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4700">
                <a:solidFill>
                  <a:srgbClr val="FFFFFF"/>
                </a:solidFill>
                <a:latin typeface="Open Sans Regular Regular"/>
                <a:ea typeface="Open Sans Regular Regular"/>
                <a:cs typeface="Open Sans Regular Regular"/>
                <a:sym typeface="Open Sans Regular Regular"/>
              </a:defRPr>
            </a:lvl1pPr>
          </a:lstStyle>
          <a:p>
            <a:pPr/>
            <a:r>
              <a:t>Tonight:</a:t>
            </a:r>
          </a:p>
        </p:txBody>
      </p:sp>
      <p:sp>
        <p:nvSpPr>
          <p:cNvPr id="162" name="Satan’s Backstory"/>
          <p:cNvSpPr txBox="1"/>
          <p:nvPr/>
        </p:nvSpPr>
        <p:spPr>
          <a:xfrm>
            <a:off x="7740377" y="3415083"/>
            <a:ext cx="7110484" cy="3149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8800">
                <a:solidFill>
                  <a:srgbClr val="FFFFFF"/>
                </a:solidFill>
                <a:latin typeface="Open Sans Regular Regular"/>
                <a:ea typeface="Open Sans Regular Regular"/>
                <a:cs typeface="Open Sans Regular Regular"/>
                <a:sym typeface="Open Sans Regular Regular"/>
              </a:defRPr>
            </a:lvl1pPr>
          </a:lstStyle>
          <a:p>
            <a:pPr/>
            <a:r>
              <a:t>Satan’s Backstory</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2" name="Rectangle"/>
          <p:cNvSpPr/>
          <p:nvPr/>
        </p:nvSpPr>
        <p:spPr>
          <a:xfrm>
            <a:off x="0" y="-25400"/>
            <a:ext cx="13004800" cy="9804400"/>
          </a:xfrm>
          <a:prstGeom prst="rect">
            <a:avLst/>
          </a:prstGeom>
          <a:solidFill>
            <a:srgbClr val="000000"/>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203" name="What His Father Chose"/>
          <p:cNvSpPr txBox="1"/>
          <p:nvPr/>
        </p:nvSpPr>
        <p:spPr>
          <a:xfrm>
            <a:off x="520904" y="324792"/>
            <a:ext cx="11962992" cy="1244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6600">
                <a:solidFill>
                  <a:srgbClr val="FFFFFF"/>
                </a:solidFill>
                <a:latin typeface="Open Sans Regular Regular"/>
                <a:ea typeface="Open Sans Regular Regular"/>
                <a:cs typeface="Open Sans Regular Regular"/>
                <a:sym typeface="Open Sans Regular Regular"/>
              </a:defRPr>
            </a:lvl1pPr>
          </a:lstStyle>
          <a:p>
            <a:pPr/>
            <a:r>
              <a:t>What His Father Chose</a:t>
            </a:r>
          </a:p>
        </p:txBody>
      </p:sp>
      <p:grpSp>
        <p:nvGrpSpPr>
          <p:cNvPr id="206" name="Group"/>
          <p:cNvGrpSpPr/>
          <p:nvPr/>
        </p:nvGrpSpPr>
        <p:grpSpPr>
          <a:xfrm>
            <a:off x="599170" y="1798578"/>
            <a:ext cx="11806460" cy="8002624"/>
            <a:chOff x="0" y="0"/>
            <a:chExt cx="11806458" cy="8002623"/>
          </a:xfrm>
        </p:grpSpPr>
        <p:sp>
          <p:nvSpPr>
            <p:cNvPr id="204" name="Rounded Rectangle"/>
            <p:cNvSpPr/>
            <p:nvPr/>
          </p:nvSpPr>
          <p:spPr>
            <a:xfrm>
              <a:off x="0" y="0"/>
              <a:ext cx="11806459" cy="8002624"/>
            </a:xfrm>
            <a:prstGeom prst="roundRect">
              <a:avLst>
                <a:gd name="adj" fmla="val 10316"/>
              </a:avLst>
            </a:prstGeom>
            <a:solidFill>
              <a:srgbClr val="FFFFFF"/>
            </a:solidFill>
            <a:ln w="12700" cap="flat">
              <a:noFill/>
              <a:miter lim="400000"/>
            </a:ln>
            <a:effectLst/>
          </p:spPr>
          <p:txBody>
            <a:bodyPr wrap="square" lIns="50800" tIns="50800" rIns="50800" bIns="50800" numCol="1" anchor="ctr">
              <a:noAutofit/>
            </a:bodyP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205" name="Genesis 22:2…"/>
            <p:cNvSpPr txBox="1"/>
            <p:nvPr/>
          </p:nvSpPr>
          <p:spPr>
            <a:xfrm>
              <a:off x="699516" y="705661"/>
              <a:ext cx="10568598" cy="65913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p>
              <a:pPr algn="l">
                <a:defRPr sz="5300">
                  <a:solidFill>
                    <a:srgbClr val="000000"/>
                  </a:solidFill>
                  <a:latin typeface="Open Sans Regular Regular"/>
                  <a:ea typeface="Open Sans Regular Regular"/>
                  <a:cs typeface="Open Sans Regular Regular"/>
                  <a:sym typeface="Open Sans Regular Regular"/>
                </a:defRPr>
              </a:pPr>
              <a:r>
                <a:t>Genesis 22:2</a:t>
              </a:r>
            </a:p>
            <a:p>
              <a:pPr algn="l">
                <a:defRPr sz="5300">
                  <a:solidFill>
                    <a:srgbClr val="000000"/>
                  </a:solidFill>
                  <a:latin typeface="Open Sans Regular Regular"/>
                  <a:ea typeface="Open Sans Regular Regular"/>
                  <a:cs typeface="Open Sans Regular Regular"/>
                  <a:sym typeface="Open Sans Regular Regular"/>
                </a:defRPr>
              </a:pPr>
              <a:r>
                <a:t>He said, “Take your son, your only son Isaac, whom you love, and go to the land of Moriah, and offer him there as a burnt offering on one of the mountains of which I shall tell you.”</a:t>
              </a:r>
            </a:p>
          </p:txBody>
        </p:sp>
      </p:gr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10" grpId="1" fill="hold">
                                  <p:stCondLst>
                                    <p:cond delay="0"/>
                                  </p:stCondLst>
                                  <p:iterate type="el" backwards="0">
                                    <p:tmAbs val="0"/>
                                  </p:iterate>
                                  <p:childTnLst>
                                    <p:set>
                                      <p:cBhvr>
                                        <p:cTn id="6" fill="hold"/>
                                        <p:tgtEl>
                                          <p:spTgt spid="206"/>
                                        </p:tgtEl>
                                        <p:attrNameLst>
                                          <p:attrName>style.visibility</p:attrName>
                                        </p:attrNameLst>
                                      </p:cBhvr>
                                      <p:to>
                                        <p:strVal val="visible"/>
                                      </p:to>
                                    </p:set>
                                    <p:animEffect filter="fade" transition="in">
                                      <p:cBhvr>
                                        <p:cTn id="7" dur="1000"/>
                                        <p:tgtEl>
                                          <p:spTgt spid="20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06" grpId="1"/>
    </p:bldLst>
  </p:timing>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8" name="Rectangle"/>
          <p:cNvSpPr/>
          <p:nvPr/>
        </p:nvSpPr>
        <p:spPr>
          <a:xfrm>
            <a:off x="0" y="-25400"/>
            <a:ext cx="13004800" cy="9804400"/>
          </a:xfrm>
          <a:prstGeom prst="rect">
            <a:avLst/>
          </a:prstGeom>
          <a:solidFill>
            <a:srgbClr val="000000"/>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209" name="He who did not spare his own Son but gave him up for us all,"/>
          <p:cNvSpPr txBox="1"/>
          <p:nvPr/>
        </p:nvSpPr>
        <p:spPr>
          <a:xfrm>
            <a:off x="520904" y="2571749"/>
            <a:ext cx="4787061" cy="4610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5200">
                <a:solidFill>
                  <a:srgbClr val="FFFFFF"/>
                </a:solidFill>
                <a:latin typeface="Open Sans Regular Regular"/>
                <a:ea typeface="Open Sans Regular Regular"/>
                <a:cs typeface="Open Sans Regular Regular"/>
                <a:sym typeface="Open Sans Regular Regular"/>
              </a:defRPr>
            </a:lvl1pPr>
          </a:lstStyle>
          <a:p>
            <a:pPr/>
            <a:r>
              <a:t>He who did not spare his own Son but gave him up for us all,</a:t>
            </a:r>
          </a:p>
        </p:txBody>
      </p:sp>
      <p:sp>
        <p:nvSpPr>
          <p:cNvPr id="210" name="how will he not also with him graciously give us all things?"/>
          <p:cNvSpPr txBox="1"/>
          <p:nvPr/>
        </p:nvSpPr>
        <p:spPr>
          <a:xfrm>
            <a:off x="8353627" y="2571749"/>
            <a:ext cx="4632739" cy="4610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5200">
                <a:solidFill>
                  <a:srgbClr val="FFFFFF"/>
                </a:solidFill>
                <a:latin typeface="Open Sans Regular Regular"/>
                <a:ea typeface="Open Sans Regular Regular"/>
                <a:cs typeface="Open Sans Regular Regular"/>
                <a:sym typeface="Open Sans Regular Regular"/>
              </a:defRPr>
            </a:lvl1pPr>
          </a:lstStyle>
          <a:p>
            <a:pPr/>
            <a:r>
              <a:t>how will he not also with him graciously give us all things?</a:t>
            </a:r>
          </a:p>
        </p:txBody>
      </p:sp>
      <p:sp>
        <p:nvSpPr>
          <p:cNvPr id="211" name="Arrow"/>
          <p:cNvSpPr/>
          <p:nvPr/>
        </p:nvSpPr>
        <p:spPr>
          <a:xfrm>
            <a:off x="5310765" y="4241800"/>
            <a:ext cx="2383270" cy="1270000"/>
          </a:xfrm>
          <a:prstGeom prst="rightArrow">
            <a:avLst>
              <a:gd name="adj1" fmla="val 32000"/>
              <a:gd name="adj2" fmla="val 64000"/>
            </a:avLst>
          </a:prstGeom>
          <a:solidFill>
            <a:srgbClr val="FFFFFF"/>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3" name="Rectangle"/>
          <p:cNvSpPr/>
          <p:nvPr/>
        </p:nvSpPr>
        <p:spPr>
          <a:xfrm>
            <a:off x="0" y="-25400"/>
            <a:ext cx="13004800" cy="9804400"/>
          </a:xfrm>
          <a:prstGeom prst="rect">
            <a:avLst/>
          </a:prstGeom>
          <a:solidFill>
            <a:schemeClr val="accent4">
              <a:hueOff val="-476017"/>
              <a:lumOff val="-10042"/>
            </a:schemeClr>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214" name="What This Knowledge Does For Us"/>
          <p:cNvSpPr txBox="1"/>
          <p:nvPr/>
        </p:nvSpPr>
        <p:spPr>
          <a:xfrm>
            <a:off x="-2878" y="1720850"/>
            <a:ext cx="13010556" cy="63119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sz="12000">
                <a:solidFill>
                  <a:srgbClr val="FFFFFF"/>
                </a:solidFill>
                <a:latin typeface="Open Sans Regular Regular"/>
                <a:ea typeface="Open Sans Regular Regular"/>
                <a:cs typeface="Open Sans Regular Regular"/>
                <a:sym typeface="Open Sans Regular Regular"/>
              </a:defRPr>
            </a:pPr>
            <a:r>
              <a:t>What This Knowledge</a:t>
            </a:r>
            <a:br/>
            <a:r>
              <a:t>Does For Us</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6" name="Rectangle"/>
          <p:cNvSpPr/>
          <p:nvPr/>
        </p:nvSpPr>
        <p:spPr>
          <a:xfrm>
            <a:off x="0" y="-25400"/>
            <a:ext cx="13004800" cy="9804400"/>
          </a:xfrm>
          <a:prstGeom prst="rect">
            <a:avLst/>
          </a:prstGeom>
          <a:solidFill>
            <a:srgbClr val="5E5E5E"/>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217" name="Rounded Rectangle"/>
          <p:cNvSpPr/>
          <p:nvPr/>
        </p:nvSpPr>
        <p:spPr>
          <a:xfrm>
            <a:off x="393743" y="1324888"/>
            <a:ext cx="12370632" cy="7103824"/>
          </a:xfrm>
          <a:prstGeom prst="roundRect">
            <a:avLst>
              <a:gd name="adj" fmla="val 39820"/>
            </a:avLst>
          </a:prstGeom>
          <a:solidFill>
            <a:schemeClr val="accent4">
              <a:hueOff val="348544"/>
              <a:lumOff val="7139"/>
            </a:schemeClr>
          </a:solidFill>
          <a:ln w="12700">
            <a:miter lim="400000"/>
          </a:ln>
          <a:effectLst>
            <a:outerShdw sx="100000" sy="100000" kx="0" ky="0" algn="b" rotWithShape="0" blurRad="63500" dist="25400" dir="5400000">
              <a:srgbClr val="000000">
                <a:alpha val="50000"/>
              </a:srgbClr>
            </a:outerShdw>
          </a:effectLst>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218" name="Circle"/>
          <p:cNvSpPr/>
          <p:nvPr/>
        </p:nvSpPr>
        <p:spPr>
          <a:xfrm>
            <a:off x="9378092" y="4632033"/>
            <a:ext cx="2516585" cy="2516584"/>
          </a:xfrm>
          <a:prstGeom prst="ellipse">
            <a:avLst/>
          </a:prstGeom>
          <a:solidFill>
            <a:srgbClr val="FFFFFF"/>
          </a:solidFill>
          <a:ln w="12700">
            <a:miter lim="400000"/>
          </a:ln>
          <a:effectLst>
            <a:outerShdw sx="100000" sy="100000" kx="0" ky="0" algn="b" rotWithShape="0" blurRad="63500" dist="25400" dir="5400000">
              <a:srgbClr val="000000">
                <a:alpha val="50000"/>
              </a:srgbClr>
            </a:outerShdw>
          </a:effectLst>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219" name="Arrow"/>
          <p:cNvSpPr/>
          <p:nvPr/>
        </p:nvSpPr>
        <p:spPr>
          <a:xfrm>
            <a:off x="3377833" y="4726968"/>
            <a:ext cx="6261834" cy="2326715"/>
          </a:xfrm>
          <a:prstGeom prst="rightArrow">
            <a:avLst>
              <a:gd name="adj1" fmla="val 46484"/>
              <a:gd name="adj2" fmla="val 28838"/>
            </a:avLst>
          </a:prstGeom>
          <a:solidFill>
            <a:srgbClr val="FFFFFF"/>
          </a:solidFill>
          <a:ln w="12700">
            <a:miter lim="400000"/>
          </a:ln>
          <a:effectLst>
            <a:outerShdw sx="100000" sy="100000" kx="0" ky="0" algn="b" rotWithShape="0" blurRad="63500" dist="25400" dir="5400000">
              <a:srgbClr val="000000">
                <a:alpha val="50000"/>
              </a:srgbClr>
            </a:outerShdw>
          </a:effectLst>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pic>
        <p:nvPicPr>
          <p:cNvPr id="220" name="cross-66700_1280.jpg" descr="cross-66700_1280.jpg"/>
          <p:cNvPicPr>
            <a:picLocks noChangeAspect="1"/>
          </p:cNvPicPr>
          <p:nvPr/>
        </p:nvPicPr>
        <p:blipFill>
          <a:blip r:embed="rId2">
            <a:extLst/>
          </a:blip>
          <a:srcRect l="52510" t="31651" r="31590" b="47151"/>
          <a:stretch>
            <a:fillRect/>
          </a:stretch>
        </p:blipFill>
        <p:spPr>
          <a:xfrm>
            <a:off x="1406642" y="4632132"/>
            <a:ext cx="2516584" cy="2516386"/>
          </a:xfrm>
          <a:custGeom>
            <a:avLst/>
            <a:gdLst/>
            <a:ahLst/>
            <a:cxnLst>
              <a:cxn ang="0">
                <a:pos x="wd2" y="hd2"/>
              </a:cxn>
              <a:cxn ang="5400000">
                <a:pos x="wd2" y="hd2"/>
              </a:cxn>
              <a:cxn ang="10800000">
                <a:pos x="wd2" y="hd2"/>
              </a:cxn>
              <a:cxn ang="16200000">
                <a:pos x="wd2" y="hd2"/>
              </a:cxn>
            </a:cxnLst>
            <a:rect l="0" t="0" r="r" b="b"/>
            <a:pathLst>
              <a:path w="19679" h="20595" fill="norm" stroke="1" extrusionOk="0">
                <a:moveTo>
                  <a:pt x="9839" y="0"/>
                </a:moveTo>
                <a:cubicBezTo>
                  <a:pt x="7321" y="0"/>
                  <a:pt x="4802" y="1004"/>
                  <a:pt x="2881" y="3014"/>
                </a:cubicBezTo>
                <a:cubicBezTo>
                  <a:pt x="-961" y="7035"/>
                  <a:pt x="-961" y="13558"/>
                  <a:pt x="2881" y="17579"/>
                </a:cubicBezTo>
                <a:cubicBezTo>
                  <a:pt x="6723" y="21600"/>
                  <a:pt x="12955" y="21600"/>
                  <a:pt x="16797" y="17579"/>
                </a:cubicBezTo>
                <a:cubicBezTo>
                  <a:pt x="20639" y="13558"/>
                  <a:pt x="20639" y="7035"/>
                  <a:pt x="16797" y="3014"/>
                </a:cubicBezTo>
                <a:cubicBezTo>
                  <a:pt x="14876" y="1004"/>
                  <a:pt x="12357" y="0"/>
                  <a:pt x="9839" y="0"/>
                </a:cubicBezTo>
                <a:close/>
              </a:path>
            </a:pathLst>
          </a:custGeom>
          <a:ln w="12700">
            <a:miter lim="400000"/>
          </a:ln>
          <a:effectLst>
            <a:outerShdw sx="100000" sy="100000" kx="0" ky="0" algn="b" rotWithShape="0" blurRad="63500" dist="25400" dir="5400000">
              <a:srgbClr val="000000">
                <a:alpha val="50000"/>
              </a:srgbClr>
            </a:outerShdw>
          </a:effectLst>
        </p:spPr>
      </p:pic>
      <p:sp>
        <p:nvSpPr>
          <p:cNvPr id="221" name="Saved"/>
          <p:cNvSpPr txBox="1"/>
          <p:nvPr/>
        </p:nvSpPr>
        <p:spPr>
          <a:xfrm>
            <a:off x="9094275" y="5407724"/>
            <a:ext cx="3172038" cy="965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5000">
                <a:solidFill>
                  <a:srgbClr val="000000"/>
                </a:solidFill>
                <a:latin typeface="Open Sans Regular Regular"/>
                <a:ea typeface="Open Sans Regular Regular"/>
                <a:cs typeface="Open Sans Regular Regular"/>
                <a:sym typeface="Open Sans Regular Regular"/>
              </a:defRPr>
            </a:lvl1pPr>
          </a:lstStyle>
          <a:p>
            <a:pPr/>
            <a:r>
              <a:t>Saved</a:t>
            </a:r>
          </a:p>
        </p:txBody>
      </p:sp>
      <p:sp>
        <p:nvSpPr>
          <p:cNvPr id="222" name="What I know"/>
          <p:cNvSpPr txBox="1"/>
          <p:nvPr/>
        </p:nvSpPr>
        <p:spPr>
          <a:xfrm>
            <a:off x="164609" y="1987111"/>
            <a:ext cx="5000650" cy="2184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sz="6000">
                <a:solidFill>
                  <a:srgbClr val="000000"/>
                </a:solidFill>
                <a:latin typeface="Open Sans Regular Regular"/>
                <a:ea typeface="Open Sans Regular Regular"/>
                <a:cs typeface="Open Sans Regular Regular"/>
                <a:sym typeface="Open Sans Regular Regular"/>
              </a:defRPr>
            </a:pPr>
            <a:r>
              <a:t>What</a:t>
            </a:r>
            <a:br/>
            <a:r>
              <a:t>I know</a:t>
            </a:r>
          </a:p>
        </p:txBody>
      </p:sp>
      <p:sp>
        <p:nvSpPr>
          <p:cNvPr id="223" name="What I know"/>
          <p:cNvSpPr txBox="1"/>
          <p:nvPr/>
        </p:nvSpPr>
        <p:spPr>
          <a:xfrm>
            <a:off x="7896150" y="1987111"/>
            <a:ext cx="5000651" cy="2184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sz="6000">
                <a:solidFill>
                  <a:srgbClr val="000000"/>
                </a:solidFill>
                <a:latin typeface="Open Sans Regular Regular"/>
                <a:ea typeface="Open Sans Regular Regular"/>
                <a:cs typeface="Open Sans Regular Regular"/>
                <a:sym typeface="Open Sans Regular Regular"/>
              </a:defRPr>
            </a:pPr>
            <a:r>
              <a:t>What</a:t>
            </a:r>
            <a:br/>
            <a:r>
              <a:t>I know</a:t>
            </a:r>
          </a:p>
        </p:txBody>
      </p:sp>
      <p:sp>
        <p:nvSpPr>
          <p:cNvPr id="224" name="Rectangle"/>
          <p:cNvSpPr/>
          <p:nvPr/>
        </p:nvSpPr>
        <p:spPr>
          <a:xfrm>
            <a:off x="7480810" y="-25400"/>
            <a:ext cx="5523990" cy="9804400"/>
          </a:xfrm>
          <a:prstGeom prst="rect">
            <a:avLst/>
          </a:prstGeom>
          <a:solidFill>
            <a:srgbClr val="5E5E5E"/>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225" name="Rounded Rectangle"/>
          <p:cNvSpPr/>
          <p:nvPr/>
        </p:nvSpPr>
        <p:spPr>
          <a:xfrm>
            <a:off x="4461603" y="753521"/>
            <a:ext cx="4094295" cy="8246558"/>
          </a:xfrm>
          <a:prstGeom prst="roundRect">
            <a:avLst>
              <a:gd name="adj" fmla="val 16528"/>
            </a:avLst>
          </a:prstGeom>
          <a:solidFill>
            <a:srgbClr val="929292"/>
          </a:solidFill>
          <a:ln w="12700">
            <a:miter lim="400000"/>
          </a:ln>
          <a:effectLst>
            <a:outerShdw sx="100000" sy="100000" kx="0" ky="0" algn="b" rotWithShape="0" blurRad="63500" dist="25400" dir="5400000">
              <a:srgbClr val="000000">
                <a:alpha val="50000"/>
              </a:srgbClr>
            </a:outerShdw>
          </a:effectLst>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226" name="Sin &amp; Guilt"/>
          <p:cNvSpPr txBox="1"/>
          <p:nvPr/>
        </p:nvSpPr>
        <p:spPr>
          <a:xfrm>
            <a:off x="4922730" y="4975925"/>
            <a:ext cx="3172039" cy="1828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sz="5000">
                <a:solidFill>
                  <a:srgbClr val="FFFFFF"/>
                </a:solidFill>
                <a:latin typeface="Open Sans Regular Regular"/>
                <a:ea typeface="Open Sans Regular Regular"/>
                <a:cs typeface="Open Sans Regular Regular"/>
                <a:sym typeface="Open Sans Regular Regular"/>
              </a:defRPr>
            </a:pPr>
            <a:r>
              <a:t>Sin</a:t>
            </a:r>
            <a:br/>
            <a:r>
              <a:t>&amp; Guilt</a:t>
            </a:r>
          </a:p>
        </p:txBody>
      </p:sp>
      <p:sp>
        <p:nvSpPr>
          <p:cNvPr id="227" name="What I See"/>
          <p:cNvSpPr txBox="1"/>
          <p:nvPr/>
        </p:nvSpPr>
        <p:spPr>
          <a:xfrm>
            <a:off x="4008425" y="1273342"/>
            <a:ext cx="5000650" cy="2819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sz="7900">
                <a:solidFill>
                  <a:srgbClr val="000000"/>
                </a:solidFill>
                <a:latin typeface="Open Sans Regular Regular"/>
                <a:ea typeface="Open Sans Regular Regular"/>
                <a:cs typeface="Open Sans Regular Regular"/>
                <a:sym typeface="Open Sans Regular Regular"/>
              </a:defRPr>
            </a:pPr>
            <a:r>
              <a:t>What</a:t>
            </a:r>
            <a:br/>
            <a:r>
              <a:t>I See</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10" grpId="1" fill="hold">
                                  <p:stCondLst>
                                    <p:cond delay="0"/>
                                  </p:stCondLst>
                                  <p:iterate type="el" backwards="0">
                                    <p:tmAbs val="0"/>
                                  </p:iterate>
                                  <p:childTnLst>
                                    <p:set>
                                      <p:cBhvr>
                                        <p:cTn id="6" fill="hold"/>
                                        <p:tgtEl>
                                          <p:spTgt spid="227"/>
                                        </p:tgtEl>
                                        <p:attrNameLst>
                                          <p:attrName>style.visibility</p:attrName>
                                        </p:attrNameLst>
                                      </p:cBhvr>
                                      <p:to>
                                        <p:strVal val="visible"/>
                                      </p:to>
                                    </p:set>
                                    <p:animEffect filter="fade" transition="in">
                                      <p:cBhvr>
                                        <p:cTn id="7" dur="1000"/>
                                        <p:tgtEl>
                                          <p:spTgt spid="227"/>
                                        </p:tgtEl>
                                      </p:cBhvr>
                                    </p:animEffect>
                                  </p:childTnLst>
                                </p:cTn>
                              </p:par>
                            </p:childTnLst>
                          </p:cTn>
                        </p:par>
                      </p:childTnLst>
                    </p:cTn>
                  </p:par>
                  <p:par>
                    <p:cTn id="8" fill="hold">
                      <p:stCondLst>
                        <p:cond delay="indefinite"/>
                      </p:stCondLst>
                      <p:childTnLst>
                        <p:par>
                          <p:cTn id="9" fill="hold">
                            <p:stCondLst>
                              <p:cond delay="0"/>
                            </p:stCondLst>
                            <p:childTnLst>
                              <p:par>
                                <p:cTn id="10" presetClass="entr" nodeType="clickEffect" presetID="10" grpId="2" fill="hold">
                                  <p:stCondLst>
                                    <p:cond delay="0"/>
                                  </p:stCondLst>
                                  <p:iterate type="el" backwards="0">
                                    <p:tmAbs val="0"/>
                                  </p:iterate>
                                  <p:childTnLst>
                                    <p:set>
                                      <p:cBhvr>
                                        <p:cTn id="11" fill="hold"/>
                                        <p:tgtEl>
                                          <p:spTgt spid="226"/>
                                        </p:tgtEl>
                                        <p:attrNameLst>
                                          <p:attrName>style.visibility</p:attrName>
                                        </p:attrNameLst>
                                      </p:cBhvr>
                                      <p:to>
                                        <p:strVal val="visible"/>
                                      </p:to>
                                    </p:set>
                                    <p:animEffect filter="fade" transition="in">
                                      <p:cBhvr>
                                        <p:cTn id="12" dur="1000"/>
                                        <p:tgtEl>
                                          <p:spTgt spid="226"/>
                                        </p:tgtEl>
                                      </p:cBhvr>
                                    </p:animEffect>
                                  </p:childTnLst>
                                </p:cTn>
                              </p:par>
                            </p:childTnLst>
                          </p:cTn>
                        </p:par>
                      </p:childTnLst>
                    </p:cTn>
                  </p:par>
                  <p:par>
                    <p:cTn id="13" fill="hold">
                      <p:stCondLst>
                        <p:cond delay="indefinite"/>
                      </p:stCondLst>
                      <p:childTnLst>
                        <p:par>
                          <p:cTn id="14" fill="hold">
                            <p:stCondLst>
                              <p:cond delay="0"/>
                            </p:stCondLst>
                            <p:childTnLst>
                              <p:par>
                                <p:cTn id="15" presetClass="entr" nodeType="clickEffect" presetID="10" grpId="3" fill="hold">
                                  <p:stCondLst>
                                    <p:cond delay="0"/>
                                  </p:stCondLst>
                                  <p:iterate type="el" backwards="0">
                                    <p:tmAbs val="0"/>
                                  </p:iterate>
                                  <p:childTnLst>
                                    <p:set>
                                      <p:cBhvr>
                                        <p:cTn id="16" fill="hold"/>
                                        <p:tgtEl>
                                          <p:spTgt spid="217"/>
                                        </p:tgtEl>
                                        <p:attrNameLst>
                                          <p:attrName>style.visibility</p:attrName>
                                        </p:attrNameLst>
                                      </p:cBhvr>
                                      <p:to>
                                        <p:strVal val="visible"/>
                                      </p:to>
                                    </p:set>
                                    <p:animEffect filter="fade" transition="in">
                                      <p:cBhvr>
                                        <p:cTn id="17" dur="1000"/>
                                        <p:tgtEl>
                                          <p:spTgt spid="217"/>
                                        </p:tgtEl>
                                      </p:cBhvr>
                                    </p:animEffect>
                                  </p:childTnLst>
                                </p:cTn>
                              </p:par>
                            </p:childTnLst>
                          </p:cTn>
                        </p:par>
                      </p:childTnLst>
                    </p:cTn>
                  </p:par>
                  <p:par>
                    <p:cTn id="18" fill="hold">
                      <p:stCondLst>
                        <p:cond delay="indefinite"/>
                      </p:stCondLst>
                      <p:childTnLst>
                        <p:par>
                          <p:cTn id="19" fill="hold">
                            <p:stCondLst>
                              <p:cond delay="0"/>
                            </p:stCondLst>
                            <p:childTnLst>
                              <p:par>
                                <p:cTn id="20" presetClass="entr" nodeType="clickEffect" presetID="10" grpId="4" fill="hold">
                                  <p:stCondLst>
                                    <p:cond delay="0"/>
                                  </p:stCondLst>
                                  <p:iterate type="el" backwards="0">
                                    <p:tmAbs val="0"/>
                                  </p:iterate>
                                  <p:childTnLst>
                                    <p:set>
                                      <p:cBhvr>
                                        <p:cTn id="21" fill="hold"/>
                                        <p:tgtEl>
                                          <p:spTgt spid="222"/>
                                        </p:tgtEl>
                                        <p:attrNameLst>
                                          <p:attrName>style.visibility</p:attrName>
                                        </p:attrNameLst>
                                      </p:cBhvr>
                                      <p:to>
                                        <p:strVal val="visible"/>
                                      </p:to>
                                    </p:set>
                                    <p:animEffect filter="fade" transition="in">
                                      <p:cBhvr>
                                        <p:cTn id="22" dur="1000"/>
                                        <p:tgtEl>
                                          <p:spTgt spid="222"/>
                                        </p:tgtEl>
                                      </p:cBhvr>
                                    </p:animEffect>
                                  </p:childTnLst>
                                </p:cTn>
                              </p:par>
                            </p:childTnLst>
                          </p:cTn>
                        </p:par>
                      </p:childTnLst>
                    </p:cTn>
                  </p:par>
                  <p:par>
                    <p:cTn id="23" fill="hold">
                      <p:stCondLst>
                        <p:cond delay="indefinite"/>
                      </p:stCondLst>
                      <p:childTnLst>
                        <p:par>
                          <p:cTn id="24" fill="hold">
                            <p:stCondLst>
                              <p:cond delay="0"/>
                            </p:stCondLst>
                            <p:childTnLst>
                              <p:par>
                                <p:cTn id="25" presetClass="entr" nodeType="clickEffect" presetID="10" grpId="5" fill="hold">
                                  <p:stCondLst>
                                    <p:cond delay="0"/>
                                  </p:stCondLst>
                                  <p:iterate type="el" backwards="0">
                                    <p:tmAbs val="0"/>
                                  </p:iterate>
                                  <p:childTnLst>
                                    <p:set>
                                      <p:cBhvr>
                                        <p:cTn id="26" fill="hold"/>
                                        <p:tgtEl>
                                          <p:spTgt spid="220"/>
                                        </p:tgtEl>
                                        <p:attrNameLst>
                                          <p:attrName>style.visibility</p:attrName>
                                        </p:attrNameLst>
                                      </p:cBhvr>
                                      <p:to>
                                        <p:strVal val="visible"/>
                                      </p:to>
                                    </p:set>
                                    <p:animEffect filter="fade" transition="in">
                                      <p:cBhvr>
                                        <p:cTn id="27" dur="1000"/>
                                        <p:tgtEl>
                                          <p:spTgt spid="220"/>
                                        </p:tgtEl>
                                      </p:cBhvr>
                                    </p:animEffect>
                                  </p:childTnLst>
                                </p:cTn>
                              </p:par>
                            </p:childTnLst>
                          </p:cTn>
                        </p:par>
                      </p:childTnLst>
                    </p:cTn>
                  </p:par>
                  <p:par>
                    <p:cTn id="28" fill="hold">
                      <p:stCondLst>
                        <p:cond delay="indefinite"/>
                      </p:stCondLst>
                      <p:childTnLst>
                        <p:par>
                          <p:cTn id="29" fill="hold">
                            <p:stCondLst>
                              <p:cond delay="0"/>
                            </p:stCondLst>
                            <p:childTnLst>
                              <p:par>
                                <p:cTn id="30" presetClass="entr" nodeType="clickEffect" presetSubtype="8" presetID="22" grpId="6" fill="hold">
                                  <p:stCondLst>
                                    <p:cond delay="0"/>
                                  </p:stCondLst>
                                  <p:iterate type="el" backwards="0">
                                    <p:tmAbs val="0"/>
                                  </p:iterate>
                                  <p:childTnLst>
                                    <p:set>
                                      <p:cBhvr>
                                        <p:cTn id="31" fill="hold"/>
                                        <p:tgtEl>
                                          <p:spTgt spid="219"/>
                                        </p:tgtEl>
                                        <p:attrNameLst>
                                          <p:attrName>style.visibility</p:attrName>
                                        </p:attrNameLst>
                                      </p:cBhvr>
                                      <p:to>
                                        <p:strVal val="visible"/>
                                      </p:to>
                                    </p:set>
                                    <p:animEffect filter="wipe(left)" transition="in">
                                      <p:cBhvr>
                                        <p:cTn id="32" dur="1000"/>
                                        <p:tgtEl>
                                          <p:spTgt spid="219"/>
                                        </p:tgtEl>
                                      </p:cBhvr>
                                    </p:animEffect>
                                  </p:childTnLst>
                                </p:cTn>
                              </p:par>
                            </p:childTnLst>
                          </p:cTn>
                        </p:par>
                        <p:par>
                          <p:cTn id="33" fill="hold">
                            <p:stCondLst>
                              <p:cond delay="1000"/>
                            </p:stCondLst>
                            <p:childTnLst>
                              <p:par>
                                <p:cTn id="34" presetClass="exit" nodeType="afterEffect" presetSubtype="8" presetID="22" grpId="7" fill="hold">
                                  <p:stCondLst>
                                    <p:cond delay="0"/>
                                  </p:stCondLst>
                                  <p:iterate type="el" backwards="0">
                                    <p:tmAbs val="0"/>
                                  </p:iterate>
                                  <p:childTnLst>
                                    <p:animEffect filter="wipe(left)" transition="out">
                                      <p:cBhvr>
                                        <p:cTn id="35" dur="1000" fill="hold"/>
                                        <p:tgtEl>
                                          <p:spTgt spid="224"/>
                                        </p:tgtEl>
                                      </p:cBhvr>
                                    </p:animEffect>
                                    <p:set>
                                      <p:cBhvr>
                                        <p:cTn id="36" fill="hold">
                                          <p:stCondLst>
                                            <p:cond delay="999"/>
                                          </p:stCondLst>
                                        </p:cTn>
                                        <p:tgtEl>
                                          <p:spTgt spid="224"/>
                                        </p:tgtEl>
                                        <p:attrNameLst>
                                          <p:attrName>style.visibility</p:attrName>
                                        </p:attrNameLst>
                                      </p:cBhvr>
                                      <p:to>
                                        <p:strVal val="hidden"/>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24" grpId="7"/>
      <p:bldP build="whole" bldLvl="1" animBg="1" rev="0" advAuto="0" spid="222" grpId="4"/>
      <p:bldP build="whole" bldLvl="1" animBg="1" rev="0" advAuto="0" spid="219" grpId="6"/>
      <p:bldP build="whole" bldLvl="1" animBg="1" rev="0" advAuto="0" spid="227" grpId="1"/>
      <p:bldP build="whole" bldLvl="1" animBg="1" rev="0" advAuto="0" spid="217" grpId="3"/>
      <p:bldP build="whole" bldLvl="1" animBg="1" rev="0" advAuto="0" spid="226" grpId="2"/>
      <p:bldP build="whole" bldLvl="1" animBg="1" rev="0" advAuto="0" spid="220" grpId="5"/>
    </p:bldLst>
  </p:timing>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9" name="Rectangle"/>
          <p:cNvSpPr/>
          <p:nvPr/>
        </p:nvSpPr>
        <p:spPr>
          <a:xfrm>
            <a:off x="0" y="-25400"/>
            <a:ext cx="13004800" cy="9804400"/>
          </a:xfrm>
          <a:prstGeom prst="rect">
            <a:avLst/>
          </a:prstGeom>
          <a:solidFill>
            <a:srgbClr val="5E5E5E"/>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230" name="Rounded Rectangle"/>
          <p:cNvSpPr/>
          <p:nvPr/>
        </p:nvSpPr>
        <p:spPr>
          <a:xfrm>
            <a:off x="393743" y="1324888"/>
            <a:ext cx="12370632" cy="7103824"/>
          </a:xfrm>
          <a:prstGeom prst="roundRect">
            <a:avLst>
              <a:gd name="adj" fmla="val 39820"/>
            </a:avLst>
          </a:prstGeom>
          <a:solidFill>
            <a:schemeClr val="accent4">
              <a:hueOff val="348544"/>
              <a:lumOff val="7139"/>
            </a:schemeClr>
          </a:solidFill>
          <a:ln w="12700">
            <a:miter lim="400000"/>
          </a:ln>
          <a:effectLst>
            <a:outerShdw sx="100000" sy="100000" kx="0" ky="0" algn="b" rotWithShape="0" blurRad="63500" dist="25400" dir="5400000">
              <a:srgbClr val="000000">
                <a:alpha val="50000"/>
              </a:srgbClr>
            </a:outerShdw>
          </a:effectLst>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231" name="Circle"/>
          <p:cNvSpPr/>
          <p:nvPr/>
        </p:nvSpPr>
        <p:spPr>
          <a:xfrm>
            <a:off x="9378092" y="4632033"/>
            <a:ext cx="2516585" cy="2516584"/>
          </a:xfrm>
          <a:prstGeom prst="ellipse">
            <a:avLst/>
          </a:prstGeom>
          <a:solidFill>
            <a:srgbClr val="FFFFFF"/>
          </a:solidFill>
          <a:ln w="12700">
            <a:miter lim="400000"/>
          </a:ln>
          <a:effectLst>
            <a:outerShdw sx="100000" sy="100000" kx="0" ky="0" algn="b" rotWithShape="0" blurRad="63500" dist="25400" dir="5400000">
              <a:srgbClr val="000000">
                <a:alpha val="50000"/>
              </a:srgbClr>
            </a:outerShdw>
          </a:effectLst>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pic>
        <p:nvPicPr>
          <p:cNvPr id="232" name="cross-66700_1280.jpg" descr="cross-66700_1280.jpg"/>
          <p:cNvPicPr>
            <a:picLocks noChangeAspect="1"/>
          </p:cNvPicPr>
          <p:nvPr/>
        </p:nvPicPr>
        <p:blipFill>
          <a:blip r:embed="rId2">
            <a:extLst/>
          </a:blip>
          <a:srcRect l="52510" t="31651" r="31590" b="47151"/>
          <a:stretch>
            <a:fillRect/>
          </a:stretch>
        </p:blipFill>
        <p:spPr>
          <a:xfrm>
            <a:off x="1406642" y="4632132"/>
            <a:ext cx="2516584" cy="2516387"/>
          </a:xfrm>
          <a:custGeom>
            <a:avLst/>
            <a:gdLst/>
            <a:ahLst/>
            <a:cxnLst>
              <a:cxn ang="0">
                <a:pos x="wd2" y="hd2"/>
              </a:cxn>
              <a:cxn ang="5400000">
                <a:pos x="wd2" y="hd2"/>
              </a:cxn>
              <a:cxn ang="10800000">
                <a:pos x="wd2" y="hd2"/>
              </a:cxn>
              <a:cxn ang="16200000">
                <a:pos x="wd2" y="hd2"/>
              </a:cxn>
            </a:cxnLst>
            <a:rect l="0" t="0" r="r" b="b"/>
            <a:pathLst>
              <a:path w="19679" h="20595" fill="norm" stroke="1" extrusionOk="0">
                <a:moveTo>
                  <a:pt x="9839" y="0"/>
                </a:moveTo>
                <a:cubicBezTo>
                  <a:pt x="7321" y="0"/>
                  <a:pt x="4802" y="1004"/>
                  <a:pt x="2881" y="3014"/>
                </a:cubicBezTo>
                <a:cubicBezTo>
                  <a:pt x="-961" y="7035"/>
                  <a:pt x="-961" y="13558"/>
                  <a:pt x="2881" y="17579"/>
                </a:cubicBezTo>
                <a:cubicBezTo>
                  <a:pt x="6723" y="21600"/>
                  <a:pt x="12955" y="21600"/>
                  <a:pt x="16797" y="17579"/>
                </a:cubicBezTo>
                <a:cubicBezTo>
                  <a:pt x="20639" y="13558"/>
                  <a:pt x="20639" y="7035"/>
                  <a:pt x="16797" y="3014"/>
                </a:cubicBezTo>
                <a:cubicBezTo>
                  <a:pt x="14876" y="1004"/>
                  <a:pt x="12357" y="0"/>
                  <a:pt x="9839" y="0"/>
                </a:cubicBezTo>
                <a:close/>
              </a:path>
            </a:pathLst>
          </a:custGeom>
          <a:ln w="12700">
            <a:miter lim="400000"/>
          </a:ln>
          <a:effectLst>
            <a:outerShdw sx="100000" sy="100000" kx="0" ky="0" algn="b" rotWithShape="0" blurRad="63500" dist="25400" dir="5400000">
              <a:srgbClr val="000000">
                <a:alpha val="50000"/>
              </a:srgbClr>
            </a:outerShdw>
          </a:effectLst>
        </p:spPr>
      </p:pic>
      <p:sp>
        <p:nvSpPr>
          <p:cNvPr id="233" name="Victory"/>
          <p:cNvSpPr txBox="1"/>
          <p:nvPr/>
        </p:nvSpPr>
        <p:spPr>
          <a:xfrm>
            <a:off x="9094275" y="5407724"/>
            <a:ext cx="3172038" cy="965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5000">
                <a:solidFill>
                  <a:srgbClr val="000000"/>
                </a:solidFill>
                <a:latin typeface="Open Sans Regular Regular"/>
                <a:ea typeface="Open Sans Regular Regular"/>
                <a:cs typeface="Open Sans Regular Regular"/>
                <a:sym typeface="Open Sans Regular Regular"/>
              </a:defRPr>
            </a:lvl1pPr>
          </a:lstStyle>
          <a:p>
            <a:pPr/>
            <a:r>
              <a:t>Victory</a:t>
            </a:r>
          </a:p>
        </p:txBody>
      </p:sp>
      <p:sp>
        <p:nvSpPr>
          <p:cNvPr id="234" name="What I know"/>
          <p:cNvSpPr txBox="1"/>
          <p:nvPr/>
        </p:nvSpPr>
        <p:spPr>
          <a:xfrm>
            <a:off x="164609" y="1987111"/>
            <a:ext cx="5000650" cy="2184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sz="6000">
                <a:solidFill>
                  <a:srgbClr val="000000"/>
                </a:solidFill>
                <a:latin typeface="Open Sans Regular Regular"/>
                <a:ea typeface="Open Sans Regular Regular"/>
                <a:cs typeface="Open Sans Regular Regular"/>
                <a:sym typeface="Open Sans Regular Regular"/>
              </a:defRPr>
            </a:pPr>
            <a:r>
              <a:t>What</a:t>
            </a:r>
            <a:br/>
            <a:r>
              <a:t>I know</a:t>
            </a:r>
          </a:p>
        </p:txBody>
      </p:sp>
      <p:sp>
        <p:nvSpPr>
          <p:cNvPr id="235" name="What I know"/>
          <p:cNvSpPr txBox="1"/>
          <p:nvPr/>
        </p:nvSpPr>
        <p:spPr>
          <a:xfrm>
            <a:off x="7896150" y="1987111"/>
            <a:ext cx="5000651" cy="2184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sz="6000">
                <a:solidFill>
                  <a:srgbClr val="000000"/>
                </a:solidFill>
                <a:latin typeface="Open Sans Regular Regular"/>
                <a:ea typeface="Open Sans Regular Regular"/>
                <a:cs typeface="Open Sans Regular Regular"/>
                <a:sym typeface="Open Sans Regular Regular"/>
              </a:defRPr>
            </a:pPr>
            <a:r>
              <a:t>What</a:t>
            </a:r>
            <a:br/>
            <a:r>
              <a:t>I know</a:t>
            </a:r>
          </a:p>
        </p:txBody>
      </p:sp>
      <p:sp>
        <p:nvSpPr>
          <p:cNvPr id="236" name="Rectangle"/>
          <p:cNvSpPr/>
          <p:nvPr/>
        </p:nvSpPr>
        <p:spPr>
          <a:xfrm>
            <a:off x="7480810" y="-25400"/>
            <a:ext cx="5523990" cy="9804400"/>
          </a:xfrm>
          <a:prstGeom prst="rect">
            <a:avLst/>
          </a:prstGeom>
          <a:solidFill>
            <a:srgbClr val="5E5E5E"/>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237" name="Rounded Rectangle"/>
          <p:cNvSpPr/>
          <p:nvPr/>
        </p:nvSpPr>
        <p:spPr>
          <a:xfrm>
            <a:off x="4461603" y="753521"/>
            <a:ext cx="4094295" cy="8246558"/>
          </a:xfrm>
          <a:prstGeom prst="roundRect">
            <a:avLst>
              <a:gd name="adj" fmla="val 16528"/>
            </a:avLst>
          </a:prstGeom>
          <a:solidFill>
            <a:srgbClr val="929292"/>
          </a:solidFill>
          <a:ln w="12700">
            <a:miter lim="400000"/>
          </a:ln>
          <a:effectLst>
            <a:outerShdw sx="100000" sy="100000" kx="0" ky="0" algn="b" rotWithShape="0" blurRad="63500" dist="25400" dir="5400000">
              <a:srgbClr val="000000">
                <a:alpha val="50000"/>
              </a:srgbClr>
            </a:outerShdw>
          </a:effectLst>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238" name="Trials, suffering, turmoil"/>
          <p:cNvSpPr txBox="1"/>
          <p:nvPr/>
        </p:nvSpPr>
        <p:spPr>
          <a:xfrm>
            <a:off x="4922730" y="4544125"/>
            <a:ext cx="3172039" cy="2692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5000">
                <a:solidFill>
                  <a:srgbClr val="FFFFFF"/>
                </a:solidFill>
                <a:latin typeface="Open Sans Regular Regular"/>
                <a:ea typeface="Open Sans Regular Regular"/>
                <a:cs typeface="Open Sans Regular Regular"/>
                <a:sym typeface="Open Sans Regular Regular"/>
              </a:defRPr>
            </a:lvl1pPr>
          </a:lstStyle>
          <a:p>
            <a:pPr/>
            <a:r>
              <a:t>Trials, suffering, turmoil</a:t>
            </a:r>
          </a:p>
        </p:txBody>
      </p:sp>
      <p:sp>
        <p:nvSpPr>
          <p:cNvPr id="239" name="What I See"/>
          <p:cNvSpPr txBox="1"/>
          <p:nvPr/>
        </p:nvSpPr>
        <p:spPr>
          <a:xfrm>
            <a:off x="4008425" y="1273342"/>
            <a:ext cx="5000650" cy="2819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sz="7900">
                <a:solidFill>
                  <a:srgbClr val="000000"/>
                </a:solidFill>
                <a:latin typeface="Open Sans Regular Regular"/>
                <a:ea typeface="Open Sans Regular Regular"/>
                <a:cs typeface="Open Sans Regular Regular"/>
                <a:sym typeface="Open Sans Regular Regular"/>
              </a:defRPr>
            </a:pPr>
            <a:r>
              <a:t>What</a:t>
            </a:r>
            <a:br/>
            <a:r>
              <a:t>I See</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10" grpId="1" fill="hold">
                                  <p:stCondLst>
                                    <p:cond delay="0"/>
                                  </p:stCondLst>
                                  <p:iterate type="el" backwards="0">
                                    <p:tmAbs val="0"/>
                                  </p:iterate>
                                  <p:childTnLst>
                                    <p:set>
                                      <p:cBhvr>
                                        <p:cTn id="6" fill="hold"/>
                                        <p:tgtEl>
                                          <p:spTgt spid="239"/>
                                        </p:tgtEl>
                                        <p:attrNameLst>
                                          <p:attrName>style.visibility</p:attrName>
                                        </p:attrNameLst>
                                      </p:cBhvr>
                                      <p:to>
                                        <p:strVal val="visible"/>
                                      </p:to>
                                    </p:set>
                                    <p:animEffect filter="fade" transition="in">
                                      <p:cBhvr>
                                        <p:cTn id="7" dur="1000"/>
                                        <p:tgtEl>
                                          <p:spTgt spid="239"/>
                                        </p:tgtEl>
                                      </p:cBhvr>
                                    </p:animEffect>
                                  </p:childTnLst>
                                </p:cTn>
                              </p:par>
                            </p:childTnLst>
                          </p:cTn>
                        </p:par>
                      </p:childTnLst>
                    </p:cTn>
                  </p:par>
                  <p:par>
                    <p:cTn id="8" fill="hold">
                      <p:stCondLst>
                        <p:cond delay="indefinite"/>
                      </p:stCondLst>
                      <p:childTnLst>
                        <p:par>
                          <p:cTn id="9" fill="hold">
                            <p:stCondLst>
                              <p:cond delay="0"/>
                            </p:stCondLst>
                            <p:childTnLst>
                              <p:par>
                                <p:cTn id="10" presetClass="entr" nodeType="clickEffect" presetID="10" grpId="2" fill="hold">
                                  <p:stCondLst>
                                    <p:cond delay="0"/>
                                  </p:stCondLst>
                                  <p:iterate type="el" backwards="0">
                                    <p:tmAbs val="0"/>
                                  </p:iterate>
                                  <p:childTnLst>
                                    <p:set>
                                      <p:cBhvr>
                                        <p:cTn id="11" fill="hold"/>
                                        <p:tgtEl>
                                          <p:spTgt spid="238"/>
                                        </p:tgtEl>
                                        <p:attrNameLst>
                                          <p:attrName>style.visibility</p:attrName>
                                        </p:attrNameLst>
                                      </p:cBhvr>
                                      <p:to>
                                        <p:strVal val="visible"/>
                                      </p:to>
                                    </p:set>
                                    <p:animEffect filter="fade" transition="in">
                                      <p:cBhvr>
                                        <p:cTn id="12" dur="1000"/>
                                        <p:tgtEl>
                                          <p:spTgt spid="238"/>
                                        </p:tgtEl>
                                      </p:cBhvr>
                                    </p:animEffect>
                                  </p:childTnLst>
                                </p:cTn>
                              </p:par>
                            </p:childTnLst>
                          </p:cTn>
                        </p:par>
                      </p:childTnLst>
                    </p:cTn>
                  </p:par>
                  <p:par>
                    <p:cTn id="13" fill="hold">
                      <p:stCondLst>
                        <p:cond delay="indefinite"/>
                      </p:stCondLst>
                      <p:childTnLst>
                        <p:par>
                          <p:cTn id="14" fill="hold">
                            <p:stCondLst>
                              <p:cond delay="0"/>
                            </p:stCondLst>
                            <p:childTnLst>
                              <p:par>
                                <p:cTn id="15" presetClass="entr" nodeType="clickEffect" presetID="10" grpId="3" fill="hold">
                                  <p:stCondLst>
                                    <p:cond delay="0"/>
                                  </p:stCondLst>
                                  <p:iterate type="el" backwards="0">
                                    <p:tmAbs val="0"/>
                                  </p:iterate>
                                  <p:childTnLst>
                                    <p:set>
                                      <p:cBhvr>
                                        <p:cTn id="16" fill="hold"/>
                                        <p:tgtEl>
                                          <p:spTgt spid="230"/>
                                        </p:tgtEl>
                                        <p:attrNameLst>
                                          <p:attrName>style.visibility</p:attrName>
                                        </p:attrNameLst>
                                      </p:cBhvr>
                                      <p:to>
                                        <p:strVal val="visible"/>
                                      </p:to>
                                    </p:set>
                                    <p:animEffect filter="fade" transition="in">
                                      <p:cBhvr>
                                        <p:cTn id="17" dur="1000"/>
                                        <p:tgtEl>
                                          <p:spTgt spid="230"/>
                                        </p:tgtEl>
                                      </p:cBhvr>
                                    </p:animEffect>
                                  </p:childTnLst>
                                </p:cTn>
                              </p:par>
                            </p:childTnLst>
                          </p:cTn>
                        </p:par>
                      </p:childTnLst>
                    </p:cTn>
                  </p:par>
                  <p:par>
                    <p:cTn id="18" fill="hold">
                      <p:stCondLst>
                        <p:cond delay="indefinite"/>
                      </p:stCondLst>
                      <p:childTnLst>
                        <p:par>
                          <p:cTn id="19" fill="hold">
                            <p:stCondLst>
                              <p:cond delay="0"/>
                            </p:stCondLst>
                            <p:childTnLst>
                              <p:par>
                                <p:cTn id="20" presetClass="entr" nodeType="clickEffect" presetID="10" grpId="4" fill="hold">
                                  <p:stCondLst>
                                    <p:cond delay="0"/>
                                  </p:stCondLst>
                                  <p:iterate type="el" backwards="0">
                                    <p:tmAbs val="0"/>
                                  </p:iterate>
                                  <p:childTnLst>
                                    <p:set>
                                      <p:cBhvr>
                                        <p:cTn id="21" fill="hold"/>
                                        <p:tgtEl>
                                          <p:spTgt spid="234"/>
                                        </p:tgtEl>
                                        <p:attrNameLst>
                                          <p:attrName>style.visibility</p:attrName>
                                        </p:attrNameLst>
                                      </p:cBhvr>
                                      <p:to>
                                        <p:strVal val="visible"/>
                                      </p:to>
                                    </p:set>
                                    <p:animEffect filter="fade" transition="in">
                                      <p:cBhvr>
                                        <p:cTn id="22" dur="1000"/>
                                        <p:tgtEl>
                                          <p:spTgt spid="234"/>
                                        </p:tgtEl>
                                      </p:cBhvr>
                                    </p:animEffect>
                                  </p:childTnLst>
                                </p:cTn>
                              </p:par>
                            </p:childTnLst>
                          </p:cTn>
                        </p:par>
                      </p:childTnLst>
                    </p:cTn>
                  </p:par>
                  <p:par>
                    <p:cTn id="23" fill="hold">
                      <p:stCondLst>
                        <p:cond delay="indefinite"/>
                      </p:stCondLst>
                      <p:childTnLst>
                        <p:par>
                          <p:cTn id="24" fill="hold">
                            <p:stCondLst>
                              <p:cond delay="0"/>
                            </p:stCondLst>
                            <p:childTnLst>
                              <p:par>
                                <p:cTn id="25" presetClass="entr" nodeType="clickEffect" presetID="10" grpId="5" fill="hold">
                                  <p:stCondLst>
                                    <p:cond delay="0"/>
                                  </p:stCondLst>
                                  <p:iterate type="el" backwards="0">
                                    <p:tmAbs val="0"/>
                                  </p:iterate>
                                  <p:childTnLst>
                                    <p:set>
                                      <p:cBhvr>
                                        <p:cTn id="26" fill="hold"/>
                                        <p:tgtEl>
                                          <p:spTgt spid="232"/>
                                        </p:tgtEl>
                                        <p:attrNameLst>
                                          <p:attrName>style.visibility</p:attrName>
                                        </p:attrNameLst>
                                      </p:cBhvr>
                                      <p:to>
                                        <p:strVal val="visible"/>
                                      </p:to>
                                    </p:set>
                                    <p:animEffect filter="fade" transition="in">
                                      <p:cBhvr>
                                        <p:cTn id="27" dur="1000"/>
                                        <p:tgtEl>
                                          <p:spTgt spid="23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30" grpId="3"/>
      <p:bldP build="whole" bldLvl="1" animBg="1" rev="0" advAuto="0" spid="234" grpId="4"/>
      <p:bldP build="whole" bldLvl="1" animBg="1" rev="0" advAuto="0" spid="232" grpId="5"/>
      <p:bldP build="whole" bldLvl="1" animBg="1" rev="0" advAuto="0" spid="239" grpId="1"/>
      <p:bldP build="whole" bldLvl="1" animBg="1" rev="0" advAuto="0" spid="238" grpId="2"/>
    </p:bldLst>
  </p:timing>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1" name="Rectangle"/>
          <p:cNvSpPr/>
          <p:nvPr/>
        </p:nvSpPr>
        <p:spPr>
          <a:xfrm>
            <a:off x="0" y="-25400"/>
            <a:ext cx="13004800" cy="9804400"/>
          </a:xfrm>
          <a:prstGeom prst="rect">
            <a:avLst/>
          </a:prstGeom>
          <a:solidFill>
            <a:srgbClr val="5E5E5E"/>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242" name="Psalm 44"/>
          <p:cNvSpPr txBox="1"/>
          <p:nvPr/>
        </p:nvSpPr>
        <p:spPr>
          <a:xfrm>
            <a:off x="4002075" y="4146550"/>
            <a:ext cx="5000650" cy="14605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7900">
                <a:solidFill>
                  <a:srgbClr val="FFFFFF"/>
                </a:solidFill>
                <a:latin typeface="Open Sans Regular Regular"/>
                <a:ea typeface="Open Sans Regular Regular"/>
                <a:cs typeface="Open Sans Regular Regular"/>
                <a:sym typeface="Open Sans Regular Regular"/>
              </a:defRPr>
            </a:lvl1pPr>
          </a:lstStyle>
          <a:p>
            <a:pPr/>
            <a:r>
              <a:t>Psalm 44</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4" name="Rectangle"/>
          <p:cNvSpPr/>
          <p:nvPr/>
        </p:nvSpPr>
        <p:spPr>
          <a:xfrm>
            <a:off x="0" y="-25400"/>
            <a:ext cx="13004800" cy="9804400"/>
          </a:xfrm>
          <a:prstGeom prst="rect">
            <a:avLst/>
          </a:prstGeom>
          <a:solidFill>
            <a:srgbClr val="5E5E5E"/>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245" name="Rounded Rectangle"/>
          <p:cNvSpPr/>
          <p:nvPr/>
        </p:nvSpPr>
        <p:spPr>
          <a:xfrm>
            <a:off x="393743" y="1324888"/>
            <a:ext cx="12370632" cy="7103824"/>
          </a:xfrm>
          <a:prstGeom prst="roundRect">
            <a:avLst>
              <a:gd name="adj" fmla="val 39820"/>
            </a:avLst>
          </a:prstGeom>
          <a:solidFill>
            <a:schemeClr val="accent4">
              <a:hueOff val="348544"/>
              <a:lumOff val="7139"/>
            </a:schemeClr>
          </a:solidFill>
          <a:ln w="12700">
            <a:miter lim="400000"/>
          </a:ln>
          <a:effectLst>
            <a:outerShdw sx="100000" sy="100000" kx="0" ky="0" algn="b" rotWithShape="0" blurRad="63500" dist="25400" dir="5400000">
              <a:srgbClr val="000000">
                <a:alpha val="50000"/>
              </a:srgbClr>
            </a:outerShdw>
          </a:effectLst>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246" name="Circle"/>
          <p:cNvSpPr/>
          <p:nvPr/>
        </p:nvSpPr>
        <p:spPr>
          <a:xfrm>
            <a:off x="9378092" y="4632033"/>
            <a:ext cx="2516585" cy="2516584"/>
          </a:xfrm>
          <a:prstGeom prst="ellipse">
            <a:avLst/>
          </a:prstGeom>
          <a:solidFill>
            <a:srgbClr val="FFFFFF"/>
          </a:solidFill>
          <a:ln w="12700">
            <a:miter lim="400000"/>
          </a:ln>
          <a:effectLst>
            <a:outerShdw sx="100000" sy="100000" kx="0" ky="0" algn="b" rotWithShape="0" blurRad="63500" dist="25400" dir="5400000">
              <a:srgbClr val="000000">
                <a:alpha val="50000"/>
              </a:srgbClr>
            </a:outerShdw>
          </a:effectLst>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247" name="Arrow"/>
          <p:cNvSpPr/>
          <p:nvPr/>
        </p:nvSpPr>
        <p:spPr>
          <a:xfrm>
            <a:off x="3377833" y="4726968"/>
            <a:ext cx="6261834" cy="2326715"/>
          </a:xfrm>
          <a:prstGeom prst="rightArrow">
            <a:avLst>
              <a:gd name="adj1" fmla="val 46484"/>
              <a:gd name="adj2" fmla="val 28838"/>
            </a:avLst>
          </a:prstGeom>
          <a:solidFill>
            <a:srgbClr val="FFFFFF"/>
          </a:solidFill>
          <a:ln w="12700">
            <a:miter lim="400000"/>
          </a:ln>
          <a:effectLst>
            <a:outerShdw sx="100000" sy="100000" kx="0" ky="0" algn="b" rotWithShape="0" blurRad="63500" dist="25400" dir="5400000">
              <a:srgbClr val="000000">
                <a:alpha val="50000"/>
              </a:srgbClr>
            </a:outerShdw>
          </a:effectLst>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248" name="Rounded Rectangle"/>
          <p:cNvSpPr/>
          <p:nvPr/>
        </p:nvSpPr>
        <p:spPr>
          <a:xfrm>
            <a:off x="4461603" y="753521"/>
            <a:ext cx="4094295" cy="8246558"/>
          </a:xfrm>
          <a:prstGeom prst="roundRect">
            <a:avLst>
              <a:gd name="adj" fmla="val 16528"/>
            </a:avLst>
          </a:prstGeom>
          <a:solidFill>
            <a:srgbClr val="929292"/>
          </a:solidFill>
          <a:ln w="12700">
            <a:miter lim="400000"/>
          </a:ln>
          <a:effectLst>
            <a:outerShdw sx="100000" sy="100000" kx="0" ky="0" algn="b" rotWithShape="0" blurRad="63500" dist="25400" dir="5400000">
              <a:srgbClr val="000000">
                <a:alpha val="50000"/>
              </a:srgbClr>
            </a:outerShdw>
          </a:effectLst>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249" name="Suffering…"/>
          <p:cNvSpPr txBox="1"/>
          <p:nvPr/>
        </p:nvSpPr>
        <p:spPr>
          <a:xfrm>
            <a:off x="4922730" y="4520572"/>
            <a:ext cx="3172039" cy="3683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marL="228600" indent="-228600" algn="l">
              <a:spcBef>
                <a:spcPts val="1000"/>
              </a:spcBef>
              <a:buSzPct val="100000"/>
              <a:buChar char="•"/>
              <a:defRPr sz="5000">
                <a:solidFill>
                  <a:srgbClr val="FFFFFF"/>
                </a:solidFill>
                <a:latin typeface="Open Sans Regular Regular"/>
                <a:ea typeface="Open Sans Regular Regular"/>
                <a:cs typeface="Open Sans Regular Regular"/>
                <a:sym typeface="Open Sans Regular Regular"/>
              </a:defRPr>
            </a:pPr>
            <a:r>
              <a:t>Suffering</a:t>
            </a:r>
          </a:p>
          <a:p>
            <a:pPr marL="228600" indent="-228600" algn="l">
              <a:spcBef>
                <a:spcPts val="1000"/>
              </a:spcBef>
              <a:buSzPct val="100000"/>
              <a:buChar char="•"/>
              <a:defRPr sz="5000">
                <a:solidFill>
                  <a:srgbClr val="FFFFFF"/>
                </a:solidFill>
                <a:latin typeface="Open Sans Regular Regular"/>
                <a:ea typeface="Open Sans Regular Regular"/>
                <a:cs typeface="Open Sans Regular Regular"/>
                <a:sym typeface="Open Sans Regular Regular"/>
              </a:defRPr>
            </a:pPr>
            <a:r>
              <a:t>Doesn’t deserve this</a:t>
            </a:r>
          </a:p>
        </p:txBody>
      </p:sp>
      <p:sp>
        <p:nvSpPr>
          <p:cNvPr id="250" name="?"/>
          <p:cNvSpPr txBox="1"/>
          <p:nvPr/>
        </p:nvSpPr>
        <p:spPr>
          <a:xfrm>
            <a:off x="9050365" y="4963225"/>
            <a:ext cx="3172039" cy="1854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10100">
                <a:solidFill>
                  <a:srgbClr val="000000"/>
                </a:solidFill>
                <a:latin typeface="Open Sans Regular Regular"/>
                <a:ea typeface="Open Sans Regular Regular"/>
                <a:cs typeface="Open Sans Regular Regular"/>
                <a:sym typeface="Open Sans Regular Regular"/>
              </a:defRPr>
            </a:lvl1pPr>
          </a:lstStyle>
          <a:p>
            <a:pPr/>
            <a:r>
              <a:t>?</a:t>
            </a:r>
          </a:p>
        </p:txBody>
      </p:sp>
      <p:sp>
        <p:nvSpPr>
          <p:cNvPr id="251" name="What he knows"/>
          <p:cNvSpPr txBox="1"/>
          <p:nvPr/>
        </p:nvSpPr>
        <p:spPr>
          <a:xfrm>
            <a:off x="164609" y="1987111"/>
            <a:ext cx="5000650" cy="2184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sz="6000">
                <a:solidFill>
                  <a:srgbClr val="000000"/>
                </a:solidFill>
                <a:latin typeface="Open Sans Regular Regular"/>
                <a:ea typeface="Open Sans Regular Regular"/>
                <a:cs typeface="Open Sans Regular Regular"/>
                <a:sym typeface="Open Sans Regular Regular"/>
              </a:defRPr>
            </a:pPr>
            <a:r>
              <a:t>What</a:t>
            </a:r>
            <a:br/>
            <a:r>
              <a:t>he knows</a:t>
            </a:r>
          </a:p>
        </p:txBody>
      </p:sp>
      <p:sp>
        <p:nvSpPr>
          <p:cNvPr id="252" name="What he sees"/>
          <p:cNvSpPr txBox="1"/>
          <p:nvPr/>
        </p:nvSpPr>
        <p:spPr>
          <a:xfrm>
            <a:off x="4008425" y="1273342"/>
            <a:ext cx="5000650" cy="2819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sz="7900">
                <a:solidFill>
                  <a:srgbClr val="000000"/>
                </a:solidFill>
                <a:latin typeface="Open Sans Regular Regular"/>
                <a:ea typeface="Open Sans Regular Regular"/>
                <a:cs typeface="Open Sans Regular Regular"/>
                <a:sym typeface="Open Sans Regular Regular"/>
              </a:defRPr>
            </a:pPr>
            <a:r>
              <a:t>What</a:t>
            </a:r>
            <a:br/>
            <a:r>
              <a:t>he sees</a:t>
            </a:r>
          </a:p>
        </p:txBody>
      </p:sp>
      <p:sp>
        <p:nvSpPr>
          <p:cNvPr id="253" name="What he knows"/>
          <p:cNvSpPr txBox="1"/>
          <p:nvPr/>
        </p:nvSpPr>
        <p:spPr>
          <a:xfrm>
            <a:off x="7896150" y="1987111"/>
            <a:ext cx="5000651" cy="2184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sz="6000">
                <a:solidFill>
                  <a:srgbClr val="000000"/>
                </a:solidFill>
                <a:latin typeface="Open Sans Regular Regular"/>
                <a:ea typeface="Open Sans Regular Regular"/>
                <a:cs typeface="Open Sans Regular Regular"/>
                <a:sym typeface="Open Sans Regular Regular"/>
              </a:defRPr>
            </a:pPr>
            <a:r>
              <a:t>What</a:t>
            </a:r>
            <a:br/>
            <a:r>
              <a:t>he knows</a:t>
            </a:r>
          </a:p>
        </p:txBody>
      </p:sp>
      <p:sp>
        <p:nvSpPr>
          <p:cNvPr id="254" name="Circle"/>
          <p:cNvSpPr/>
          <p:nvPr/>
        </p:nvSpPr>
        <p:spPr>
          <a:xfrm>
            <a:off x="988182" y="4248148"/>
            <a:ext cx="3284353" cy="3284354"/>
          </a:xfrm>
          <a:prstGeom prst="ellipse">
            <a:avLst/>
          </a:prstGeom>
          <a:solidFill>
            <a:srgbClr val="FFFFFF"/>
          </a:solidFill>
          <a:ln w="12700">
            <a:miter lim="400000"/>
          </a:ln>
          <a:effectLst>
            <a:outerShdw sx="100000" sy="100000" kx="0" ky="0" algn="b" rotWithShape="0" blurRad="63500" dist="25400" dir="5400000">
              <a:srgbClr val="000000">
                <a:alpha val="50000"/>
              </a:srgbClr>
            </a:outerShdw>
          </a:effectLst>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255" name="Past salvation…"/>
          <p:cNvSpPr txBox="1"/>
          <p:nvPr/>
        </p:nvSpPr>
        <p:spPr>
          <a:xfrm>
            <a:off x="1453465" y="4594925"/>
            <a:ext cx="2888221" cy="2590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marL="228600" indent="-228600" algn="l">
              <a:buSzPct val="100000"/>
              <a:buChar char="•"/>
              <a:defRPr sz="3600">
                <a:solidFill>
                  <a:srgbClr val="000000"/>
                </a:solidFill>
                <a:latin typeface="Open Sans Regular Regular"/>
                <a:ea typeface="Open Sans Regular Regular"/>
                <a:cs typeface="Open Sans Regular Regular"/>
                <a:sym typeface="Open Sans Regular Regular"/>
              </a:defRPr>
            </a:pPr>
            <a:r>
              <a:t>Past salvation</a:t>
            </a:r>
          </a:p>
          <a:p>
            <a:pPr marL="228600" indent="-228600" algn="l">
              <a:buSzPct val="100000"/>
              <a:buChar char="•"/>
              <a:defRPr sz="3600">
                <a:solidFill>
                  <a:srgbClr val="000000"/>
                </a:solidFill>
                <a:latin typeface="Open Sans Regular Regular"/>
                <a:ea typeface="Open Sans Regular Regular"/>
                <a:cs typeface="Open Sans Regular Regular"/>
                <a:sym typeface="Open Sans Regular Regular"/>
              </a:defRPr>
            </a:pPr>
            <a:r>
              <a:t>Only hope is in God</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10" grpId="1" fill="hold">
                                  <p:stCondLst>
                                    <p:cond delay="0"/>
                                  </p:stCondLst>
                                  <p:iterate type="el" backwards="0">
                                    <p:tmAbs val="0"/>
                                  </p:iterate>
                                  <p:childTnLst>
                                    <p:set>
                                      <p:cBhvr>
                                        <p:cTn id="6" fill="hold"/>
                                        <p:tgtEl>
                                          <p:spTgt spid="255">
                                            <p:bg/>
                                          </p:spTgt>
                                        </p:tgtEl>
                                        <p:attrNameLst>
                                          <p:attrName>style.visibility</p:attrName>
                                        </p:attrNameLst>
                                      </p:cBhvr>
                                      <p:to>
                                        <p:strVal val="visible"/>
                                      </p:to>
                                    </p:set>
                                    <p:animEffect filter="fade" transition="in">
                                      <p:cBhvr>
                                        <p:cTn id="7" dur="1000"/>
                                        <p:tgtEl>
                                          <p:spTgt spid="255">
                                            <p:bg/>
                                          </p:spTgt>
                                        </p:tgtEl>
                                      </p:cBhvr>
                                    </p:animEffect>
                                  </p:childTnLst>
                                </p:cTn>
                              </p:par>
                              <p:par>
                                <p:cTn id="8" presetClass="entr" nodeType="withEffect" presetSubtype="0" presetID="10" grpId="1" fill="hold">
                                  <p:stCondLst>
                                    <p:cond delay="0"/>
                                  </p:stCondLst>
                                  <p:iterate type="el" backwards="0">
                                    <p:tmAbs val="0"/>
                                  </p:iterate>
                                  <p:childTnLst>
                                    <p:set>
                                      <p:cBhvr>
                                        <p:cTn id="9" fill="hold"/>
                                        <p:tgtEl>
                                          <p:spTgt spid="255">
                                            <p:txEl>
                                              <p:pRg st="0" end="0"/>
                                            </p:txEl>
                                          </p:spTgt>
                                        </p:tgtEl>
                                        <p:attrNameLst>
                                          <p:attrName>style.visibility</p:attrName>
                                        </p:attrNameLst>
                                      </p:cBhvr>
                                      <p:to>
                                        <p:strVal val="visible"/>
                                      </p:to>
                                    </p:set>
                                    <p:animEffect filter="fade" transition="in">
                                      <p:cBhvr>
                                        <p:cTn id="10" dur="1000"/>
                                        <p:tgtEl>
                                          <p:spTgt spid="25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Class="entr" nodeType="clickEffect" presetID="10" grpId="1" fill="hold">
                                  <p:stCondLst>
                                    <p:cond delay="0"/>
                                  </p:stCondLst>
                                  <p:iterate type="el" backwards="0">
                                    <p:tmAbs val="0"/>
                                  </p:iterate>
                                  <p:childTnLst>
                                    <p:set>
                                      <p:cBhvr>
                                        <p:cTn id="14" fill="hold"/>
                                        <p:tgtEl>
                                          <p:spTgt spid="255">
                                            <p:txEl>
                                              <p:pRg st="1" end="1"/>
                                            </p:txEl>
                                          </p:spTgt>
                                        </p:tgtEl>
                                        <p:attrNameLst>
                                          <p:attrName>style.visibility</p:attrName>
                                        </p:attrNameLst>
                                      </p:cBhvr>
                                      <p:to>
                                        <p:strVal val="visible"/>
                                      </p:to>
                                    </p:set>
                                    <p:animEffect filter="fade" transition="in">
                                      <p:cBhvr>
                                        <p:cTn id="15" dur="1000"/>
                                        <p:tgtEl>
                                          <p:spTgt spid="255">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Class="entr" nodeType="clickEffect" presetID="10" grpId="2" fill="hold">
                                  <p:stCondLst>
                                    <p:cond delay="0"/>
                                  </p:stCondLst>
                                  <p:iterate type="el" backwards="0">
                                    <p:tmAbs val="0"/>
                                  </p:iterate>
                                  <p:childTnLst>
                                    <p:set>
                                      <p:cBhvr>
                                        <p:cTn id="19" fill="hold"/>
                                        <p:tgtEl>
                                          <p:spTgt spid="249">
                                            <p:bg/>
                                          </p:spTgt>
                                        </p:tgtEl>
                                        <p:attrNameLst>
                                          <p:attrName>style.visibility</p:attrName>
                                        </p:attrNameLst>
                                      </p:cBhvr>
                                      <p:to>
                                        <p:strVal val="visible"/>
                                      </p:to>
                                    </p:set>
                                    <p:animEffect filter="fade" transition="in">
                                      <p:cBhvr>
                                        <p:cTn id="20" dur="1000"/>
                                        <p:tgtEl>
                                          <p:spTgt spid="249">
                                            <p:bg/>
                                          </p:spTgt>
                                        </p:tgtEl>
                                      </p:cBhvr>
                                    </p:animEffect>
                                  </p:childTnLst>
                                </p:cTn>
                              </p:par>
                              <p:par>
                                <p:cTn id="21" presetClass="entr" nodeType="withEffect" presetSubtype="0" presetID="10" grpId="2" fill="hold">
                                  <p:stCondLst>
                                    <p:cond delay="0"/>
                                  </p:stCondLst>
                                  <p:iterate type="el" backwards="0">
                                    <p:tmAbs val="0"/>
                                  </p:iterate>
                                  <p:childTnLst>
                                    <p:set>
                                      <p:cBhvr>
                                        <p:cTn id="22" fill="hold"/>
                                        <p:tgtEl>
                                          <p:spTgt spid="249">
                                            <p:txEl>
                                              <p:pRg st="0" end="0"/>
                                            </p:txEl>
                                          </p:spTgt>
                                        </p:tgtEl>
                                        <p:attrNameLst>
                                          <p:attrName>style.visibility</p:attrName>
                                        </p:attrNameLst>
                                      </p:cBhvr>
                                      <p:to>
                                        <p:strVal val="visible"/>
                                      </p:to>
                                    </p:set>
                                    <p:animEffect filter="fade" transition="in">
                                      <p:cBhvr>
                                        <p:cTn id="23" dur="1000"/>
                                        <p:tgtEl>
                                          <p:spTgt spid="249">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Class="entr" nodeType="clickEffect" presetID="10" grpId="2" fill="hold">
                                  <p:stCondLst>
                                    <p:cond delay="0"/>
                                  </p:stCondLst>
                                  <p:iterate type="el" backwards="0">
                                    <p:tmAbs val="0"/>
                                  </p:iterate>
                                  <p:childTnLst>
                                    <p:set>
                                      <p:cBhvr>
                                        <p:cTn id="27" fill="hold"/>
                                        <p:tgtEl>
                                          <p:spTgt spid="249">
                                            <p:txEl>
                                              <p:pRg st="1" end="1"/>
                                            </p:txEl>
                                          </p:spTgt>
                                        </p:tgtEl>
                                        <p:attrNameLst>
                                          <p:attrName>style.visibility</p:attrName>
                                        </p:attrNameLst>
                                      </p:cBhvr>
                                      <p:to>
                                        <p:strVal val="visible"/>
                                      </p:to>
                                    </p:set>
                                    <p:animEffect filter="fade" transition="in">
                                      <p:cBhvr>
                                        <p:cTn id="28" dur="1000"/>
                                        <p:tgtEl>
                                          <p:spTgt spid="249">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Class="entr" nodeType="clickEffect" presetID="10" grpId="3" fill="hold">
                                  <p:stCondLst>
                                    <p:cond delay="0"/>
                                  </p:stCondLst>
                                  <p:iterate type="el" backwards="0">
                                    <p:tmAbs val="0"/>
                                  </p:iterate>
                                  <p:childTnLst>
                                    <p:set>
                                      <p:cBhvr>
                                        <p:cTn id="32" fill="hold"/>
                                        <p:tgtEl>
                                          <p:spTgt spid="250"/>
                                        </p:tgtEl>
                                        <p:attrNameLst>
                                          <p:attrName>style.visibility</p:attrName>
                                        </p:attrNameLst>
                                      </p:cBhvr>
                                      <p:to>
                                        <p:strVal val="visible"/>
                                      </p:to>
                                    </p:set>
                                    <p:animEffect filter="fade" transition="in">
                                      <p:cBhvr>
                                        <p:cTn id="33" dur="1000"/>
                                        <p:tgtEl>
                                          <p:spTgt spid="25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55" grpId="1"/>
      <p:bldP build="p" bldLvl="5" animBg="1" rev="0" advAuto="0" spid="249" grpId="2"/>
      <p:bldP build="whole" bldLvl="1" animBg="1" rev="0" advAuto="0" spid="250" grpId="3"/>
    </p:bldLst>
  </p:timing>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7" name="Rectangle"/>
          <p:cNvSpPr/>
          <p:nvPr/>
        </p:nvSpPr>
        <p:spPr>
          <a:xfrm>
            <a:off x="0" y="-25400"/>
            <a:ext cx="13004800" cy="9804400"/>
          </a:xfrm>
          <a:prstGeom prst="rect">
            <a:avLst/>
          </a:prstGeom>
          <a:solidFill>
            <a:srgbClr val="5E5E5E"/>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258" name="Rounded Rectangle"/>
          <p:cNvSpPr/>
          <p:nvPr/>
        </p:nvSpPr>
        <p:spPr>
          <a:xfrm>
            <a:off x="393743" y="1324888"/>
            <a:ext cx="12370632" cy="7103824"/>
          </a:xfrm>
          <a:prstGeom prst="roundRect">
            <a:avLst>
              <a:gd name="adj" fmla="val 39820"/>
            </a:avLst>
          </a:prstGeom>
          <a:solidFill>
            <a:schemeClr val="accent4">
              <a:hueOff val="348544"/>
              <a:lumOff val="7139"/>
            </a:schemeClr>
          </a:solidFill>
          <a:ln w="12700">
            <a:miter lim="400000"/>
          </a:ln>
          <a:effectLst>
            <a:outerShdw sx="100000" sy="100000" kx="0" ky="0" algn="b" rotWithShape="0" blurRad="63500" dist="25400" dir="5400000">
              <a:srgbClr val="000000">
                <a:alpha val="50000"/>
              </a:srgbClr>
            </a:outerShdw>
          </a:effectLst>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259" name="Circle"/>
          <p:cNvSpPr/>
          <p:nvPr/>
        </p:nvSpPr>
        <p:spPr>
          <a:xfrm>
            <a:off x="9378092" y="4632033"/>
            <a:ext cx="2516585" cy="2516584"/>
          </a:xfrm>
          <a:prstGeom prst="ellipse">
            <a:avLst/>
          </a:prstGeom>
          <a:solidFill>
            <a:srgbClr val="FFFFFF"/>
          </a:solidFill>
          <a:ln w="12700">
            <a:miter lim="400000"/>
          </a:ln>
          <a:effectLst>
            <a:outerShdw sx="100000" sy="100000" kx="0" ky="0" algn="b" rotWithShape="0" blurRad="63500" dist="25400" dir="5400000">
              <a:srgbClr val="000000">
                <a:alpha val="50000"/>
              </a:srgbClr>
            </a:outerShdw>
          </a:effectLst>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260" name="Arrow"/>
          <p:cNvSpPr/>
          <p:nvPr/>
        </p:nvSpPr>
        <p:spPr>
          <a:xfrm>
            <a:off x="3377833" y="4726968"/>
            <a:ext cx="6261834" cy="2326715"/>
          </a:xfrm>
          <a:prstGeom prst="rightArrow">
            <a:avLst>
              <a:gd name="adj1" fmla="val 46484"/>
              <a:gd name="adj2" fmla="val 28838"/>
            </a:avLst>
          </a:prstGeom>
          <a:solidFill>
            <a:srgbClr val="FFFFFF"/>
          </a:solidFill>
          <a:ln w="12700">
            <a:miter lim="400000"/>
          </a:ln>
          <a:effectLst>
            <a:outerShdw sx="100000" sy="100000" kx="0" ky="0" algn="b" rotWithShape="0" blurRad="63500" dist="25400" dir="5400000">
              <a:srgbClr val="000000">
                <a:alpha val="50000"/>
              </a:srgbClr>
            </a:outerShdw>
          </a:effectLst>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pic>
        <p:nvPicPr>
          <p:cNvPr id="261" name="cross-66700_1280.jpg" descr="cross-66700_1280.jpg"/>
          <p:cNvPicPr>
            <a:picLocks noChangeAspect="1"/>
          </p:cNvPicPr>
          <p:nvPr/>
        </p:nvPicPr>
        <p:blipFill>
          <a:blip r:embed="rId2">
            <a:extLst/>
          </a:blip>
          <a:srcRect l="52510" t="31651" r="31590" b="47151"/>
          <a:stretch>
            <a:fillRect/>
          </a:stretch>
        </p:blipFill>
        <p:spPr>
          <a:xfrm>
            <a:off x="1406642" y="4632132"/>
            <a:ext cx="2516584" cy="2516387"/>
          </a:xfrm>
          <a:custGeom>
            <a:avLst/>
            <a:gdLst/>
            <a:ahLst/>
            <a:cxnLst>
              <a:cxn ang="0">
                <a:pos x="wd2" y="hd2"/>
              </a:cxn>
              <a:cxn ang="5400000">
                <a:pos x="wd2" y="hd2"/>
              </a:cxn>
              <a:cxn ang="10800000">
                <a:pos x="wd2" y="hd2"/>
              </a:cxn>
              <a:cxn ang="16200000">
                <a:pos x="wd2" y="hd2"/>
              </a:cxn>
            </a:cxnLst>
            <a:rect l="0" t="0" r="r" b="b"/>
            <a:pathLst>
              <a:path w="19679" h="20595" fill="norm" stroke="1" extrusionOk="0">
                <a:moveTo>
                  <a:pt x="9839" y="0"/>
                </a:moveTo>
                <a:cubicBezTo>
                  <a:pt x="7321" y="0"/>
                  <a:pt x="4802" y="1004"/>
                  <a:pt x="2881" y="3014"/>
                </a:cubicBezTo>
                <a:cubicBezTo>
                  <a:pt x="-961" y="7035"/>
                  <a:pt x="-961" y="13558"/>
                  <a:pt x="2881" y="17579"/>
                </a:cubicBezTo>
                <a:cubicBezTo>
                  <a:pt x="6723" y="21600"/>
                  <a:pt x="12955" y="21600"/>
                  <a:pt x="16797" y="17579"/>
                </a:cubicBezTo>
                <a:cubicBezTo>
                  <a:pt x="20639" y="13558"/>
                  <a:pt x="20639" y="7035"/>
                  <a:pt x="16797" y="3014"/>
                </a:cubicBezTo>
                <a:cubicBezTo>
                  <a:pt x="14876" y="1004"/>
                  <a:pt x="12357" y="0"/>
                  <a:pt x="9839" y="0"/>
                </a:cubicBezTo>
                <a:close/>
              </a:path>
            </a:pathLst>
          </a:custGeom>
          <a:ln w="12700">
            <a:miter lim="400000"/>
          </a:ln>
          <a:effectLst>
            <a:outerShdw sx="100000" sy="100000" kx="0" ky="0" algn="b" rotWithShape="0" blurRad="63500" dist="25400" dir="5400000">
              <a:srgbClr val="000000">
                <a:alpha val="50000"/>
              </a:srgbClr>
            </a:outerShdw>
          </a:effectLst>
        </p:spPr>
      </p:pic>
      <p:sp>
        <p:nvSpPr>
          <p:cNvPr id="262" name="Victory"/>
          <p:cNvSpPr txBox="1"/>
          <p:nvPr/>
        </p:nvSpPr>
        <p:spPr>
          <a:xfrm>
            <a:off x="9094275" y="5407724"/>
            <a:ext cx="3172038" cy="965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5000">
                <a:solidFill>
                  <a:srgbClr val="000000"/>
                </a:solidFill>
                <a:latin typeface="Open Sans Regular Regular"/>
                <a:ea typeface="Open Sans Regular Regular"/>
                <a:cs typeface="Open Sans Regular Regular"/>
                <a:sym typeface="Open Sans Regular Regular"/>
              </a:defRPr>
            </a:lvl1pPr>
          </a:lstStyle>
          <a:p>
            <a:pPr/>
            <a:r>
              <a:t>Victory</a:t>
            </a:r>
          </a:p>
        </p:txBody>
      </p:sp>
      <p:sp>
        <p:nvSpPr>
          <p:cNvPr id="263" name="What I know"/>
          <p:cNvSpPr txBox="1"/>
          <p:nvPr/>
        </p:nvSpPr>
        <p:spPr>
          <a:xfrm>
            <a:off x="164609" y="1987111"/>
            <a:ext cx="5000650" cy="2184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sz="6000">
                <a:solidFill>
                  <a:srgbClr val="000000"/>
                </a:solidFill>
                <a:latin typeface="Open Sans Regular Regular"/>
                <a:ea typeface="Open Sans Regular Regular"/>
                <a:cs typeface="Open Sans Regular Regular"/>
                <a:sym typeface="Open Sans Regular Regular"/>
              </a:defRPr>
            </a:pPr>
            <a:r>
              <a:t>What</a:t>
            </a:r>
            <a:br/>
            <a:r>
              <a:t>I know</a:t>
            </a:r>
          </a:p>
        </p:txBody>
      </p:sp>
      <p:sp>
        <p:nvSpPr>
          <p:cNvPr id="264" name="What I know"/>
          <p:cNvSpPr txBox="1"/>
          <p:nvPr/>
        </p:nvSpPr>
        <p:spPr>
          <a:xfrm>
            <a:off x="7896150" y="1987111"/>
            <a:ext cx="5000651" cy="2184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sz="6000">
                <a:solidFill>
                  <a:srgbClr val="000000"/>
                </a:solidFill>
                <a:latin typeface="Open Sans Regular Regular"/>
                <a:ea typeface="Open Sans Regular Regular"/>
                <a:cs typeface="Open Sans Regular Regular"/>
                <a:sym typeface="Open Sans Regular Regular"/>
              </a:defRPr>
            </a:pPr>
            <a:r>
              <a:t>What</a:t>
            </a:r>
            <a:br/>
            <a:r>
              <a:t>I know</a:t>
            </a:r>
          </a:p>
        </p:txBody>
      </p:sp>
      <p:sp>
        <p:nvSpPr>
          <p:cNvPr id="265" name="Rectangle"/>
          <p:cNvSpPr/>
          <p:nvPr/>
        </p:nvSpPr>
        <p:spPr>
          <a:xfrm>
            <a:off x="7480810" y="-25400"/>
            <a:ext cx="5523990" cy="9804400"/>
          </a:xfrm>
          <a:prstGeom prst="rect">
            <a:avLst/>
          </a:prstGeom>
          <a:solidFill>
            <a:srgbClr val="5E5E5E"/>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266" name="Rounded Rectangle"/>
          <p:cNvSpPr/>
          <p:nvPr/>
        </p:nvSpPr>
        <p:spPr>
          <a:xfrm>
            <a:off x="4461603" y="753521"/>
            <a:ext cx="4094295" cy="8246558"/>
          </a:xfrm>
          <a:prstGeom prst="roundRect">
            <a:avLst>
              <a:gd name="adj" fmla="val 16528"/>
            </a:avLst>
          </a:prstGeom>
          <a:solidFill>
            <a:srgbClr val="929292"/>
          </a:solidFill>
          <a:ln w="12700">
            <a:miter lim="400000"/>
          </a:ln>
          <a:effectLst>
            <a:outerShdw sx="100000" sy="100000" kx="0" ky="0" algn="b" rotWithShape="0" blurRad="63500" dist="25400" dir="5400000">
              <a:srgbClr val="000000">
                <a:alpha val="50000"/>
              </a:srgbClr>
            </a:outerShdw>
          </a:effectLst>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267" name="Trials, suffering, turmoil"/>
          <p:cNvSpPr txBox="1"/>
          <p:nvPr/>
        </p:nvSpPr>
        <p:spPr>
          <a:xfrm>
            <a:off x="4922730" y="4544125"/>
            <a:ext cx="3172039" cy="2692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5000">
                <a:solidFill>
                  <a:srgbClr val="FFFFFF"/>
                </a:solidFill>
                <a:latin typeface="Open Sans Regular Regular"/>
                <a:ea typeface="Open Sans Regular Regular"/>
                <a:cs typeface="Open Sans Regular Regular"/>
                <a:sym typeface="Open Sans Regular Regular"/>
              </a:defRPr>
            </a:lvl1pPr>
          </a:lstStyle>
          <a:p>
            <a:pPr/>
            <a:r>
              <a:t>Trials, suffering, turmoil</a:t>
            </a:r>
          </a:p>
        </p:txBody>
      </p:sp>
      <p:sp>
        <p:nvSpPr>
          <p:cNvPr id="268" name="What I See"/>
          <p:cNvSpPr txBox="1"/>
          <p:nvPr/>
        </p:nvSpPr>
        <p:spPr>
          <a:xfrm>
            <a:off x="4008425" y="1273342"/>
            <a:ext cx="5000650" cy="2819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sz="7900">
                <a:solidFill>
                  <a:srgbClr val="000000"/>
                </a:solidFill>
                <a:latin typeface="Open Sans Regular Regular"/>
                <a:ea typeface="Open Sans Regular Regular"/>
                <a:cs typeface="Open Sans Regular Regular"/>
                <a:sym typeface="Open Sans Regular Regular"/>
              </a:defRPr>
            </a:pPr>
            <a:r>
              <a:t>What</a:t>
            </a:r>
            <a:br/>
            <a:r>
              <a:t>I See</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xit" nodeType="clickEffect" presetSubtype="8" presetID="22" grpId="1" fill="hold">
                                  <p:stCondLst>
                                    <p:cond delay="0"/>
                                  </p:stCondLst>
                                  <p:iterate type="el" backwards="0">
                                    <p:tmAbs val="0"/>
                                  </p:iterate>
                                  <p:childTnLst>
                                    <p:animEffect filter="wipe(left)" transition="out">
                                      <p:cBhvr>
                                        <p:cTn id="6" dur="1000" fill="hold"/>
                                        <p:tgtEl>
                                          <p:spTgt spid="265"/>
                                        </p:tgtEl>
                                      </p:cBhvr>
                                    </p:animEffect>
                                    <p:set>
                                      <p:cBhvr>
                                        <p:cTn id="7" fill="hold">
                                          <p:stCondLst>
                                            <p:cond delay="999"/>
                                          </p:stCondLst>
                                        </p:cTn>
                                        <p:tgtEl>
                                          <p:spTgt spid="265"/>
                                        </p:tgtEl>
                                        <p:attrNameLst>
                                          <p:attrName>style.visibility</p:attrName>
                                        </p:attrNameLst>
                                      </p:cBhvr>
                                      <p:to>
                                        <p:strVal val="hidden"/>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65" grpId="1"/>
    </p:bldLst>
  </p:timing>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0" name="Rectangle"/>
          <p:cNvSpPr/>
          <p:nvPr/>
        </p:nvSpPr>
        <p:spPr>
          <a:xfrm>
            <a:off x="0" y="-25400"/>
            <a:ext cx="13004800" cy="9804400"/>
          </a:xfrm>
          <a:prstGeom prst="rect">
            <a:avLst/>
          </a:prstGeom>
          <a:solidFill>
            <a:srgbClr val="000000"/>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271" name="We have to stay focused on the cross."/>
          <p:cNvSpPr txBox="1"/>
          <p:nvPr/>
        </p:nvSpPr>
        <p:spPr>
          <a:xfrm>
            <a:off x="520904" y="3683000"/>
            <a:ext cx="11962992" cy="2387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sz="6600">
                <a:solidFill>
                  <a:srgbClr val="FFFFFF"/>
                </a:solidFill>
                <a:latin typeface="Open Sans Regular Regular"/>
                <a:ea typeface="Open Sans Regular Regular"/>
                <a:cs typeface="Open Sans Regular Regular"/>
                <a:sym typeface="Open Sans Regular Regular"/>
              </a:defRPr>
            </a:pPr>
            <a:r>
              <a:t>We have to stay focused</a:t>
            </a:r>
            <a:br/>
            <a:r>
              <a:t>on the cross.</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64" name="crosses-671379_1280.jpg" descr="crosses-671379_1280.jpg"/>
          <p:cNvPicPr>
            <a:picLocks noChangeAspect="1"/>
          </p:cNvPicPr>
          <p:nvPr/>
        </p:nvPicPr>
        <p:blipFill>
          <a:blip r:embed="rId2">
            <a:extLst/>
          </a:blip>
          <a:stretch>
            <a:fillRect/>
          </a:stretch>
        </p:blipFill>
        <p:spPr>
          <a:xfrm>
            <a:off x="-1262054" y="-1770704"/>
            <a:ext cx="17047122" cy="12785340"/>
          </a:xfrm>
          <a:prstGeom prst="rect">
            <a:avLst/>
          </a:prstGeom>
          <a:ln w="12700">
            <a:miter lim="400000"/>
          </a:ln>
        </p:spPr>
      </p:pic>
      <p:sp>
        <p:nvSpPr>
          <p:cNvPr id="165" name="The Comfort of the Cross"/>
          <p:cNvSpPr txBox="1"/>
          <p:nvPr/>
        </p:nvSpPr>
        <p:spPr>
          <a:xfrm>
            <a:off x="200909" y="8181303"/>
            <a:ext cx="14752974" cy="14859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sz="8000">
                <a:solidFill>
                  <a:srgbClr val="FFFFFF"/>
                </a:solidFill>
                <a:latin typeface="Open Sans Regular Regular"/>
                <a:ea typeface="Open Sans Regular Regular"/>
                <a:cs typeface="Open Sans Regular Regular"/>
                <a:sym typeface="Open Sans Regular Regular"/>
              </a:defRPr>
            </a:pPr>
            <a:r>
              <a:t>The </a:t>
            </a:r>
            <a:r>
              <a:rPr>
                <a:solidFill>
                  <a:schemeClr val="accent4">
                    <a:hueOff val="348544"/>
                    <a:lumOff val="7139"/>
                  </a:schemeClr>
                </a:solidFill>
              </a:rPr>
              <a:t>Comfort</a:t>
            </a:r>
            <a:r>
              <a:t> of the Cross</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7" name="Rectangle"/>
          <p:cNvSpPr/>
          <p:nvPr/>
        </p:nvSpPr>
        <p:spPr>
          <a:xfrm>
            <a:off x="0" y="-25400"/>
            <a:ext cx="13004800" cy="9804400"/>
          </a:xfrm>
          <a:prstGeom prst="rect">
            <a:avLst/>
          </a:prstGeom>
          <a:solidFill>
            <a:schemeClr val="accent4">
              <a:hueOff val="-476017"/>
              <a:lumOff val="-10042"/>
            </a:schemeClr>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168" name="The Key Principle"/>
          <p:cNvSpPr txBox="1"/>
          <p:nvPr/>
        </p:nvSpPr>
        <p:spPr>
          <a:xfrm>
            <a:off x="-2878" y="2755900"/>
            <a:ext cx="13010556" cy="4241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sz="12000">
                <a:solidFill>
                  <a:srgbClr val="FFFFFF"/>
                </a:solidFill>
                <a:latin typeface="Open Sans Regular Regular"/>
                <a:ea typeface="Open Sans Regular Regular"/>
                <a:cs typeface="Open Sans Regular Regular"/>
                <a:sym typeface="Open Sans Regular Regular"/>
              </a:defRPr>
            </a:pPr>
            <a:r>
              <a:t>The Key</a:t>
            </a:r>
            <a:br/>
            <a:r>
              <a:t>Principle</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0" name="Rectangle"/>
          <p:cNvSpPr/>
          <p:nvPr/>
        </p:nvSpPr>
        <p:spPr>
          <a:xfrm>
            <a:off x="0" y="-25400"/>
            <a:ext cx="13004800" cy="9804400"/>
          </a:xfrm>
          <a:prstGeom prst="rect">
            <a:avLst/>
          </a:prstGeom>
          <a:solidFill>
            <a:srgbClr val="000000"/>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171" name="Romans 8:31-32…"/>
          <p:cNvSpPr txBox="1"/>
          <p:nvPr/>
        </p:nvSpPr>
        <p:spPr>
          <a:xfrm>
            <a:off x="520904" y="253999"/>
            <a:ext cx="11962992" cy="9245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sz="6600">
                <a:solidFill>
                  <a:srgbClr val="FFFFFF"/>
                </a:solidFill>
                <a:latin typeface="Open Sans Regular Regular"/>
                <a:ea typeface="Open Sans Regular Regular"/>
                <a:cs typeface="Open Sans Regular Regular"/>
                <a:sym typeface="Open Sans Regular Regular"/>
              </a:defRPr>
            </a:pPr>
            <a:r>
              <a:t>Romans 8:31-32</a:t>
            </a:r>
          </a:p>
          <a:p>
            <a:pPr algn="l">
              <a:defRPr sz="6600">
                <a:solidFill>
                  <a:srgbClr val="FFFFFF"/>
                </a:solidFill>
                <a:latin typeface="Open Sans Regular Regular"/>
                <a:ea typeface="Open Sans Regular Regular"/>
                <a:cs typeface="Open Sans Regular Regular"/>
                <a:sym typeface="Open Sans Regular Regular"/>
              </a:defRPr>
            </a:pPr>
            <a:r>
              <a:t>What then shall we say to these things? If God is for us, who can be against us?</a:t>
            </a:r>
            <a:br/>
            <a:r>
              <a:t>He who did not spare his own Son but gave him up for us all, how will he not also with him graciously give us all things?</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3" name="Rectangle"/>
          <p:cNvSpPr/>
          <p:nvPr/>
        </p:nvSpPr>
        <p:spPr>
          <a:xfrm>
            <a:off x="0" y="-25400"/>
            <a:ext cx="13004800" cy="9804400"/>
          </a:xfrm>
          <a:prstGeom prst="rect">
            <a:avLst/>
          </a:prstGeom>
          <a:solidFill>
            <a:srgbClr val="000000"/>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174" name="He who did not spare his own Son but gave him up for us all,"/>
          <p:cNvSpPr txBox="1"/>
          <p:nvPr/>
        </p:nvSpPr>
        <p:spPr>
          <a:xfrm>
            <a:off x="520904" y="2571749"/>
            <a:ext cx="4787061" cy="4610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5200">
                <a:solidFill>
                  <a:srgbClr val="FFFFFF"/>
                </a:solidFill>
                <a:latin typeface="Open Sans Regular Regular"/>
                <a:ea typeface="Open Sans Regular Regular"/>
                <a:cs typeface="Open Sans Regular Regular"/>
                <a:sym typeface="Open Sans Regular Regular"/>
              </a:defRPr>
            </a:lvl1pPr>
          </a:lstStyle>
          <a:p>
            <a:pPr/>
            <a:r>
              <a:t>He who did not spare his own Son but gave him up for us all,</a:t>
            </a:r>
          </a:p>
        </p:txBody>
      </p:sp>
      <p:sp>
        <p:nvSpPr>
          <p:cNvPr id="175" name="how will he not also with him graciously give us all things?"/>
          <p:cNvSpPr txBox="1"/>
          <p:nvPr/>
        </p:nvSpPr>
        <p:spPr>
          <a:xfrm>
            <a:off x="8353627" y="2571749"/>
            <a:ext cx="4632739" cy="4610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5200">
                <a:solidFill>
                  <a:srgbClr val="FFFFFF"/>
                </a:solidFill>
                <a:latin typeface="Open Sans Regular Regular"/>
                <a:ea typeface="Open Sans Regular Regular"/>
                <a:cs typeface="Open Sans Regular Regular"/>
                <a:sym typeface="Open Sans Regular Regular"/>
              </a:defRPr>
            </a:lvl1pPr>
          </a:lstStyle>
          <a:p>
            <a:pPr/>
            <a:r>
              <a:t>how will he not also with him graciously give us all things?</a:t>
            </a:r>
          </a:p>
        </p:txBody>
      </p:sp>
      <p:sp>
        <p:nvSpPr>
          <p:cNvPr id="176" name="Arrow"/>
          <p:cNvSpPr/>
          <p:nvPr/>
        </p:nvSpPr>
        <p:spPr>
          <a:xfrm>
            <a:off x="5310765" y="4241800"/>
            <a:ext cx="2383270" cy="1270000"/>
          </a:xfrm>
          <a:prstGeom prst="rightArrow">
            <a:avLst>
              <a:gd name="adj1" fmla="val 32000"/>
              <a:gd name="adj2" fmla="val 64000"/>
            </a:avLst>
          </a:prstGeom>
          <a:solidFill>
            <a:srgbClr val="FFFFFF"/>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8" name="Rectangle"/>
          <p:cNvSpPr/>
          <p:nvPr/>
        </p:nvSpPr>
        <p:spPr>
          <a:xfrm>
            <a:off x="0" y="-25400"/>
            <a:ext cx="13004800" cy="9804400"/>
          </a:xfrm>
          <a:prstGeom prst="rect">
            <a:avLst/>
          </a:prstGeom>
          <a:solidFill>
            <a:srgbClr val="000000"/>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179" name="What He Suffered"/>
          <p:cNvSpPr txBox="1"/>
          <p:nvPr/>
        </p:nvSpPr>
        <p:spPr>
          <a:xfrm>
            <a:off x="520904" y="324792"/>
            <a:ext cx="11962992" cy="1244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6600">
                <a:solidFill>
                  <a:srgbClr val="FFFFFF"/>
                </a:solidFill>
                <a:latin typeface="Open Sans Regular Regular"/>
                <a:ea typeface="Open Sans Regular Regular"/>
                <a:cs typeface="Open Sans Regular Regular"/>
                <a:sym typeface="Open Sans Regular Regular"/>
              </a:defRPr>
            </a:lvl1pPr>
          </a:lstStyle>
          <a:p>
            <a:pPr/>
            <a:r>
              <a:t>What He Suffered</a:t>
            </a:r>
          </a:p>
        </p:txBody>
      </p:sp>
      <p:grpSp>
        <p:nvGrpSpPr>
          <p:cNvPr id="182" name="Group"/>
          <p:cNvGrpSpPr/>
          <p:nvPr/>
        </p:nvGrpSpPr>
        <p:grpSpPr>
          <a:xfrm>
            <a:off x="599170" y="1798578"/>
            <a:ext cx="11806460" cy="8002624"/>
            <a:chOff x="0" y="0"/>
            <a:chExt cx="11806458" cy="8002623"/>
          </a:xfrm>
        </p:grpSpPr>
        <p:sp>
          <p:nvSpPr>
            <p:cNvPr id="180" name="Rounded Rectangle"/>
            <p:cNvSpPr/>
            <p:nvPr/>
          </p:nvSpPr>
          <p:spPr>
            <a:xfrm>
              <a:off x="0" y="0"/>
              <a:ext cx="11806459" cy="8002624"/>
            </a:xfrm>
            <a:prstGeom prst="roundRect">
              <a:avLst>
                <a:gd name="adj" fmla="val 10316"/>
              </a:avLst>
            </a:prstGeom>
            <a:solidFill>
              <a:srgbClr val="FFFFFF"/>
            </a:solidFill>
            <a:ln w="12700" cap="flat">
              <a:noFill/>
              <a:miter lim="400000"/>
            </a:ln>
            <a:effectLst/>
          </p:spPr>
          <p:txBody>
            <a:bodyPr wrap="square" lIns="50800" tIns="50800" rIns="50800" bIns="50800" numCol="1" anchor="ctr">
              <a:noAutofit/>
            </a:bodyP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181" name="Matthew 27:27-31…"/>
            <p:cNvSpPr txBox="1"/>
            <p:nvPr/>
          </p:nvSpPr>
          <p:spPr>
            <a:xfrm>
              <a:off x="699516" y="445311"/>
              <a:ext cx="10794127" cy="71120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p>
              <a:pPr algn="l">
                <a:defRPr sz="3400">
                  <a:solidFill>
                    <a:srgbClr val="000000"/>
                  </a:solidFill>
                  <a:latin typeface="Open Sans Regular Regular"/>
                  <a:ea typeface="Open Sans Regular Regular"/>
                  <a:cs typeface="Open Sans Regular Regular"/>
                  <a:sym typeface="Open Sans Regular Regular"/>
                </a:defRPr>
              </a:pPr>
              <a:r>
                <a:t>Matthew 27:27-31</a:t>
              </a:r>
            </a:p>
            <a:p>
              <a:pPr algn="l">
                <a:defRPr sz="3400">
                  <a:solidFill>
                    <a:srgbClr val="000000"/>
                  </a:solidFill>
                  <a:latin typeface="Open Sans Regular Regular"/>
                  <a:ea typeface="Open Sans Regular Regular"/>
                  <a:cs typeface="Open Sans Regular Regular"/>
                  <a:sym typeface="Open Sans Regular Regular"/>
                </a:defRPr>
              </a:pPr>
              <a:r>
                <a:t>Then the soldiers of the governor took Jesus into the governor's headquarters, and they gathered the whole battalion before him. And they stripped him and put a scarlet robe on him, and twisting together a crown of thorns, they put it on his head and put a reed in his right hand. And kneeling before him, they mocked him, saying, “Hail, King of the Jews!” And they spit on him and took the reed and struck him on the head. And when they had mocked him, they stripped him of the robe and put his own clothes on him and led him away to crucify him.</a:t>
              </a:r>
            </a:p>
          </p:txBody>
        </p:sp>
      </p:gr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10" grpId="1" fill="hold">
                                  <p:stCondLst>
                                    <p:cond delay="0"/>
                                  </p:stCondLst>
                                  <p:iterate type="el" backwards="0">
                                    <p:tmAbs val="0"/>
                                  </p:iterate>
                                  <p:childTnLst>
                                    <p:set>
                                      <p:cBhvr>
                                        <p:cTn id="6" fill="hold"/>
                                        <p:tgtEl>
                                          <p:spTgt spid="182"/>
                                        </p:tgtEl>
                                        <p:attrNameLst>
                                          <p:attrName>style.visibility</p:attrName>
                                        </p:attrNameLst>
                                      </p:cBhvr>
                                      <p:to>
                                        <p:strVal val="visible"/>
                                      </p:to>
                                    </p:set>
                                    <p:animEffect filter="fade" transition="in">
                                      <p:cBhvr>
                                        <p:cTn id="7" dur="1000"/>
                                        <p:tgtEl>
                                          <p:spTgt spid="18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82" grpId="1"/>
    </p:bldLst>
  </p:timing>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4" name="Rectangle"/>
          <p:cNvSpPr/>
          <p:nvPr/>
        </p:nvSpPr>
        <p:spPr>
          <a:xfrm>
            <a:off x="0" y="-25400"/>
            <a:ext cx="13004800" cy="9804400"/>
          </a:xfrm>
          <a:prstGeom prst="rect">
            <a:avLst/>
          </a:prstGeom>
          <a:solidFill>
            <a:srgbClr val="000000"/>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185" name="What He Gave Up"/>
          <p:cNvSpPr txBox="1"/>
          <p:nvPr/>
        </p:nvSpPr>
        <p:spPr>
          <a:xfrm>
            <a:off x="520904" y="324792"/>
            <a:ext cx="11962992" cy="1244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6600">
                <a:solidFill>
                  <a:srgbClr val="FFFFFF"/>
                </a:solidFill>
                <a:latin typeface="Open Sans Regular Regular"/>
                <a:ea typeface="Open Sans Regular Regular"/>
                <a:cs typeface="Open Sans Regular Regular"/>
                <a:sym typeface="Open Sans Regular Regular"/>
              </a:defRPr>
            </a:lvl1pPr>
          </a:lstStyle>
          <a:p>
            <a:pPr/>
            <a:r>
              <a:t>What He Gave Up</a:t>
            </a:r>
          </a:p>
        </p:txBody>
      </p:sp>
      <p:grpSp>
        <p:nvGrpSpPr>
          <p:cNvPr id="188" name="Group"/>
          <p:cNvGrpSpPr/>
          <p:nvPr/>
        </p:nvGrpSpPr>
        <p:grpSpPr>
          <a:xfrm>
            <a:off x="599170" y="1798578"/>
            <a:ext cx="11806460" cy="8002624"/>
            <a:chOff x="0" y="0"/>
            <a:chExt cx="11806458" cy="8002623"/>
          </a:xfrm>
        </p:grpSpPr>
        <p:sp>
          <p:nvSpPr>
            <p:cNvPr id="186" name="Rounded Rectangle"/>
            <p:cNvSpPr/>
            <p:nvPr/>
          </p:nvSpPr>
          <p:spPr>
            <a:xfrm>
              <a:off x="0" y="0"/>
              <a:ext cx="11806459" cy="8002624"/>
            </a:xfrm>
            <a:prstGeom prst="roundRect">
              <a:avLst>
                <a:gd name="adj" fmla="val 10316"/>
              </a:avLst>
            </a:prstGeom>
            <a:solidFill>
              <a:srgbClr val="FFFFFF"/>
            </a:solidFill>
            <a:ln w="12700" cap="flat">
              <a:noFill/>
              <a:miter lim="400000"/>
            </a:ln>
            <a:effectLst/>
          </p:spPr>
          <p:txBody>
            <a:bodyPr wrap="square" lIns="50800" tIns="50800" rIns="50800" bIns="50800" numCol="1" anchor="ctr">
              <a:noAutofit/>
            </a:bodyP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187" name="Philippians 2:6-8…"/>
            <p:cNvSpPr txBox="1"/>
            <p:nvPr/>
          </p:nvSpPr>
          <p:spPr>
            <a:xfrm>
              <a:off x="699516" y="464361"/>
              <a:ext cx="10407426" cy="70739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p>
              <a:pPr algn="l">
                <a:defRPr sz="4500">
                  <a:solidFill>
                    <a:srgbClr val="000000"/>
                  </a:solidFill>
                  <a:latin typeface="Open Sans Regular Regular"/>
                  <a:ea typeface="Open Sans Regular Regular"/>
                  <a:cs typeface="Open Sans Regular Regular"/>
                  <a:sym typeface="Open Sans Regular Regular"/>
                </a:defRPr>
              </a:pPr>
              <a:r>
                <a:t>Philippians 2:6-8</a:t>
              </a:r>
            </a:p>
            <a:p>
              <a:pPr algn="l">
                <a:defRPr sz="4500">
                  <a:solidFill>
                    <a:srgbClr val="000000"/>
                  </a:solidFill>
                  <a:latin typeface="Open Sans Regular Regular"/>
                  <a:ea typeface="Open Sans Regular Regular"/>
                  <a:cs typeface="Open Sans Regular Regular"/>
                  <a:sym typeface="Open Sans Regular Regular"/>
                </a:defRPr>
              </a:pPr>
              <a:r>
                <a:t>Though he was in the form of God, did not count equality with God a thing to be grasped, but emptied himself, by taking the form of a servant, being born in the likeness of men. And being found in human form, he humbled himself by becoming obedient to the point of death, even death on a cross.</a:t>
              </a:r>
            </a:p>
          </p:txBody>
        </p:sp>
      </p:gr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10" grpId="1" fill="hold">
                                  <p:stCondLst>
                                    <p:cond delay="0"/>
                                  </p:stCondLst>
                                  <p:iterate type="el" backwards="0">
                                    <p:tmAbs val="0"/>
                                  </p:iterate>
                                  <p:childTnLst>
                                    <p:set>
                                      <p:cBhvr>
                                        <p:cTn id="6" fill="hold"/>
                                        <p:tgtEl>
                                          <p:spTgt spid="188"/>
                                        </p:tgtEl>
                                        <p:attrNameLst>
                                          <p:attrName>style.visibility</p:attrName>
                                        </p:attrNameLst>
                                      </p:cBhvr>
                                      <p:to>
                                        <p:strVal val="visible"/>
                                      </p:to>
                                    </p:set>
                                    <p:animEffect filter="fade" transition="in">
                                      <p:cBhvr>
                                        <p:cTn id="7" dur="1000"/>
                                        <p:tgtEl>
                                          <p:spTgt spid="18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88" grpId="1"/>
    </p:bldLst>
  </p:timing>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0" name="Rectangle"/>
          <p:cNvSpPr/>
          <p:nvPr/>
        </p:nvSpPr>
        <p:spPr>
          <a:xfrm>
            <a:off x="0" y="-25400"/>
            <a:ext cx="13004800" cy="9804400"/>
          </a:xfrm>
          <a:prstGeom prst="rect">
            <a:avLst/>
          </a:prstGeom>
          <a:solidFill>
            <a:srgbClr val="000000"/>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191" name="What He Felt"/>
          <p:cNvSpPr txBox="1"/>
          <p:nvPr/>
        </p:nvSpPr>
        <p:spPr>
          <a:xfrm>
            <a:off x="520904" y="324792"/>
            <a:ext cx="11962992" cy="1244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6600">
                <a:solidFill>
                  <a:srgbClr val="FFFFFF"/>
                </a:solidFill>
                <a:latin typeface="Open Sans Regular Regular"/>
                <a:ea typeface="Open Sans Regular Regular"/>
                <a:cs typeface="Open Sans Regular Regular"/>
                <a:sym typeface="Open Sans Regular Regular"/>
              </a:defRPr>
            </a:lvl1pPr>
          </a:lstStyle>
          <a:p>
            <a:pPr/>
            <a:r>
              <a:t>What He Felt</a:t>
            </a:r>
          </a:p>
        </p:txBody>
      </p:sp>
      <p:grpSp>
        <p:nvGrpSpPr>
          <p:cNvPr id="194" name="Group"/>
          <p:cNvGrpSpPr/>
          <p:nvPr/>
        </p:nvGrpSpPr>
        <p:grpSpPr>
          <a:xfrm>
            <a:off x="599170" y="1798578"/>
            <a:ext cx="11806460" cy="8002624"/>
            <a:chOff x="0" y="0"/>
            <a:chExt cx="11806458" cy="8002623"/>
          </a:xfrm>
        </p:grpSpPr>
        <p:sp>
          <p:nvSpPr>
            <p:cNvPr id="192" name="Rounded Rectangle"/>
            <p:cNvSpPr/>
            <p:nvPr/>
          </p:nvSpPr>
          <p:spPr>
            <a:xfrm>
              <a:off x="0" y="0"/>
              <a:ext cx="11806459" cy="8002624"/>
            </a:xfrm>
            <a:prstGeom prst="roundRect">
              <a:avLst>
                <a:gd name="adj" fmla="val 10316"/>
              </a:avLst>
            </a:prstGeom>
            <a:solidFill>
              <a:srgbClr val="FFFFFF"/>
            </a:solidFill>
            <a:ln w="12700" cap="flat">
              <a:noFill/>
              <a:miter lim="400000"/>
            </a:ln>
            <a:effectLst/>
          </p:spPr>
          <p:txBody>
            <a:bodyPr wrap="square" lIns="50800" tIns="50800" rIns="50800" bIns="50800" numCol="1" anchor="ctr">
              <a:noAutofit/>
            </a:bodyP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193" name="Psalm 22:14-18…"/>
            <p:cNvSpPr txBox="1"/>
            <p:nvPr/>
          </p:nvSpPr>
          <p:spPr>
            <a:xfrm>
              <a:off x="699516" y="318311"/>
              <a:ext cx="10794127" cy="73660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p>
              <a:pPr algn="l">
                <a:defRPr sz="3800">
                  <a:solidFill>
                    <a:srgbClr val="000000"/>
                  </a:solidFill>
                  <a:latin typeface="Open Sans Regular Regular"/>
                  <a:ea typeface="Open Sans Regular Regular"/>
                  <a:cs typeface="Open Sans Regular Regular"/>
                  <a:sym typeface="Open Sans Regular Regular"/>
                </a:defRPr>
              </a:pPr>
              <a:r>
                <a:t>Psalm 22:14-18</a:t>
              </a:r>
            </a:p>
            <a:p>
              <a:pPr algn="l">
                <a:defRPr sz="3800">
                  <a:solidFill>
                    <a:srgbClr val="000000"/>
                  </a:solidFill>
                  <a:latin typeface="Open Sans Regular Regular"/>
                  <a:ea typeface="Open Sans Regular Regular"/>
                  <a:cs typeface="Open Sans Regular Regular"/>
                  <a:sym typeface="Open Sans Regular Regular"/>
                </a:defRPr>
              </a:pPr>
              <a:r>
                <a:t>I am poured out like water, and all my bones are out of joint; my heart is like wax; it is melted within my breast; my strength is dried up like a potsherd, and my tongue sticks to my jaws; you lay me in the dust of death. For dogs encompass me; a company of evildoers encircles me; they have pierced my hands and feet—I can count all my bones—they stare and gloat over me; they divide my garments among them, and for my clothing they cast lots.</a:t>
              </a:r>
            </a:p>
          </p:txBody>
        </p:sp>
      </p:gr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10" grpId="1" fill="hold">
                                  <p:stCondLst>
                                    <p:cond delay="0"/>
                                  </p:stCondLst>
                                  <p:iterate type="el" backwards="0">
                                    <p:tmAbs val="0"/>
                                  </p:iterate>
                                  <p:childTnLst>
                                    <p:set>
                                      <p:cBhvr>
                                        <p:cTn id="6" fill="hold"/>
                                        <p:tgtEl>
                                          <p:spTgt spid="194"/>
                                        </p:tgtEl>
                                        <p:attrNameLst>
                                          <p:attrName>style.visibility</p:attrName>
                                        </p:attrNameLst>
                                      </p:cBhvr>
                                      <p:to>
                                        <p:strVal val="visible"/>
                                      </p:to>
                                    </p:set>
                                    <p:animEffect filter="fade" transition="in">
                                      <p:cBhvr>
                                        <p:cTn id="7" dur="1000"/>
                                        <p:tgtEl>
                                          <p:spTgt spid="19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94" grpId="1"/>
    </p:bldLst>
  </p:timing>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6" name="Rectangle"/>
          <p:cNvSpPr/>
          <p:nvPr/>
        </p:nvSpPr>
        <p:spPr>
          <a:xfrm>
            <a:off x="0" y="-25400"/>
            <a:ext cx="13004800" cy="9804400"/>
          </a:xfrm>
          <a:prstGeom prst="rect">
            <a:avLst/>
          </a:prstGeom>
          <a:solidFill>
            <a:srgbClr val="000000"/>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197" name="What He Chose"/>
          <p:cNvSpPr txBox="1"/>
          <p:nvPr/>
        </p:nvSpPr>
        <p:spPr>
          <a:xfrm>
            <a:off x="520904" y="324792"/>
            <a:ext cx="11962992" cy="1244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6600">
                <a:solidFill>
                  <a:srgbClr val="FFFFFF"/>
                </a:solidFill>
                <a:latin typeface="Open Sans Regular Regular"/>
                <a:ea typeface="Open Sans Regular Regular"/>
                <a:cs typeface="Open Sans Regular Regular"/>
                <a:sym typeface="Open Sans Regular Regular"/>
              </a:defRPr>
            </a:lvl1pPr>
          </a:lstStyle>
          <a:p>
            <a:pPr/>
            <a:r>
              <a:t>What He Chose</a:t>
            </a:r>
          </a:p>
        </p:txBody>
      </p:sp>
      <p:grpSp>
        <p:nvGrpSpPr>
          <p:cNvPr id="200" name="Group"/>
          <p:cNvGrpSpPr/>
          <p:nvPr/>
        </p:nvGrpSpPr>
        <p:grpSpPr>
          <a:xfrm>
            <a:off x="599170" y="1798578"/>
            <a:ext cx="11806460" cy="8002624"/>
            <a:chOff x="0" y="0"/>
            <a:chExt cx="11806458" cy="8002623"/>
          </a:xfrm>
        </p:grpSpPr>
        <p:sp>
          <p:nvSpPr>
            <p:cNvPr id="198" name="Rounded Rectangle"/>
            <p:cNvSpPr/>
            <p:nvPr/>
          </p:nvSpPr>
          <p:spPr>
            <a:xfrm>
              <a:off x="0" y="0"/>
              <a:ext cx="11806459" cy="8002624"/>
            </a:xfrm>
            <a:prstGeom prst="roundRect">
              <a:avLst>
                <a:gd name="adj" fmla="val 10316"/>
              </a:avLst>
            </a:prstGeom>
            <a:solidFill>
              <a:srgbClr val="FFFFFF"/>
            </a:solidFill>
            <a:ln w="12700" cap="flat">
              <a:noFill/>
              <a:miter lim="400000"/>
            </a:ln>
            <a:effectLst/>
          </p:spPr>
          <p:txBody>
            <a:bodyPr wrap="square" lIns="50800" tIns="50800" rIns="50800" bIns="50800" numCol="1" anchor="ctr">
              <a:noAutofit/>
            </a:bodyP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199" name="Matthew 26:39…"/>
            <p:cNvSpPr txBox="1"/>
            <p:nvPr/>
          </p:nvSpPr>
          <p:spPr>
            <a:xfrm>
              <a:off x="699516" y="705661"/>
              <a:ext cx="10125852" cy="65913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p>
              <a:pPr algn="l">
                <a:defRPr sz="5300">
                  <a:solidFill>
                    <a:srgbClr val="000000"/>
                  </a:solidFill>
                  <a:latin typeface="Open Sans Regular Regular"/>
                  <a:ea typeface="Open Sans Regular Regular"/>
                  <a:cs typeface="Open Sans Regular Regular"/>
                  <a:sym typeface="Open Sans Regular Regular"/>
                </a:defRPr>
              </a:pPr>
              <a:r>
                <a:t>Matthew 26:39</a:t>
              </a:r>
            </a:p>
            <a:p>
              <a:pPr algn="l">
                <a:defRPr sz="5300">
                  <a:solidFill>
                    <a:srgbClr val="000000"/>
                  </a:solidFill>
                  <a:latin typeface="Open Sans Regular Regular"/>
                  <a:ea typeface="Open Sans Regular Regular"/>
                  <a:cs typeface="Open Sans Regular Regular"/>
                  <a:sym typeface="Open Sans Regular Regular"/>
                </a:defRPr>
              </a:pPr>
              <a:r>
                <a:t>And going a little farther he fell on his face and prayed, saying, “My Father, if it be possible, let this cup pass from me; nevertheless, not as I will, but as you will.”</a:t>
              </a:r>
            </a:p>
          </p:txBody>
        </p:sp>
      </p:gr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10" grpId="1" fill="hold">
                                  <p:stCondLst>
                                    <p:cond delay="0"/>
                                  </p:stCondLst>
                                  <p:iterate type="el" backwards="0">
                                    <p:tmAbs val="0"/>
                                  </p:iterate>
                                  <p:childTnLst>
                                    <p:set>
                                      <p:cBhvr>
                                        <p:cTn id="6" fill="hold"/>
                                        <p:tgtEl>
                                          <p:spTgt spid="200"/>
                                        </p:tgtEl>
                                        <p:attrNameLst>
                                          <p:attrName>style.visibility</p:attrName>
                                        </p:attrNameLst>
                                      </p:cBhvr>
                                      <p:to>
                                        <p:strVal val="visible"/>
                                      </p:to>
                                    </p:set>
                                    <p:animEffect filter="fade" transition="in">
                                      <p:cBhvr>
                                        <p:cTn id="7" dur="1000"/>
                                        <p:tgtEl>
                                          <p:spTgt spid="20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00" grpId="1"/>
    </p:bldLst>
  </p:timing>
</p:sld>
</file>

<file path=ppt/theme/theme1.xml><?xml version="1.0" encoding="utf-8"?>
<a:theme xmlns:a="http://schemas.openxmlformats.org/drawingml/2006/main" xmlns:r="http://schemas.openxmlformats.org/officeDocument/2006/relationships" name="21_BasicWhite">
  <a:themeElements>
    <a:clrScheme name="21_BasicWhite">
      <a:dk1>
        <a:srgbClr val="5E5E5E"/>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173393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173393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