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1pPr>
    <a:lvl2pPr marL="0" marR="0" indent="4572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2pPr>
    <a:lvl3pPr marL="0" marR="0" indent="9144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3pPr>
    <a:lvl4pPr marL="0" marR="0" indent="13716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4pPr>
    <a:lvl5pPr marL="0" marR="0" indent="18288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5pPr>
    <a:lvl6pPr marL="0" marR="0" indent="22860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6pPr>
    <a:lvl7pPr marL="0" marR="0" indent="27432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7pPr>
    <a:lvl8pPr marL="0" marR="0" indent="32004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8pPr>
    <a:lvl9pPr marL="0" marR="0" indent="365760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536773"/>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536773"/>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254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25400" cap="flat">
              <a:solidFill>
                <a:srgbClr val="CB297B"/>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57" name="Shape 157"/>
          <p:cNvSpPr/>
          <p:nvPr>
            <p:ph type="sldImg"/>
          </p:nvPr>
        </p:nvSpPr>
        <p:spPr>
          <a:xfrm>
            <a:off x="1143000" y="685800"/>
            <a:ext cx="4572000" cy="3429000"/>
          </a:xfrm>
          <a:prstGeom prst="rect">
            <a:avLst/>
          </a:prstGeom>
        </p:spPr>
        <p:txBody>
          <a:bodyPr/>
          <a:lstStyle/>
          <a:p>
            <a:pPr/>
          </a:p>
        </p:txBody>
      </p:sp>
      <p:sp>
        <p:nvSpPr>
          <p:cNvPr id="158" name="Shape 15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698500" y="8657488"/>
            <a:ext cx="11607801" cy="461060"/>
          </a:xfrm>
          <a:prstGeom prst="rect">
            <a:avLst/>
          </a:prstGeom>
        </p:spPr>
        <p:txBody>
          <a:bodyPr anchor="b"/>
          <a:lstStyle>
            <a:lvl1pPr marL="0" indent="0" defTabSz="563541">
              <a:lnSpc>
                <a:spcPct val="100000"/>
              </a:lnSpc>
              <a:spcBef>
                <a:spcPts val="0"/>
              </a:spcBef>
              <a:buSzTx/>
              <a:buNone/>
              <a:defRPr b="1" sz="2304"/>
            </a:lvl1pPr>
          </a:lstStyle>
          <a:p>
            <a:pPr/>
            <a:r>
              <a:t>Author and Date</a:t>
            </a:r>
          </a:p>
        </p:txBody>
      </p:sp>
      <p:sp>
        <p:nvSpPr>
          <p:cNvPr id="12" name="Presentation Title"/>
          <p:cNvSpPr txBox="1"/>
          <p:nvPr>
            <p:ph type="title" hasCustomPrompt="1"/>
          </p:nvPr>
        </p:nvSpPr>
        <p:spPr>
          <a:xfrm>
            <a:off x="698500" y="1854200"/>
            <a:ext cx="11609057" cy="3302000"/>
          </a:xfrm>
          <a:prstGeom prst="rect">
            <a:avLst/>
          </a:prstGeom>
        </p:spPr>
        <p:txBody>
          <a:bodyPr anchor="b"/>
          <a:lstStyle>
            <a:lvl1pPr>
              <a:defRPr spc="-164" sz="8200"/>
            </a:lvl1pPr>
          </a:lstStyle>
          <a:p>
            <a:pPr/>
            <a:r>
              <a:t>Presentation Title</a:t>
            </a:r>
          </a:p>
        </p:txBody>
      </p:sp>
      <p:sp>
        <p:nvSpPr>
          <p:cNvPr id="13" name="Body Level One…"/>
          <p:cNvSpPr txBox="1"/>
          <p:nvPr>
            <p:ph type="body" sz="quarter" idx="1" hasCustomPrompt="1"/>
          </p:nvPr>
        </p:nvSpPr>
        <p:spPr>
          <a:xfrm>
            <a:off x="698500" y="5105400"/>
            <a:ext cx="11607800" cy="145639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xfrm>
            <a:off x="6353454" y="9220199"/>
            <a:ext cx="297892"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698500" y="3568700"/>
            <a:ext cx="11607800" cy="2617788"/>
          </a:xfrm>
          <a:prstGeom prst="rect">
            <a:avLst/>
          </a:prstGeom>
        </p:spPr>
        <p:txBody>
          <a:bodyPr anchor="ctr"/>
          <a:lstStyle>
            <a:lvl1pPr marL="0" indent="0" algn="ctr">
              <a:lnSpc>
                <a:spcPct val="80000"/>
              </a:lnSpc>
              <a:spcBef>
                <a:spcPts val="0"/>
              </a:spcBef>
              <a:buSzTx/>
              <a:buNone/>
              <a:defRPr spc="-164" sz="82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164" sz="82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164" sz="82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164" sz="82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164" sz="82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Fact information"/>
          <p:cNvSpPr txBox="1"/>
          <p:nvPr>
            <p:ph type="body" sz="quarter" idx="21" hasCustomPrompt="1"/>
          </p:nvPr>
        </p:nvSpPr>
        <p:spPr>
          <a:xfrm>
            <a:off x="698500" y="6209979"/>
            <a:ext cx="11607800" cy="671803"/>
          </a:xfrm>
          <a:prstGeom prst="rect">
            <a:avLst/>
          </a:prstGeom>
        </p:spPr>
        <p:txBody>
          <a:bodyPr/>
          <a:lstStyle>
            <a:lvl1pPr marL="0" indent="0" algn="ctr">
              <a:lnSpc>
                <a:spcPct val="100000"/>
              </a:lnSpc>
              <a:spcBef>
                <a:spcPts val="0"/>
              </a:spcBef>
              <a:buSzTx/>
              <a:buNone/>
              <a:defRPr b="1" sz="3800"/>
            </a:lvl1pPr>
          </a:lstStyle>
          <a:p>
            <a:pPr/>
            <a:r>
              <a:t>Fact information</a:t>
            </a:r>
          </a:p>
        </p:txBody>
      </p:sp>
      <p:sp>
        <p:nvSpPr>
          <p:cNvPr id="107" name="Body Level One…"/>
          <p:cNvSpPr txBox="1"/>
          <p:nvPr>
            <p:ph type="body" idx="1" hasCustomPrompt="1"/>
          </p:nvPr>
        </p:nvSpPr>
        <p:spPr>
          <a:xfrm>
            <a:off x="698500" y="999066"/>
            <a:ext cx="11607800" cy="5210914"/>
          </a:xfrm>
          <a:prstGeom prst="rect">
            <a:avLst/>
          </a:prstGeom>
        </p:spPr>
        <p:txBody>
          <a:bodyPr anchor="b"/>
          <a:lstStyle>
            <a:lvl1pPr marL="0" indent="0" algn="ctr">
              <a:lnSpc>
                <a:spcPct val="80000"/>
              </a:lnSpc>
              <a:spcBef>
                <a:spcPts val="0"/>
              </a:spcBef>
              <a:buSzTx/>
              <a:buNone/>
              <a:defRPr b="1" spc="-176" sz="17600"/>
            </a:lvl1pPr>
            <a:lvl2pPr marL="0" indent="457200" algn="ctr">
              <a:lnSpc>
                <a:spcPct val="80000"/>
              </a:lnSpc>
              <a:spcBef>
                <a:spcPts val="0"/>
              </a:spcBef>
              <a:buSzTx/>
              <a:buNone/>
              <a:defRPr b="1" spc="-176" sz="17600"/>
            </a:lvl2pPr>
            <a:lvl3pPr marL="0" indent="914400" algn="ctr">
              <a:lnSpc>
                <a:spcPct val="80000"/>
              </a:lnSpc>
              <a:spcBef>
                <a:spcPts val="0"/>
              </a:spcBef>
              <a:buSzTx/>
              <a:buNone/>
              <a:defRPr b="1" spc="-176" sz="17600"/>
            </a:lvl3pPr>
            <a:lvl4pPr marL="0" indent="1371600" algn="ctr">
              <a:lnSpc>
                <a:spcPct val="80000"/>
              </a:lnSpc>
              <a:spcBef>
                <a:spcPts val="0"/>
              </a:spcBef>
              <a:buSzTx/>
              <a:buNone/>
              <a:defRPr b="1" spc="-176" sz="17600"/>
            </a:lvl4pPr>
            <a:lvl5pPr marL="0" indent="1828800" algn="ctr">
              <a:lnSpc>
                <a:spcPct val="80000"/>
              </a:lnSpc>
              <a:spcBef>
                <a:spcPts val="0"/>
              </a:spcBef>
              <a:buSzTx/>
              <a:buNone/>
              <a:defRPr b="1" spc="-176" sz="17600"/>
            </a:lvl5pPr>
          </a:lstStyle>
          <a:p>
            <a:pPr/>
            <a:r>
              <a:t>100%</a:t>
            </a:r>
          </a:p>
          <a:p>
            <a:pPr lvl="1"/>
            <a:r>
              <a:t/>
            </a:r>
          </a:p>
          <a:p>
            <a:pPr lvl="2"/>
            <a:r>
              <a:t/>
            </a:r>
          </a:p>
          <a:p>
            <a:pPr lvl="3"/>
            <a:r>
              <a:t/>
            </a:r>
          </a:p>
          <a:p>
            <a:pPr lvl="4"/>
            <a:r>
              <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Body Level One…"/>
          <p:cNvSpPr txBox="1"/>
          <p:nvPr>
            <p:ph type="body" sz="half" idx="1" hasCustomPrompt="1"/>
          </p:nvPr>
        </p:nvSpPr>
        <p:spPr>
          <a:xfrm>
            <a:off x="736600" y="3721100"/>
            <a:ext cx="11531600" cy="2324100"/>
          </a:xfrm>
          <a:prstGeom prst="rect">
            <a:avLst/>
          </a:prstGeom>
        </p:spPr>
        <p:txBody>
          <a:bodyPr anchor="ctr"/>
          <a:lstStyle>
            <a:lvl1pPr marL="457200" indent="-342900">
              <a:spcBef>
                <a:spcPts val="0"/>
              </a:spcBef>
              <a:buSzTx/>
              <a:buNone/>
              <a:defRPr spc="-119" sz="6000">
                <a:latin typeface="Helvetica Neue Medium"/>
                <a:ea typeface="Helvetica Neue Medium"/>
                <a:cs typeface="Helvetica Neue Medium"/>
                <a:sym typeface="Helvetica Neue Medium"/>
              </a:defRPr>
            </a:lvl1pPr>
            <a:lvl2pPr marL="457200" indent="114300">
              <a:spcBef>
                <a:spcPts val="0"/>
              </a:spcBef>
              <a:buSzTx/>
              <a:buNone/>
              <a:defRPr spc="-119" sz="6000">
                <a:latin typeface="Helvetica Neue Medium"/>
                <a:ea typeface="Helvetica Neue Medium"/>
                <a:cs typeface="Helvetica Neue Medium"/>
                <a:sym typeface="Helvetica Neue Medium"/>
              </a:defRPr>
            </a:lvl2pPr>
            <a:lvl3pPr marL="457200" indent="571500">
              <a:spcBef>
                <a:spcPts val="0"/>
              </a:spcBef>
              <a:buSzTx/>
              <a:buNone/>
              <a:defRPr spc="-119" sz="6000">
                <a:latin typeface="Helvetica Neue Medium"/>
                <a:ea typeface="Helvetica Neue Medium"/>
                <a:cs typeface="Helvetica Neue Medium"/>
                <a:sym typeface="Helvetica Neue Medium"/>
              </a:defRPr>
            </a:lvl3pPr>
            <a:lvl4pPr marL="457200" indent="1028700">
              <a:spcBef>
                <a:spcPts val="0"/>
              </a:spcBef>
              <a:buSzTx/>
              <a:buNone/>
              <a:defRPr spc="-119" sz="6000">
                <a:latin typeface="Helvetica Neue Medium"/>
                <a:ea typeface="Helvetica Neue Medium"/>
                <a:cs typeface="Helvetica Neue Medium"/>
                <a:sym typeface="Helvetica Neue Medium"/>
              </a:defRPr>
            </a:lvl4pPr>
            <a:lvl5pPr marL="457200" indent="1485900">
              <a:spcBef>
                <a:spcPts val="0"/>
              </a:spcBef>
              <a:buSzTx/>
              <a:buNone/>
              <a:defRPr spc="-119" sz="60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6" name="Attribution"/>
          <p:cNvSpPr txBox="1"/>
          <p:nvPr>
            <p:ph type="body" sz="quarter" idx="21" hasCustomPrompt="1"/>
          </p:nvPr>
        </p:nvSpPr>
        <p:spPr>
          <a:xfrm>
            <a:off x="1219200" y="6426200"/>
            <a:ext cx="11049000" cy="461059"/>
          </a:xfrm>
          <a:prstGeom prst="rect">
            <a:avLst/>
          </a:prstGeom>
        </p:spPr>
        <p:txBody>
          <a:bodyPr/>
          <a:lstStyle>
            <a:lvl1pPr marL="0" indent="0" defTabSz="563541">
              <a:lnSpc>
                <a:spcPct val="100000"/>
              </a:lnSpc>
              <a:spcBef>
                <a:spcPts val="0"/>
              </a:spcBef>
              <a:buSzTx/>
              <a:buNone/>
              <a:defRPr b="1" sz="2304"/>
            </a:lvl1pPr>
          </a:lstStyle>
          <a:p>
            <a:pPr/>
            <a:r>
              <a:t>Attribution</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Bowl of pappardelle pasta with parsley butter, roasted hazelnuts, and shaved parmesan cheese"/>
          <p:cNvSpPr/>
          <p:nvPr>
            <p:ph type="pic" idx="21"/>
          </p:nvPr>
        </p:nvSpPr>
        <p:spPr>
          <a:xfrm>
            <a:off x="-2082800" y="687558"/>
            <a:ext cx="11165190" cy="8373892"/>
          </a:xfrm>
          <a:prstGeom prst="rect">
            <a:avLst/>
          </a:prstGeom>
        </p:spPr>
        <p:txBody>
          <a:bodyPr lIns="91439" tIns="45719" rIns="91439" bIns="45719">
            <a:noAutofit/>
          </a:bodyPr>
          <a:lstStyle/>
          <a:p>
            <a:pPr/>
          </a:p>
        </p:txBody>
      </p:sp>
      <p:sp>
        <p:nvSpPr>
          <p:cNvPr id="125" name="Bowl of salad with fried rice, boiled eggs, and chopsticks"/>
          <p:cNvSpPr/>
          <p:nvPr>
            <p:ph type="pic" sz="half" idx="22"/>
          </p:nvPr>
        </p:nvSpPr>
        <p:spPr>
          <a:xfrm>
            <a:off x="6597650" y="292100"/>
            <a:ext cx="5740400" cy="4592321"/>
          </a:xfrm>
          <a:prstGeom prst="rect">
            <a:avLst/>
          </a:prstGeom>
        </p:spPr>
        <p:txBody>
          <a:bodyPr lIns="91439" tIns="45719" rIns="91439" bIns="45719">
            <a:noAutofit/>
          </a:bodyPr>
          <a:lstStyle/>
          <a:p>
            <a:pPr/>
          </a:p>
        </p:txBody>
      </p:sp>
      <p:sp>
        <p:nvSpPr>
          <p:cNvPr id="126" name="Bowl with salmon cakes, salad, and hummus"/>
          <p:cNvSpPr/>
          <p:nvPr>
            <p:ph type="pic" idx="23"/>
          </p:nvPr>
        </p:nvSpPr>
        <p:spPr>
          <a:xfrm>
            <a:off x="4984750" y="2749413"/>
            <a:ext cx="7937500" cy="9238277"/>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Bowl of salad with fried rice, boiled eggs, and chopsticks"/>
          <p:cNvSpPr/>
          <p:nvPr>
            <p:ph type="pic" idx="21"/>
          </p:nvPr>
        </p:nvSpPr>
        <p:spPr>
          <a:xfrm>
            <a:off x="-1016000" y="-1054100"/>
            <a:ext cx="14427200" cy="11541760"/>
          </a:xfrm>
          <a:prstGeom prst="rect">
            <a:avLst/>
          </a:prstGeom>
        </p:spPr>
        <p:txBody>
          <a:bodyPr lIns="91439" tIns="45719" rIns="91439" bIns="45719">
            <a:noAutofit/>
          </a:bodyPr>
          <a:lstStyle/>
          <a:p>
            <a:pPr/>
          </a:p>
        </p:txBody>
      </p:sp>
      <p:sp>
        <p:nvSpPr>
          <p:cNvPr id="135" name="Slide Number"/>
          <p:cNvSpPr txBox="1"/>
          <p:nvPr>
            <p:ph type="sldNum" sz="quarter" idx="2"/>
          </p:nvPr>
        </p:nvSpPr>
        <p:spPr>
          <a:xfrm>
            <a:off x="6353454" y="9220199"/>
            <a:ext cx="297892" cy="287479"/>
          </a:xfrm>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149" name="Title Text"/>
          <p:cNvSpPr txBox="1"/>
          <p:nvPr>
            <p:ph type="title"/>
          </p:nvPr>
        </p:nvSpPr>
        <p:spPr>
          <a:xfrm>
            <a:off x="975359" y="3029937"/>
            <a:ext cx="11054082" cy="2090703"/>
          </a:xfrm>
          <a:prstGeom prst="rect">
            <a:avLst/>
          </a:prstGeom>
        </p:spPr>
        <p:txBody>
          <a:bodyPr lIns="65023" tIns="65023" rIns="65023" bIns="65023" anchor="ctr"/>
          <a:lstStyle>
            <a:lvl1pPr algn="ctr" defTabSz="1300480">
              <a:lnSpc>
                <a:spcPct val="100000"/>
              </a:lnSpc>
              <a:defRPr b="0" spc="0" sz="6200">
                <a:latin typeface="Calibri"/>
                <a:ea typeface="Calibri"/>
                <a:cs typeface="Calibri"/>
                <a:sym typeface="Calibri"/>
              </a:defRPr>
            </a:lvl1pPr>
          </a:lstStyle>
          <a:p>
            <a:pPr/>
            <a:r>
              <a:t>Title Text</a:t>
            </a:r>
          </a:p>
        </p:txBody>
      </p:sp>
      <p:sp>
        <p:nvSpPr>
          <p:cNvPr id="150" name="Body Level One…"/>
          <p:cNvSpPr txBox="1"/>
          <p:nvPr>
            <p:ph type="body" sz="quarter" idx="1"/>
          </p:nvPr>
        </p:nvSpPr>
        <p:spPr>
          <a:xfrm>
            <a:off x="1950719" y="5527040"/>
            <a:ext cx="9103361" cy="2492587"/>
          </a:xfrm>
          <a:prstGeom prst="rect">
            <a:avLst/>
          </a:prstGeom>
        </p:spPr>
        <p:txBody>
          <a:bodyPr lIns="65023" tIns="65023" rIns="65023" bIns="65023"/>
          <a:lstStyle>
            <a:lvl1pPr marL="0" indent="0" algn="ctr" defTabSz="1300480">
              <a:lnSpc>
                <a:spcPct val="100000"/>
              </a:lnSpc>
              <a:spcBef>
                <a:spcPts val="1000"/>
              </a:spcBef>
              <a:buSzTx/>
              <a:buNone/>
              <a:defRPr sz="4400">
                <a:solidFill>
                  <a:srgbClr val="888888"/>
                </a:solidFill>
                <a:latin typeface="Calibri"/>
                <a:ea typeface="Calibri"/>
                <a:cs typeface="Calibri"/>
                <a:sym typeface="Calibri"/>
              </a:defRPr>
            </a:lvl1pPr>
            <a:lvl2pPr marL="0" indent="457200" algn="ctr" defTabSz="1300480">
              <a:lnSpc>
                <a:spcPct val="100000"/>
              </a:lnSpc>
              <a:spcBef>
                <a:spcPts val="1000"/>
              </a:spcBef>
              <a:buSzTx/>
              <a:buNone/>
              <a:defRPr sz="4400">
                <a:solidFill>
                  <a:srgbClr val="888888"/>
                </a:solidFill>
                <a:latin typeface="Calibri"/>
                <a:ea typeface="Calibri"/>
                <a:cs typeface="Calibri"/>
                <a:sym typeface="Calibri"/>
              </a:defRPr>
            </a:lvl2pPr>
            <a:lvl3pPr marL="0" indent="914400" algn="ctr" defTabSz="1300480">
              <a:lnSpc>
                <a:spcPct val="100000"/>
              </a:lnSpc>
              <a:spcBef>
                <a:spcPts val="1000"/>
              </a:spcBef>
              <a:buSzTx/>
              <a:buNone/>
              <a:defRPr sz="4400">
                <a:solidFill>
                  <a:srgbClr val="888888"/>
                </a:solidFill>
                <a:latin typeface="Calibri"/>
                <a:ea typeface="Calibri"/>
                <a:cs typeface="Calibri"/>
                <a:sym typeface="Calibri"/>
              </a:defRPr>
            </a:lvl3pPr>
            <a:lvl4pPr marL="0" indent="1371600" algn="ctr" defTabSz="1300480">
              <a:lnSpc>
                <a:spcPct val="100000"/>
              </a:lnSpc>
              <a:spcBef>
                <a:spcPts val="1000"/>
              </a:spcBef>
              <a:buSzTx/>
              <a:buNone/>
              <a:defRPr sz="4400">
                <a:solidFill>
                  <a:srgbClr val="888888"/>
                </a:solidFill>
                <a:latin typeface="Calibri"/>
                <a:ea typeface="Calibri"/>
                <a:cs typeface="Calibri"/>
                <a:sym typeface="Calibri"/>
              </a:defRPr>
            </a:lvl4pPr>
            <a:lvl5pPr marL="0" indent="1828800" algn="ctr" defTabSz="1300480">
              <a:lnSpc>
                <a:spcPct val="100000"/>
              </a:lnSpc>
              <a:spcBef>
                <a:spcPts val="1000"/>
              </a:spcBef>
              <a:buSzTx/>
              <a:buNone/>
              <a:defRPr sz="4400">
                <a:solidFill>
                  <a:srgbClr val="888888"/>
                </a:solidFill>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51" name="Slide Number"/>
          <p:cNvSpPr txBox="1"/>
          <p:nvPr>
            <p:ph type="sldNum" sz="quarter" idx="2"/>
          </p:nvPr>
        </p:nvSpPr>
        <p:spPr>
          <a:xfrm>
            <a:off x="12005833" y="9130186"/>
            <a:ext cx="348727" cy="339202"/>
          </a:xfrm>
          <a:prstGeom prst="rect">
            <a:avLst/>
          </a:prstGeom>
        </p:spPr>
        <p:txBody>
          <a:bodyPr lIns="65023" tIns="65023" rIns="65023" bIns="65023" anchor="ctr"/>
          <a:lstStyle>
            <a:lvl1pPr algn="r" defTabSz="130048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Avocados and limes"/>
          <p:cNvSpPr/>
          <p:nvPr>
            <p:ph type="pic" idx="21"/>
          </p:nvPr>
        </p:nvSpPr>
        <p:spPr>
          <a:xfrm>
            <a:off x="-376767" y="-915894"/>
            <a:ext cx="17835652" cy="10682195"/>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698500" y="5181600"/>
            <a:ext cx="11607800" cy="3302000"/>
          </a:xfrm>
          <a:prstGeom prst="rect">
            <a:avLst/>
          </a:prstGeom>
        </p:spPr>
        <p:txBody>
          <a:bodyPr anchor="b"/>
          <a:lstStyle>
            <a:lvl1pPr>
              <a:defRPr spc="-164" sz="8200"/>
            </a:lvl1pPr>
          </a:lstStyle>
          <a:p>
            <a:pPr/>
            <a:r>
              <a:t>Presentation Title</a:t>
            </a:r>
          </a:p>
        </p:txBody>
      </p:sp>
      <p:sp>
        <p:nvSpPr>
          <p:cNvPr id="23" name="Body Level One…"/>
          <p:cNvSpPr txBox="1"/>
          <p:nvPr>
            <p:ph type="body" sz="quarter" idx="1" hasCustomPrompt="1"/>
          </p:nvPr>
        </p:nvSpPr>
        <p:spPr>
          <a:xfrm>
            <a:off x="698500" y="8432800"/>
            <a:ext cx="11607800" cy="689769"/>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Presentation Subtitle</a:t>
            </a:r>
          </a:p>
          <a:p>
            <a:pPr lvl="1"/>
            <a:r>
              <a:t/>
            </a:r>
          </a:p>
          <a:p>
            <a:pPr lvl="2"/>
            <a:r>
              <a:t/>
            </a:r>
          </a:p>
          <a:p>
            <a:pPr lvl="3"/>
            <a:r>
              <a:t/>
            </a:r>
          </a:p>
          <a:p>
            <a:pPr lvl="4"/>
            <a:r>
              <a:t/>
            </a:r>
          </a:p>
        </p:txBody>
      </p:sp>
      <p:sp>
        <p:nvSpPr>
          <p:cNvPr id="24" name="Author and Date"/>
          <p:cNvSpPr txBox="1"/>
          <p:nvPr>
            <p:ph type="body" sz="quarter" idx="22" hasCustomPrompt="1"/>
          </p:nvPr>
        </p:nvSpPr>
        <p:spPr>
          <a:xfrm>
            <a:off x="698500" y="571500"/>
            <a:ext cx="11607801" cy="461059"/>
          </a:xfrm>
          <a:prstGeom prst="rect">
            <a:avLst/>
          </a:prstGeom>
        </p:spPr>
        <p:txBody>
          <a:bodyPr/>
          <a:lstStyle>
            <a:lvl1pPr marL="0" indent="0" defTabSz="563541">
              <a:lnSpc>
                <a:spcPct val="100000"/>
              </a:lnSpc>
              <a:spcBef>
                <a:spcPts val="0"/>
              </a:spcBef>
              <a:buSzTx/>
              <a:buNone/>
              <a:defRPr b="1" sz="2304"/>
            </a:lvl1pPr>
          </a:lstStyle>
          <a:p>
            <a:pPr/>
            <a:r>
              <a:t>Author and Date</a:t>
            </a:r>
          </a:p>
        </p:txBody>
      </p:sp>
      <p:sp>
        <p:nvSpPr>
          <p:cNvPr id="25" name="Slide Number"/>
          <p:cNvSpPr txBox="1"/>
          <p:nvPr>
            <p:ph type="sldNum" sz="quarter" idx="2"/>
          </p:nvPr>
        </p:nvSpPr>
        <p:spPr>
          <a:xfrm>
            <a:off x="6349999" y="9220199"/>
            <a:ext cx="297893" cy="287479"/>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Bowl with salmon cakes, salad, and hummus "/>
          <p:cNvSpPr/>
          <p:nvPr>
            <p:ph type="pic" idx="21"/>
          </p:nvPr>
        </p:nvSpPr>
        <p:spPr>
          <a:xfrm>
            <a:off x="5319129" y="495299"/>
            <a:ext cx="7543801" cy="8780059"/>
          </a:xfrm>
          <a:prstGeom prst="rect">
            <a:avLst/>
          </a:prstGeom>
        </p:spPr>
        <p:txBody>
          <a:bodyPr lIns="91439" tIns="45719" rIns="91439" bIns="45719">
            <a:noAutofit/>
          </a:bodyPr>
          <a:lstStyle/>
          <a:p>
            <a:pPr/>
          </a:p>
        </p:txBody>
      </p:sp>
      <p:sp>
        <p:nvSpPr>
          <p:cNvPr id="33" name="Body Level One…"/>
          <p:cNvSpPr txBox="1"/>
          <p:nvPr>
            <p:ph type="body" sz="quarter" idx="1" hasCustomPrompt="1"/>
          </p:nvPr>
        </p:nvSpPr>
        <p:spPr>
          <a:xfrm>
            <a:off x="698500" y="5003800"/>
            <a:ext cx="5105400" cy="4044566"/>
          </a:xfrm>
          <a:prstGeom prst="rect">
            <a:avLst/>
          </a:prstGeom>
        </p:spPr>
        <p:txBody>
          <a:bodyPr/>
          <a:lstStyle>
            <a:lvl1pPr marL="0" indent="0" defTabSz="587022">
              <a:lnSpc>
                <a:spcPct val="100000"/>
              </a:lnSpc>
              <a:spcBef>
                <a:spcPts val="0"/>
              </a:spcBef>
              <a:buSzTx/>
              <a:buNone/>
              <a:defRPr b="1" sz="3800"/>
            </a:lvl1pPr>
            <a:lvl2pPr marL="0" indent="457200" defTabSz="587022">
              <a:lnSpc>
                <a:spcPct val="100000"/>
              </a:lnSpc>
              <a:spcBef>
                <a:spcPts val="0"/>
              </a:spcBef>
              <a:buSzTx/>
              <a:buNone/>
              <a:defRPr b="1" sz="3800"/>
            </a:lvl2pPr>
            <a:lvl3pPr marL="0" indent="914400" defTabSz="587022">
              <a:lnSpc>
                <a:spcPct val="100000"/>
              </a:lnSpc>
              <a:spcBef>
                <a:spcPts val="0"/>
              </a:spcBef>
              <a:buSzTx/>
              <a:buNone/>
              <a:defRPr b="1" sz="3800"/>
            </a:lvl3pPr>
            <a:lvl4pPr marL="0" indent="1371600" defTabSz="587022">
              <a:lnSpc>
                <a:spcPct val="100000"/>
              </a:lnSpc>
              <a:spcBef>
                <a:spcPts val="0"/>
              </a:spcBef>
              <a:buSzTx/>
              <a:buNone/>
              <a:defRPr b="1" sz="3800"/>
            </a:lvl4pPr>
            <a:lvl5pPr marL="0" indent="1828800" defTabSz="587022">
              <a:lnSpc>
                <a:spcPct val="100000"/>
              </a:lnSpc>
              <a:spcBef>
                <a:spcPts val="0"/>
              </a:spcBef>
              <a:buSzTx/>
              <a:buNone/>
              <a:defRPr b="1" sz="3800"/>
            </a:lvl5pPr>
          </a:lstStyle>
          <a:p>
            <a:pPr/>
            <a:r>
              <a:t>Slide Subtitle</a:t>
            </a:r>
          </a:p>
          <a:p>
            <a:pPr lvl="1"/>
            <a:r>
              <a:t/>
            </a:r>
          </a:p>
          <a:p>
            <a:pPr lvl="2"/>
            <a:r>
              <a:t/>
            </a:r>
          </a:p>
          <a:p>
            <a:pPr lvl="3"/>
            <a:r>
              <a:t/>
            </a:r>
          </a:p>
          <a:p>
            <a:pPr lvl="4"/>
            <a:r>
              <a:t/>
            </a:r>
          </a:p>
        </p:txBody>
      </p:sp>
      <p:sp>
        <p:nvSpPr>
          <p:cNvPr id="34" name="Slide Title"/>
          <p:cNvSpPr txBox="1"/>
          <p:nvPr>
            <p:ph type="title" hasCustomPrompt="1"/>
          </p:nvPr>
        </p:nvSpPr>
        <p:spPr>
          <a:xfrm>
            <a:off x="698500" y="692534"/>
            <a:ext cx="5105400" cy="4387466"/>
          </a:xfrm>
          <a:prstGeom prst="rect">
            <a:avLst/>
          </a:prstGeom>
        </p:spPr>
        <p:txBody>
          <a:bodyPr anchor="b"/>
          <a:lstStyle/>
          <a:p>
            <a:pPr/>
            <a:r>
              <a:t>Slide Title</a:t>
            </a:r>
          </a:p>
        </p:txBody>
      </p:sp>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3" name="Slide Subtitle"/>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44" name="Slide Title"/>
          <p:cNvSpPr txBox="1"/>
          <p:nvPr>
            <p:ph type="title" hasCustomPrompt="1"/>
          </p:nvPr>
        </p:nvSpPr>
        <p:spPr>
          <a:prstGeom prst="rect">
            <a:avLst/>
          </a:prstGeom>
        </p:spPr>
        <p:txBody>
          <a:bodyPr/>
          <a:lstStyle/>
          <a:p>
            <a:pPr/>
            <a:r>
              <a:t>Slide Title</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589358"/>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Bowl of pappardelle pasta with parsley butter, roasted hazelnuts, and shaved parmesan cheese"/>
          <p:cNvSpPr/>
          <p:nvPr>
            <p:ph type="pic" idx="21"/>
          </p:nvPr>
        </p:nvSpPr>
        <p:spPr>
          <a:xfrm>
            <a:off x="6172200" y="596900"/>
            <a:ext cx="6448425" cy="8597900"/>
          </a:xfrm>
          <a:prstGeom prst="rect">
            <a:avLst/>
          </a:prstGeom>
        </p:spPr>
        <p:txBody>
          <a:bodyPr lIns="91439" tIns="45719" rIns="91439" bIns="45719">
            <a:noAutofit/>
          </a:bodyPr>
          <a:lstStyle/>
          <a:p>
            <a:pPr/>
          </a:p>
        </p:txBody>
      </p:sp>
      <p:sp>
        <p:nvSpPr>
          <p:cNvPr id="61" name="Slide Title"/>
          <p:cNvSpPr txBox="1"/>
          <p:nvPr>
            <p:ph type="title" hasCustomPrompt="1"/>
          </p:nvPr>
        </p:nvSpPr>
        <p:spPr>
          <a:xfrm>
            <a:off x="698500" y="444500"/>
            <a:ext cx="5105400" cy="1016000"/>
          </a:xfrm>
          <a:prstGeom prst="rect">
            <a:avLst/>
          </a:prstGeom>
        </p:spPr>
        <p:txBody>
          <a:bodyPr/>
          <a:lstStyle/>
          <a:p>
            <a:pPr/>
            <a:r>
              <a:t>Slide Title</a:t>
            </a:r>
          </a:p>
        </p:txBody>
      </p:sp>
      <p:sp>
        <p:nvSpPr>
          <p:cNvPr id="62" name="Slide Subtitle"/>
          <p:cNvSpPr txBox="1"/>
          <p:nvPr>
            <p:ph type="body" sz="quarter" idx="22" hasCustomPrompt="1"/>
          </p:nvPr>
        </p:nvSpPr>
        <p:spPr>
          <a:xfrm>
            <a:off x="698500" y="1412977"/>
            <a:ext cx="5105400"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63" name="Body Level One…"/>
          <p:cNvSpPr txBox="1"/>
          <p:nvPr>
            <p:ph type="body" sz="half" idx="1" hasCustomPrompt="1"/>
          </p:nvPr>
        </p:nvSpPr>
        <p:spPr>
          <a:xfrm>
            <a:off x="698500" y="3480196"/>
            <a:ext cx="5105400" cy="5593161"/>
          </a:xfrm>
          <a:prstGeom prst="rect">
            <a:avLst/>
          </a:prstGeom>
        </p:spPr>
        <p:txBody>
          <a:bodyPr/>
          <a:lstStyle/>
          <a:p>
            <a:pPr/>
            <a:r>
              <a:t>Slide bullet text</a:t>
            </a:r>
          </a:p>
          <a:p>
            <a:pPr lvl="1"/>
            <a:r>
              <a:t/>
            </a:r>
          </a:p>
          <a:p>
            <a:pPr lvl="2"/>
            <a:r>
              <a:t/>
            </a:r>
          </a:p>
          <a:p>
            <a:pPr lvl="3"/>
            <a:r>
              <a:t/>
            </a:r>
          </a:p>
          <a:p>
            <a:pPr lvl="4"/>
            <a:r>
              <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698500" y="3225800"/>
            <a:ext cx="11607800" cy="3302000"/>
          </a:xfrm>
          <a:prstGeom prst="rect">
            <a:avLst/>
          </a:prstGeom>
        </p:spPr>
        <p:txBody>
          <a:bodyPr anchor="ctr"/>
          <a:lstStyle>
            <a:lvl1pPr>
              <a:defRPr b="0" spc="-164" sz="82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prstGeom prst="rect">
            <a:avLst/>
          </a:prstGeom>
        </p:spPr>
        <p:txBody>
          <a:bodyPr/>
          <a:lstStyle/>
          <a:p>
            <a:pPr/>
            <a:r>
              <a:t>Slide Title</a:t>
            </a:r>
          </a:p>
        </p:txBody>
      </p:sp>
      <p:sp>
        <p:nvSpPr>
          <p:cNvPr id="80" name="Slide Subtitle"/>
          <p:cNvSpPr txBox="1"/>
          <p:nvPr>
            <p:ph type="body" sz="quarter" idx="21" hasCustomPrompt="1"/>
          </p:nvPr>
        </p:nvSpPr>
        <p:spPr>
          <a:xfrm>
            <a:off x="698500" y="1412977"/>
            <a:ext cx="11607801" cy="671803"/>
          </a:xfrm>
          <a:prstGeom prst="rect">
            <a:avLst/>
          </a:prstGeom>
        </p:spPr>
        <p:txBody>
          <a:bodyPr/>
          <a:lstStyle>
            <a:lvl1pPr marL="0" indent="0" defTabSz="587022">
              <a:lnSpc>
                <a:spcPct val="100000"/>
              </a:lnSpc>
              <a:spcBef>
                <a:spcPts val="0"/>
              </a:spcBef>
              <a:buSzTx/>
              <a:buNone/>
              <a:defRPr b="1" sz="38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698500" y="444500"/>
            <a:ext cx="11607800" cy="1016000"/>
          </a:xfrm>
          <a:prstGeom prst="rect">
            <a:avLst/>
          </a:prstGeom>
        </p:spPr>
        <p:txBody>
          <a:bodyPr/>
          <a:lstStyle/>
          <a:p>
            <a:pPr/>
            <a:r>
              <a:t>Agenda Title</a:t>
            </a:r>
          </a:p>
        </p:txBody>
      </p:sp>
      <p:sp>
        <p:nvSpPr>
          <p:cNvPr id="89" name="Agenda Subtitle"/>
          <p:cNvSpPr txBox="1"/>
          <p:nvPr>
            <p:ph type="body" sz="quarter" idx="21" hasCustomPrompt="1"/>
          </p:nvPr>
        </p:nvSpPr>
        <p:spPr>
          <a:xfrm>
            <a:off x="698500" y="1409700"/>
            <a:ext cx="11607801" cy="671802"/>
          </a:xfrm>
          <a:prstGeom prst="rect">
            <a:avLst/>
          </a:prstGeom>
        </p:spPr>
        <p:txBody>
          <a:bodyPr/>
          <a:lstStyle>
            <a:lvl1pPr marL="0" indent="0" defTabSz="587022">
              <a:lnSpc>
                <a:spcPct val="100000"/>
              </a:lnSpc>
              <a:spcBef>
                <a:spcPts val="0"/>
              </a:spcBef>
              <a:buSzTx/>
              <a:buNone/>
              <a:defRPr b="1" sz="38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a:spcBef>
                <a:spcPts val="1300"/>
              </a:spcBef>
              <a:buSzTx/>
              <a:buNone/>
              <a:defRPr spc="-38" sz="3800"/>
            </a:lvl1pPr>
            <a:lvl2pPr marL="0" indent="457200">
              <a:spcBef>
                <a:spcPts val="1300"/>
              </a:spcBef>
              <a:buSzTx/>
              <a:buNone/>
              <a:defRPr spc="-38" sz="3800"/>
            </a:lvl2pPr>
            <a:lvl3pPr marL="0" indent="914400">
              <a:spcBef>
                <a:spcPts val="1300"/>
              </a:spcBef>
              <a:buSzTx/>
              <a:buNone/>
              <a:defRPr spc="-38" sz="3800"/>
            </a:lvl3pPr>
            <a:lvl4pPr marL="0" indent="1371600">
              <a:spcBef>
                <a:spcPts val="1300"/>
              </a:spcBef>
              <a:buSzTx/>
              <a:buNone/>
              <a:defRPr spc="-38" sz="3800"/>
            </a:lvl4pPr>
            <a:lvl5pPr marL="0" indent="1828800">
              <a:spcBef>
                <a:spcPts val="1300"/>
              </a:spcBef>
              <a:buSzTx/>
              <a:buNone/>
              <a:defRPr spc="-38" sz="38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hasCustomPrompt="1"/>
          </p:nvPr>
        </p:nvSpPr>
        <p:spPr>
          <a:xfrm>
            <a:off x="698500" y="2959100"/>
            <a:ext cx="11607800" cy="609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3" name="Slide Title"/>
          <p:cNvSpPr txBox="1"/>
          <p:nvPr>
            <p:ph type="title" hasCustomPrompt="1"/>
          </p:nvPr>
        </p:nvSpPr>
        <p:spPr>
          <a:xfrm>
            <a:off x="698500" y="440266"/>
            <a:ext cx="11607800" cy="101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4" name="Slide Number"/>
          <p:cNvSpPr txBox="1"/>
          <p:nvPr>
            <p:ph type="sldNum" sz="quarter" idx="2"/>
          </p:nvPr>
        </p:nvSpPr>
        <p:spPr>
          <a:xfrm>
            <a:off x="6350067" y="9220199"/>
            <a:ext cx="297892" cy="287479"/>
          </a:xfrm>
          <a:prstGeom prst="rect">
            <a:avLst/>
          </a:prstGeom>
          <a:ln w="12700">
            <a:miter lim="400000"/>
          </a:ln>
        </p:spPr>
        <p:txBody>
          <a:bodyPr wrap="none" lIns="50800" tIns="50800" rIns="50800" bIns="50800" anchor="b">
            <a:spAutoFit/>
          </a:bodyPr>
          <a:lstStyle>
            <a:lvl1pPr defTabSz="584200">
              <a:defRPr sz="13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1pPr>
      <a:lvl2pPr marL="0" marR="0" indent="457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2pPr>
      <a:lvl3pPr marL="0" marR="0" indent="914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3pPr>
      <a:lvl4pPr marL="0" marR="0" indent="1371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4pPr>
      <a:lvl5pPr marL="0" marR="0" indent="18288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5pPr>
      <a:lvl6pPr marL="0" marR="0" indent="22860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6pPr>
      <a:lvl7pPr marL="0" marR="0" indent="27432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7pPr>
      <a:lvl8pPr marL="0" marR="0" indent="32004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8pPr>
      <a:lvl9pPr marL="0" marR="0" indent="3657600" algn="l" defTabSz="1733930" rtl="0" latinLnBrk="0">
        <a:lnSpc>
          <a:spcPct val="80000"/>
        </a:lnSpc>
        <a:spcBef>
          <a:spcPts val="0"/>
        </a:spcBef>
        <a:spcAft>
          <a:spcPts val="0"/>
        </a:spcAft>
        <a:buClrTx/>
        <a:buSzTx/>
        <a:buFontTx/>
        <a:buNone/>
        <a:tabLst/>
        <a:defRPr b="1" baseline="0" cap="none" i="0" spc="-119" strike="noStrike" sz="6000" u="none">
          <a:solidFill>
            <a:srgbClr val="000000"/>
          </a:solidFill>
          <a:uFillTx/>
          <a:latin typeface="+mn-lt"/>
          <a:ea typeface="+mn-ea"/>
          <a:cs typeface="+mn-cs"/>
          <a:sym typeface="Helvetica Neue"/>
        </a:defRPr>
      </a:lvl9pPr>
    </p:titleStyle>
    <p:bodyStyle>
      <a:lvl1pPr marL="381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1pPr>
      <a:lvl2pPr marL="762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2pPr>
      <a:lvl3pPr marL="1143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3pPr>
      <a:lvl4pPr marL="1524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4pPr>
      <a:lvl5pPr marL="1905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5pPr>
      <a:lvl6pPr marL="2286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6pPr>
      <a:lvl7pPr marL="2667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7pPr>
      <a:lvl8pPr marL="3048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8pPr>
      <a:lvl9pPr marL="3429000" marR="0" indent="-381000" algn="l" defTabSz="1733930" rtl="0" latinLnBrk="0">
        <a:lnSpc>
          <a:spcPct val="90000"/>
        </a:lnSpc>
        <a:spcBef>
          <a:spcPts val="3200"/>
        </a:spcBef>
        <a:spcAft>
          <a:spcPts val="0"/>
        </a:spcAft>
        <a:buClrTx/>
        <a:buSzPct val="123000"/>
        <a:buFontTx/>
        <a:buChar char="•"/>
        <a:tabLst/>
        <a:defRPr b="0" baseline="0" cap="none" i="0" spc="0" strike="noStrike" sz="30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3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DIVORCE?"/>
          <p:cNvSpPr txBox="1"/>
          <p:nvPr/>
        </p:nvSpPr>
        <p:spPr>
          <a:xfrm>
            <a:off x="-757039" y="3759454"/>
            <a:ext cx="14518879" cy="3886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21900">
                <a:solidFill>
                  <a:srgbClr val="000000"/>
                </a:solidFill>
                <a:latin typeface="Open Sans Regular Regular"/>
                <a:ea typeface="Open Sans Regular Regular"/>
                <a:cs typeface="Open Sans Regular Regular"/>
                <a:sym typeface="Open Sans Regular Regular"/>
              </a:defRPr>
            </a:pPr>
            <a:r>
              <a:rPr>
                <a:solidFill>
                  <a:schemeClr val="accent5">
                    <a:hueOff val="-82419"/>
                    <a:satOff val="-9513"/>
                    <a:lumOff val="-16343"/>
                  </a:schemeClr>
                </a:solidFill>
              </a:rPr>
              <a:t>DIVORCE</a:t>
            </a:r>
            <a:r>
              <a:t>?</a:t>
            </a:r>
          </a:p>
        </p:txBody>
      </p:sp>
      <p:sp>
        <p:nvSpPr>
          <p:cNvPr id="161" name="WHAT DOES THE BIBLE SAY ABOUT"/>
          <p:cNvSpPr txBox="1"/>
          <p:nvPr/>
        </p:nvSpPr>
        <p:spPr>
          <a:xfrm>
            <a:off x="308861" y="2107945"/>
            <a:ext cx="10379159" cy="254127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70000"/>
              </a:lnSpc>
              <a:defRPr sz="8300">
                <a:solidFill>
                  <a:srgbClr val="000000"/>
                </a:solidFill>
                <a:latin typeface="Open Sans Regular Regular"/>
                <a:ea typeface="Open Sans Regular Regular"/>
                <a:cs typeface="Open Sans Regular Regular"/>
                <a:sym typeface="Open Sans Regular Regular"/>
              </a:defRPr>
            </a:lvl1pPr>
          </a:lstStyle>
          <a:p>
            <a:pPr/>
            <a:r>
              <a:t>WHAT DOES THE BIBLE SAY ABOUT</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Rectangle"/>
          <p:cNvSpPr/>
          <p:nvPr/>
        </p:nvSpPr>
        <p:spPr>
          <a:xfrm>
            <a:off x="0" y="-25400"/>
            <a:ext cx="13004800" cy="9804400"/>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4" name="What About the Old Law?"/>
          <p:cNvSpPr txBox="1"/>
          <p:nvPr/>
        </p:nvSpPr>
        <p:spPr>
          <a:xfrm>
            <a:off x="0" y="3238500"/>
            <a:ext cx="13004801" cy="327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9200">
                <a:solidFill>
                  <a:srgbClr val="FFFFFF"/>
                </a:solidFill>
                <a:latin typeface="Open Sans Regular Regular"/>
                <a:ea typeface="Open Sans Regular Regular"/>
                <a:cs typeface="Open Sans Regular Regular"/>
                <a:sym typeface="Open Sans Regular Regular"/>
              </a:defRPr>
            </a:pPr>
            <a:r>
              <a:t>What About</a:t>
            </a:r>
            <a:br/>
            <a:r>
              <a:t>the Old Law?</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7" name="Rounded Rectangle"/>
          <p:cNvSpPr/>
          <p:nvPr/>
        </p:nvSpPr>
        <p:spPr>
          <a:xfrm>
            <a:off x="2921000" y="4851400"/>
            <a:ext cx="5109072" cy="1270000"/>
          </a:xfrm>
          <a:prstGeom prst="roundRect">
            <a:avLst>
              <a:gd name="adj" fmla="val 15000"/>
            </a:avLst>
          </a:prstGeom>
          <a:solidFill>
            <a:srgbClr val="5E5E5E"/>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08" name="Rounded Rectangle"/>
          <p:cNvSpPr/>
          <p:nvPr/>
        </p:nvSpPr>
        <p:spPr>
          <a:xfrm>
            <a:off x="8053189" y="4851400"/>
            <a:ext cx="3970933" cy="1270000"/>
          </a:xfrm>
          <a:prstGeom prst="roundRect">
            <a:avLst>
              <a:gd name="adj" fmla="val 15000"/>
            </a:avLst>
          </a:prstGeom>
          <a:solidFill>
            <a:schemeClr val="accent4">
              <a:hueOff val="348544"/>
              <a:lumOff val="713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grpSp>
        <p:nvGrpSpPr>
          <p:cNvPr id="211" name="Group"/>
          <p:cNvGrpSpPr/>
          <p:nvPr/>
        </p:nvGrpSpPr>
        <p:grpSpPr>
          <a:xfrm>
            <a:off x="254875" y="4851400"/>
            <a:ext cx="3454932" cy="1270000"/>
            <a:chOff x="0" y="0"/>
            <a:chExt cx="3454930" cy="1270000"/>
          </a:xfrm>
        </p:grpSpPr>
        <p:sp>
          <p:nvSpPr>
            <p:cNvPr id="209" name="Rounded Rectangle"/>
            <p:cNvSpPr/>
            <p:nvPr/>
          </p:nvSpPr>
          <p:spPr>
            <a:xfrm>
              <a:off x="811924" y="0"/>
              <a:ext cx="1831083" cy="1270000"/>
            </a:xfrm>
            <a:prstGeom prst="roundRect">
              <a:avLst>
                <a:gd name="adj" fmla="val 15000"/>
              </a:avLst>
            </a:prstGeom>
            <a:solidFill>
              <a:schemeClr val="accent4">
                <a:hueOff val="348544"/>
                <a:lumOff val="7139"/>
              </a:schemeClr>
            </a:solidFill>
            <a:ln w="12700" cap="flat">
              <a:noFill/>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10" name="Beginning"/>
            <p:cNvSpPr txBox="1"/>
            <p:nvPr/>
          </p:nvSpPr>
          <p:spPr>
            <a:xfrm>
              <a:off x="0" y="336550"/>
              <a:ext cx="3454931" cy="5969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900">
                  <a:solidFill>
                    <a:srgbClr val="000000"/>
                  </a:solidFill>
                  <a:latin typeface="Open Sans Regular Regular"/>
                  <a:ea typeface="Open Sans Regular Regular"/>
                  <a:cs typeface="Open Sans Regular Regular"/>
                  <a:sym typeface="Open Sans Regular Regular"/>
                </a:defRPr>
              </a:lvl1pPr>
            </a:lstStyle>
            <a:p>
              <a:pPr/>
              <a:r>
                <a:t>Beginning</a:t>
              </a:r>
            </a:p>
          </p:txBody>
        </p:sp>
      </p:grpSp>
      <p:sp>
        <p:nvSpPr>
          <p:cNvPr id="212" name="Christ"/>
          <p:cNvSpPr txBox="1"/>
          <p:nvPr/>
        </p:nvSpPr>
        <p:spPr>
          <a:xfrm>
            <a:off x="8311190" y="5073650"/>
            <a:ext cx="3454931" cy="825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Christ</a:t>
            </a:r>
          </a:p>
        </p:txBody>
      </p:sp>
      <p:sp>
        <p:nvSpPr>
          <p:cNvPr id="213" name="Line"/>
          <p:cNvSpPr/>
          <p:nvPr/>
        </p:nvSpPr>
        <p:spPr>
          <a:xfrm>
            <a:off x="2088488" y="3836433"/>
            <a:ext cx="7975957" cy="763177"/>
          </a:xfrm>
          <a:custGeom>
            <a:avLst/>
            <a:gdLst/>
            <a:ahLst/>
            <a:cxnLst>
              <a:cxn ang="0">
                <a:pos x="wd2" y="hd2"/>
              </a:cxn>
              <a:cxn ang="5400000">
                <a:pos x="wd2" y="hd2"/>
              </a:cxn>
              <a:cxn ang="10800000">
                <a:pos x="wd2" y="hd2"/>
              </a:cxn>
              <a:cxn ang="16200000">
                <a:pos x="wd2" y="hd2"/>
              </a:cxn>
            </a:cxnLst>
            <a:rect l="0" t="0" r="r" b="b"/>
            <a:pathLst>
              <a:path w="21536" h="20210" fill="norm" stroke="1" extrusionOk="0">
                <a:moveTo>
                  <a:pt x="21536" y="17322"/>
                </a:moveTo>
                <a:cubicBezTo>
                  <a:pt x="21542" y="14369"/>
                  <a:pt x="21483" y="11438"/>
                  <a:pt x="21364" y="8726"/>
                </a:cubicBezTo>
                <a:cubicBezTo>
                  <a:pt x="21228" y="5635"/>
                  <a:pt x="21018" y="2916"/>
                  <a:pt x="20750" y="803"/>
                </a:cubicBezTo>
                <a:lnTo>
                  <a:pt x="2320" y="803"/>
                </a:lnTo>
                <a:cubicBezTo>
                  <a:pt x="1605" y="-1390"/>
                  <a:pt x="825" y="1007"/>
                  <a:pt x="366" y="6815"/>
                </a:cubicBezTo>
                <a:cubicBezTo>
                  <a:pt x="65" y="10612"/>
                  <a:pt x="-58" y="15476"/>
                  <a:pt x="27" y="20210"/>
                </a:cubicBezTo>
              </a:path>
            </a:pathLst>
          </a:custGeom>
          <a:ln w="101600">
            <a:solidFill>
              <a:srgbClr val="FFFFFF"/>
            </a:solidFill>
            <a:miter lim="400000"/>
            <a:tailEnd type="triangle"/>
          </a:ln>
        </p:spPr>
        <p:txBody>
          <a:bodyPr lIns="50800" tIns="50800" rIns="50800" bIns="50800" anchor="ctr"/>
          <a:lstStyle/>
          <a:p>
            <a:pPr/>
          </a:p>
        </p:txBody>
      </p:sp>
      <p:sp>
        <p:nvSpPr>
          <p:cNvPr id="214" name="Rounded Rectangle"/>
          <p:cNvSpPr/>
          <p:nvPr/>
        </p:nvSpPr>
        <p:spPr>
          <a:xfrm>
            <a:off x="3947864" y="4851399"/>
            <a:ext cx="4082208" cy="1270001"/>
          </a:xfrm>
          <a:prstGeom prst="roundRect">
            <a:avLst>
              <a:gd name="adj" fmla="val 15000"/>
            </a:avLst>
          </a:prstGeom>
          <a:solidFill>
            <a:schemeClr val="accent4">
              <a:hueOff val="348544"/>
              <a:lumOff val="7139"/>
              <a:alpha val="5248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15" name="OT Law"/>
          <p:cNvSpPr txBox="1"/>
          <p:nvPr/>
        </p:nvSpPr>
        <p:spPr>
          <a:xfrm>
            <a:off x="4261502" y="5073650"/>
            <a:ext cx="3454931" cy="825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OT Law</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13"/>
                                        </p:tgtEl>
                                        <p:attrNameLst>
                                          <p:attrName>style.visibility</p:attrName>
                                        </p:attrNameLst>
                                      </p:cBhvr>
                                      <p:to>
                                        <p:strVal val="visible"/>
                                      </p:to>
                                    </p:set>
                                    <p:animEffect filter="fade" transition="in">
                                      <p:cBhvr>
                                        <p:cTn id="7" dur="1000"/>
                                        <p:tgtEl>
                                          <p:spTgt spid="2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3"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Rectangle"/>
          <p:cNvSpPr/>
          <p:nvPr/>
        </p:nvSpPr>
        <p:spPr>
          <a:xfrm>
            <a:off x="0" y="-25400"/>
            <a:ext cx="13004800" cy="9804400"/>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18" name="Remarriage"/>
          <p:cNvSpPr txBox="1"/>
          <p:nvPr/>
        </p:nvSpPr>
        <p:spPr>
          <a:xfrm>
            <a:off x="0" y="4032249"/>
            <a:ext cx="13004801" cy="1689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200">
                <a:solidFill>
                  <a:srgbClr val="FFFFFF"/>
                </a:solidFill>
                <a:latin typeface="Open Sans Regular Regular"/>
                <a:ea typeface="Open Sans Regular Regular"/>
                <a:cs typeface="Open Sans Regular Regular"/>
                <a:sym typeface="Open Sans Regular Regular"/>
              </a:defRPr>
            </a:lvl1pPr>
          </a:lstStyle>
          <a:p>
            <a:pPr/>
            <a:r>
              <a:t>Remarriage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0"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grpSp>
        <p:nvGrpSpPr>
          <p:cNvPr id="223" name="Group"/>
          <p:cNvGrpSpPr/>
          <p:nvPr/>
        </p:nvGrpSpPr>
        <p:grpSpPr>
          <a:xfrm>
            <a:off x="6781534" y="4031450"/>
            <a:ext cx="3454932" cy="2250133"/>
            <a:chOff x="0" y="0"/>
            <a:chExt cx="3454930" cy="2250132"/>
          </a:xfrm>
        </p:grpSpPr>
        <p:sp>
          <p:nvSpPr>
            <p:cNvPr id="221" name="Circle"/>
            <p:cNvSpPr/>
            <p:nvPr/>
          </p:nvSpPr>
          <p:spPr>
            <a:xfrm>
              <a:off x="602398" y="0"/>
              <a:ext cx="2250134" cy="2250133"/>
            </a:xfrm>
            <a:prstGeom prst="ellipse">
              <a:avLst/>
            </a:pr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22" name="Woman"/>
            <p:cNvSpPr txBox="1"/>
            <p:nvPr/>
          </p:nvSpPr>
          <p:spPr>
            <a:xfrm>
              <a:off x="0" y="712316"/>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grpSp>
      <p:grpSp>
        <p:nvGrpSpPr>
          <p:cNvPr id="226" name="Group"/>
          <p:cNvGrpSpPr/>
          <p:nvPr/>
        </p:nvGrpSpPr>
        <p:grpSpPr>
          <a:xfrm>
            <a:off x="2768334" y="4031450"/>
            <a:ext cx="3454932" cy="2250133"/>
            <a:chOff x="0" y="0"/>
            <a:chExt cx="3454930" cy="2250132"/>
          </a:xfrm>
        </p:grpSpPr>
        <p:sp>
          <p:nvSpPr>
            <p:cNvPr id="224" name="Circle"/>
            <p:cNvSpPr/>
            <p:nvPr/>
          </p:nvSpPr>
          <p:spPr>
            <a:xfrm>
              <a:off x="602398" y="0"/>
              <a:ext cx="2250134" cy="2250133"/>
            </a:xfrm>
            <a:prstGeom prst="ellipse">
              <a:avLst/>
            </a:pr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25" name="Man"/>
            <p:cNvSpPr txBox="1"/>
            <p:nvPr/>
          </p:nvSpPr>
          <p:spPr>
            <a:xfrm>
              <a:off x="0" y="712316"/>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8"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29" name="God Joins"/>
          <p:cNvSpPr txBox="1"/>
          <p:nvPr/>
        </p:nvSpPr>
        <p:spPr>
          <a:xfrm>
            <a:off x="1631089" y="1586700"/>
            <a:ext cx="9742622" cy="1689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200">
                <a:solidFill>
                  <a:srgbClr val="FFFFFF"/>
                </a:solidFill>
                <a:latin typeface="Open Sans Regular Regular"/>
                <a:ea typeface="Open Sans Regular Regular"/>
                <a:cs typeface="Open Sans Regular Regular"/>
                <a:sym typeface="Open Sans Regular Regular"/>
              </a:defRPr>
            </a:lvl1pPr>
          </a:lstStyle>
          <a:p>
            <a:pPr/>
            <a:r>
              <a:t>God Joins</a:t>
            </a:r>
          </a:p>
        </p:txBody>
      </p:sp>
      <p:grpSp>
        <p:nvGrpSpPr>
          <p:cNvPr id="233" name="Group"/>
          <p:cNvGrpSpPr/>
          <p:nvPr/>
        </p:nvGrpSpPr>
        <p:grpSpPr>
          <a:xfrm>
            <a:off x="3708134" y="3996576"/>
            <a:ext cx="5588532" cy="2333130"/>
            <a:chOff x="0" y="0"/>
            <a:chExt cx="5588530" cy="2333128"/>
          </a:xfrm>
        </p:grpSpPr>
        <p:sp>
          <p:nvSpPr>
            <p:cNvPr id="230" name="Rounded Rectangle"/>
            <p:cNvSpPr/>
            <p:nvPr/>
          </p:nvSpPr>
          <p:spPr>
            <a:xfrm>
              <a:off x="276936" y="0"/>
              <a:ext cx="5269509" cy="2333129"/>
            </a:xfrm>
            <a:prstGeom prst="roundRect">
              <a:avLst>
                <a:gd name="adj" fmla="val 50000"/>
              </a:avLst>
            </a:pr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31" name="Man"/>
            <p:cNvSpPr txBox="1"/>
            <p:nvPr/>
          </p:nvSpPr>
          <p:spPr>
            <a:xfrm>
              <a:off x="0" y="753814"/>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sp>
          <p:nvSpPr>
            <p:cNvPr id="232" name="Woman"/>
            <p:cNvSpPr txBox="1"/>
            <p:nvPr/>
          </p:nvSpPr>
          <p:spPr>
            <a:xfrm>
              <a:off x="2133600" y="753814"/>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grpSp>
      <p:sp>
        <p:nvSpPr>
          <p:cNvPr id="234" name="Two become one flesh"/>
          <p:cNvSpPr txBox="1"/>
          <p:nvPr/>
        </p:nvSpPr>
        <p:spPr>
          <a:xfrm>
            <a:off x="1631089" y="6998499"/>
            <a:ext cx="9742622" cy="1168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6200">
                <a:solidFill>
                  <a:srgbClr val="FFFFFF"/>
                </a:solidFill>
                <a:latin typeface="Open Sans Regular Regular"/>
                <a:ea typeface="Open Sans Regular Regular"/>
                <a:cs typeface="Open Sans Regular Regular"/>
                <a:sym typeface="Open Sans Regular Regular"/>
              </a:defRPr>
            </a:lvl1pPr>
          </a:lstStyle>
          <a:p>
            <a:pPr/>
            <a:r>
              <a:t>Two become one flesh</a:t>
            </a:r>
          </a:p>
        </p:txBody>
      </p:sp>
    </p:spTree>
  </p:cSld>
  <p:clrMapOvr>
    <a:masterClrMapping/>
  </p:clrMapOvr>
  <mc:AlternateContent xmlns:mc="http://schemas.openxmlformats.org/markup-compatibility/2006">
    <mc:Choice xmlns:p14="http://schemas.microsoft.com/office/powerpoint/2010/main" Requires="p14">
      <p:transition spd="med" advClick="1" p14:dur="10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6"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37" name="Shape"/>
          <p:cNvSpPr/>
          <p:nvPr/>
        </p:nvSpPr>
        <p:spPr>
          <a:xfrm>
            <a:off x="9015511" y="3570374"/>
            <a:ext cx="2977157" cy="2394769"/>
          </a:xfrm>
          <a:custGeom>
            <a:avLst/>
            <a:gdLst/>
            <a:ahLst/>
            <a:cxnLst>
              <a:cxn ang="0">
                <a:pos x="wd2" y="hd2"/>
              </a:cxn>
              <a:cxn ang="5400000">
                <a:pos x="wd2" y="hd2"/>
              </a:cxn>
              <a:cxn ang="10800000">
                <a:pos x="wd2" y="hd2"/>
              </a:cxn>
              <a:cxn ang="16200000">
                <a:pos x="wd2" y="hd2"/>
              </a:cxn>
            </a:cxnLst>
            <a:rect l="0" t="0" r="r" b="b"/>
            <a:pathLst>
              <a:path w="21474" h="21600" fill="norm" stroke="1" extrusionOk="0">
                <a:moveTo>
                  <a:pt x="4016" y="21600"/>
                </a:moveTo>
                <a:lnTo>
                  <a:pt x="15167" y="21600"/>
                </a:lnTo>
                <a:cubicBezTo>
                  <a:pt x="18818" y="20210"/>
                  <a:pt x="21353" y="16064"/>
                  <a:pt x="21470" y="11295"/>
                </a:cubicBezTo>
                <a:cubicBezTo>
                  <a:pt x="21600" y="5976"/>
                  <a:pt x="18739" y="1268"/>
                  <a:pt x="14606" y="0"/>
                </a:cubicBezTo>
                <a:lnTo>
                  <a:pt x="2174" y="0"/>
                </a:lnTo>
                <a:lnTo>
                  <a:pt x="0" y="4891"/>
                </a:lnTo>
                <a:lnTo>
                  <a:pt x="3243" y="7284"/>
                </a:lnTo>
                <a:lnTo>
                  <a:pt x="594" y="10740"/>
                </a:lnTo>
                <a:lnTo>
                  <a:pt x="4108" y="13256"/>
                </a:lnTo>
                <a:lnTo>
                  <a:pt x="1160" y="16257"/>
                </a:lnTo>
                <a:lnTo>
                  <a:pt x="4016" y="21600"/>
                </a:lnTo>
                <a:close/>
              </a:path>
            </a:pathLst>
          </a:custGeom>
          <a:solidFill>
            <a:srgbClr val="FFFFFF"/>
          </a:solidFill>
          <a:ln w="12700">
            <a:miter lim="400000"/>
          </a:ln>
          <a:effectLst>
            <a:outerShdw sx="100000" sy="100000" kx="0" ky="0" algn="b" rotWithShape="0" blurRad="177800" dist="75271" dir="5400000">
              <a:srgbClr val="000000">
                <a:alpha val="75949"/>
              </a:srgbClr>
            </a:outerShdw>
          </a:effectLst>
        </p:spPr>
        <p:txBody>
          <a:bodyPr lIns="50800" tIns="50800" rIns="50800" bIns="50800" anchor="ctr"/>
          <a:lstStyle/>
          <a:p>
            <a:pPr/>
          </a:p>
        </p:txBody>
      </p:sp>
      <p:grpSp>
        <p:nvGrpSpPr>
          <p:cNvPr id="240" name="Group"/>
          <p:cNvGrpSpPr/>
          <p:nvPr/>
        </p:nvGrpSpPr>
        <p:grpSpPr>
          <a:xfrm>
            <a:off x="2596289" y="3579117"/>
            <a:ext cx="3454931" cy="2377283"/>
            <a:chOff x="0" y="0"/>
            <a:chExt cx="3454930" cy="2377281"/>
          </a:xfrm>
        </p:grpSpPr>
        <p:sp>
          <p:nvSpPr>
            <p:cNvPr id="238" name="Shape"/>
            <p:cNvSpPr/>
            <p:nvPr/>
          </p:nvSpPr>
          <p:spPr>
            <a:xfrm>
              <a:off x="633971" y="0"/>
              <a:ext cx="2730227" cy="2377282"/>
            </a:xfrm>
            <a:custGeom>
              <a:avLst/>
              <a:gdLst/>
              <a:ahLst/>
              <a:cxnLst>
                <a:cxn ang="0">
                  <a:pos x="wd2" y="hd2"/>
                </a:cxn>
                <a:cxn ang="5400000">
                  <a:pos x="wd2" y="hd2"/>
                </a:cxn>
                <a:cxn ang="10800000">
                  <a:pos x="wd2" y="hd2"/>
                </a:cxn>
                <a:cxn ang="16200000">
                  <a:pos x="wd2" y="hd2"/>
                </a:cxn>
              </a:cxnLst>
              <a:rect l="0" t="0" r="r" b="b"/>
              <a:pathLst>
                <a:path w="21440" h="21600" fill="norm" stroke="1" extrusionOk="0">
                  <a:moveTo>
                    <a:pt x="19505" y="146"/>
                  </a:moveTo>
                  <a:lnTo>
                    <a:pt x="16508" y="6114"/>
                  </a:lnTo>
                  <a:lnTo>
                    <a:pt x="20024" y="8261"/>
                  </a:lnTo>
                  <a:lnTo>
                    <a:pt x="16928" y="11619"/>
                  </a:lnTo>
                  <a:lnTo>
                    <a:pt x="20983" y="14187"/>
                  </a:lnTo>
                  <a:lnTo>
                    <a:pt x="17777" y="16827"/>
                  </a:lnTo>
                  <a:lnTo>
                    <a:pt x="21440" y="21600"/>
                  </a:lnTo>
                  <a:lnTo>
                    <a:pt x="7926" y="21600"/>
                  </a:lnTo>
                  <a:cubicBezTo>
                    <a:pt x="3480" y="20766"/>
                    <a:pt x="164" y="16414"/>
                    <a:pt x="6" y="11207"/>
                  </a:cubicBezTo>
                  <a:cubicBezTo>
                    <a:pt x="-160" y="5735"/>
                    <a:pt x="3180" y="957"/>
                    <a:pt x="7839" y="0"/>
                  </a:cubicBezTo>
                  <a:lnTo>
                    <a:pt x="19505" y="146"/>
                  </a:lnTo>
                  <a:close/>
                </a:path>
              </a:pathLst>
            </a:cu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a:p>
          </p:txBody>
        </p:sp>
        <p:sp>
          <p:nvSpPr>
            <p:cNvPr id="239" name="Man"/>
            <p:cNvSpPr txBox="1"/>
            <p:nvPr/>
          </p:nvSpPr>
          <p:spPr>
            <a:xfrm>
              <a:off x="0" y="775890"/>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grpSp>
      <p:sp>
        <p:nvSpPr>
          <p:cNvPr id="241" name="Woman"/>
          <p:cNvSpPr txBox="1"/>
          <p:nvPr/>
        </p:nvSpPr>
        <p:spPr>
          <a:xfrm>
            <a:off x="9022489" y="4355008"/>
            <a:ext cx="3454931" cy="825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spTree>
  </p:cSld>
  <p:clrMapOvr>
    <a:masterClrMapping/>
  </p:clrMapOvr>
  <mc:AlternateContent xmlns:mc="http://schemas.openxmlformats.org/markup-compatibility/2006">
    <mc:Choice xmlns:p14="http://schemas.microsoft.com/office/powerpoint/2010/main" Requires="p14">
      <p:transition spd="med" advClick="1" p14:dur="10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3"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44" name="Shape"/>
          <p:cNvSpPr/>
          <p:nvPr/>
        </p:nvSpPr>
        <p:spPr>
          <a:xfrm>
            <a:off x="9015511" y="3570374"/>
            <a:ext cx="2977157" cy="2394769"/>
          </a:xfrm>
          <a:custGeom>
            <a:avLst/>
            <a:gdLst/>
            <a:ahLst/>
            <a:cxnLst>
              <a:cxn ang="0">
                <a:pos x="wd2" y="hd2"/>
              </a:cxn>
              <a:cxn ang="5400000">
                <a:pos x="wd2" y="hd2"/>
              </a:cxn>
              <a:cxn ang="10800000">
                <a:pos x="wd2" y="hd2"/>
              </a:cxn>
              <a:cxn ang="16200000">
                <a:pos x="wd2" y="hd2"/>
              </a:cxn>
            </a:cxnLst>
            <a:rect l="0" t="0" r="r" b="b"/>
            <a:pathLst>
              <a:path w="21474" h="21600" fill="norm" stroke="1" extrusionOk="0">
                <a:moveTo>
                  <a:pt x="4016" y="21600"/>
                </a:moveTo>
                <a:lnTo>
                  <a:pt x="15167" y="21600"/>
                </a:lnTo>
                <a:cubicBezTo>
                  <a:pt x="18818" y="20210"/>
                  <a:pt x="21353" y="16064"/>
                  <a:pt x="21470" y="11295"/>
                </a:cubicBezTo>
                <a:cubicBezTo>
                  <a:pt x="21600" y="5976"/>
                  <a:pt x="18739" y="1268"/>
                  <a:pt x="14606" y="0"/>
                </a:cubicBezTo>
                <a:lnTo>
                  <a:pt x="2174" y="0"/>
                </a:lnTo>
                <a:lnTo>
                  <a:pt x="0" y="4891"/>
                </a:lnTo>
                <a:lnTo>
                  <a:pt x="3243" y="7284"/>
                </a:lnTo>
                <a:lnTo>
                  <a:pt x="594" y="10740"/>
                </a:lnTo>
                <a:lnTo>
                  <a:pt x="4108" y="13256"/>
                </a:lnTo>
                <a:lnTo>
                  <a:pt x="1160" y="16257"/>
                </a:lnTo>
                <a:lnTo>
                  <a:pt x="4016" y="21600"/>
                </a:lnTo>
                <a:close/>
              </a:path>
            </a:pathLst>
          </a:custGeom>
          <a:solidFill>
            <a:srgbClr val="FFFFFF"/>
          </a:solidFill>
          <a:ln w="12700">
            <a:miter lim="400000"/>
          </a:ln>
          <a:effectLst>
            <a:outerShdw sx="100000" sy="100000" kx="0" ky="0" algn="b" rotWithShape="0" blurRad="177800" dist="75271" dir="5400000">
              <a:srgbClr val="000000">
                <a:alpha val="75949"/>
              </a:srgbClr>
            </a:outerShdw>
          </a:effectLst>
        </p:spPr>
        <p:txBody>
          <a:bodyPr lIns="50800" tIns="50800" rIns="50800" bIns="50800" anchor="ctr"/>
          <a:lstStyle/>
          <a:p>
            <a:pPr/>
          </a:p>
        </p:txBody>
      </p:sp>
      <p:grpSp>
        <p:nvGrpSpPr>
          <p:cNvPr id="247" name="Group"/>
          <p:cNvGrpSpPr/>
          <p:nvPr/>
        </p:nvGrpSpPr>
        <p:grpSpPr>
          <a:xfrm>
            <a:off x="2596289" y="3579117"/>
            <a:ext cx="3454931" cy="2377283"/>
            <a:chOff x="0" y="0"/>
            <a:chExt cx="3454930" cy="2377281"/>
          </a:xfrm>
        </p:grpSpPr>
        <p:sp>
          <p:nvSpPr>
            <p:cNvPr id="245" name="Shape"/>
            <p:cNvSpPr/>
            <p:nvPr/>
          </p:nvSpPr>
          <p:spPr>
            <a:xfrm>
              <a:off x="633971" y="0"/>
              <a:ext cx="2730227" cy="2377282"/>
            </a:xfrm>
            <a:custGeom>
              <a:avLst/>
              <a:gdLst/>
              <a:ahLst/>
              <a:cxnLst>
                <a:cxn ang="0">
                  <a:pos x="wd2" y="hd2"/>
                </a:cxn>
                <a:cxn ang="5400000">
                  <a:pos x="wd2" y="hd2"/>
                </a:cxn>
                <a:cxn ang="10800000">
                  <a:pos x="wd2" y="hd2"/>
                </a:cxn>
                <a:cxn ang="16200000">
                  <a:pos x="wd2" y="hd2"/>
                </a:cxn>
              </a:cxnLst>
              <a:rect l="0" t="0" r="r" b="b"/>
              <a:pathLst>
                <a:path w="21440" h="21600" fill="norm" stroke="1" extrusionOk="0">
                  <a:moveTo>
                    <a:pt x="19505" y="146"/>
                  </a:moveTo>
                  <a:lnTo>
                    <a:pt x="16508" y="6114"/>
                  </a:lnTo>
                  <a:lnTo>
                    <a:pt x="20024" y="8261"/>
                  </a:lnTo>
                  <a:lnTo>
                    <a:pt x="16928" y="11619"/>
                  </a:lnTo>
                  <a:lnTo>
                    <a:pt x="20983" y="14187"/>
                  </a:lnTo>
                  <a:lnTo>
                    <a:pt x="17777" y="16827"/>
                  </a:lnTo>
                  <a:lnTo>
                    <a:pt x="21440" y="21600"/>
                  </a:lnTo>
                  <a:lnTo>
                    <a:pt x="7926" y="21600"/>
                  </a:lnTo>
                  <a:cubicBezTo>
                    <a:pt x="3480" y="20766"/>
                    <a:pt x="164" y="16414"/>
                    <a:pt x="6" y="11207"/>
                  </a:cubicBezTo>
                  <a:cubicBezTo>
                    <a:pt x="-160" y="5735"/>
                    <a:pt x="3180" y="957"/>
                    <a:pt x="7839" y="0"/>
                  </a:cubicBezTo>
                  <a:lnTo>
                    <a:pt x="19505" y="146"/>
                  </a:lnTo>
                  <a:close/>
                </a:path>
              </a:pathLst>
            </a:cu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a:p>
          </p:txBody>
        </p:sp>
        <p:sp>
          <p:nvSpPr>
            <p:cNvPr id="246" name="Man"/>
            <p:cNvSpPr txBox="1"/>
            <p:nvPr/>
          </p:nvSpPr>
          <p:spPr>
            <a:xfrm>
              <a:off x="0" y="775890"/>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grpSp>
      <p:sp>
        <p:nvSpPr>
          <p:cNvPr id="248" name="Woman"/>
          <p:cNvSpPr txBox="1"/>
          <p:nvPr/>
        </p:nvSpPr>
        <p:spPr>
          <a:xfrm>
            <a:off x="9022489" y="4355008"/>
            <a:ext cx="3454931" cy="825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grpSp>
        <p:nvGrpSpPr>
          <p:cNvPr id="251" name="Group"/>
          <p:cNvGrpSpPr/>
          <p:nvPr/>
        </p:nvGrpSpPr>
        <p:grpSpPr>
          <a:xfrm>
            <a:off x="1389533" y="3642692"/>
            <a:ext cx="2250134" cy="2250133"/>
            <a:chOff x="0" y="0"/>
            <a:chExt cx="2250132" cy="2250132"/>
          </a:xfrm>
        </p:grpSpPr>
        <p:sp>
          <p:nvSpPr>
            <p:cNvPr id="249" name="Circle"/>
            <p:cNvSpPr/>
            <p:nvPr/>
          </p:nvSpPr>
          <p:spPr>
            <a:xfrm>
              <a:off x="0" y="0"/>
              <a:ext cx="2250133" cy="2250133"/>
            </a:xfrm>
            <a:prstGeom prst="ellipse">
              <a:avLst/>
            </a:pr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50" name="Woman"/>
            <p:cNvSpPr txBox="1"/>
            <p:nvPr/>
          </p:nvSpPr>
          <p:spPr>
            <a:xfrm>
              <a:off x="8292" y="712316"/>
              <a:ext cx="2233548"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grpSp>
      <p:grpSp>
        <p:nvGrpSpPr>
          <p:cNvPr id="254" name="Group"/>
          <p:cNvGrpSpPr/>
          <p:nvPr/>
        </p:nvGrpSpPr>
        <p:grpSpPr>
          <a:xfrm>
            <a:off x="-934311" y="929852"/>
            <a:ext cx="9742622" cy="5557467"/>
            <a:chOff x="0" y="0"/>
            <a:chExt cx="9742620" cy="5557465"/>
          </a:xfrm>
        </p:grpSpPr>
        <p:sp>
          <p:nvSpPr>
            <p:cNvPr id="252" name="Marriage"/>
            <p:cNvSpPr txBox="1"/>
            <p:nvPr/>
          </p:nvSpPr>
          <p:spPr>
            <a:xfrm>
              <a:off x="0" y="-1"/>
              <a:ext cx="9742621" cy="16891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9200">
                  <a:solidFill>
                    <a:srgbClr val="FFFFFF"/>
                  </a:solidFill>
                  <a:latin typeface="Open Sans Regular Regular"/>
                  <a:ea typeface="Open Sans Regular Regular"/>
                  <a:cs typeface="Open Sans Regular Regular"/>
                  <a:sym typeface="Open Sans Regular Regular"/>
                </a:defRPr>
              </a:lvl1pPr>
            </a:lstStyle>
            <a:p>
              <a:pPr/>
              <a:r>
                <a:t>Marriage</a:t>
              </a:r>
            </a:p>
          </p:txBody>
        </p:sp>
        <p:sp>
          <p:nvSpPr>
            <p:cNvPr id="253" name="Rounded Rectangle"/>
            <p:cNvSpPr/>
            <p:nvPr/>
          </p:nvSpPr>
          <p:spPr>
            <a:xfrm>
              <a:off x="1569310" y="1914947"/>
              <a:ext cx="6174284" cy="3642519"/>
            </a:xfrm>
            <a:prstGeom prst="roundRect">
              <a:avLst>
                <a:gd name="adj" fmla="val 15054"/>
              </a:avLst>
            </a:prstGeom>
            <a:noFill/>
            <a:ln w="165100" cap="flat">
              <a:solidFill>
                <a:schemeClr val="accent4">
                  <a:hueOff val="-476017"/>
                  <a:lumOff val="-10042"/>
                </a:schemeClr>
              </a:solidFill>
              <a:prstDash val="sysDot"/>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grpSp>
      <p:grpSp>
        <p:nvGrpSpPr>
          <p:cNvPr id="257" name="Group"/>
          <p:cNvGrpSpPr/>
          <p:nvPr/>
        </p:nvGrpSpPr>
        <p:grpSpPr>
          <a:xfrm>
            <a:off x="1082112" y="5693792"/>
            <a:ext cx="5025961" cy="3118248"/>
            <a:chOff x="0" y="-1262459"/>
            <a:chExt cx="5025959" cy="3118246"/>
          </a:xfrm>
        </p:grpSpPr>
        <p:sp>
          <p:nvSpPr>
            <p:cNvPr id="255" name="Callout"/>
            <p:cNvSpPr/>
            <p:nvPr/>
          </p:nvSpPr>
          <p:spPr>
            <a:xfrm>
              <a:off x="343363" y="-1262460"/>
              <a:ext cx="4339432" cy="31182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170" y="0"/>
                  </a:moveTo>
                  <a:lnTo>
                    <a:pt x="7918" y="8745"/>
                  </a:lnTo>
                  <a:lnTo>
                    <a:pt x="0" y="8745"/>
                  </a:lnTo>
                  <a:lnTo>
                    <a:pt x="0" y="21600"/>
                  </a:lnTo>
                  <a:lnTo>
                    <a:pt x="21600" y="21600"/>
                  </a:lnTo>
                  <a:lnTo>
                    <a:pt x="21600" y="8745"/>
                  </a:lnTo>
                  <a:lnTo>
                    <a:pt x="12420" y="8745"/>
                  </a:lnTo>
                  <a:lnTo>
                    <a:pt x="10170" y="0"/>
                  </a:lnTo>
                  <a:close/>
                </a:path>
              </a:pathLst>
            </a:custGeom>
            <a:solidFill>
              <a:schemeClr val="accent5">
                <a:hueOff val="-82419"/>
                <a:satOff val="-9513"/>
                <a:lumOff val="-16343"/>
              </a:schemeClr>
            </a:solidFill>
            <a:ln w="76200" cap="flat">
              <a:solidFill>
                <a:srgbClr val="FFFFFF"/>
              </a:solidFill>
              <a:prstDash val="solid"/>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56" name="Adultery"/>
            <p:cNvSpPr txBox="1"/>
            <p:nvPr/>
          </p:nvSpPr>
          <p:spPr>
            <a:xfrm>
              <a:off x="0" y="233362"/>
              <a:ext cx="5025960" cy="1346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7200">
                  <a:solidFill>
                    <a:srgbClr val="FFFFFF"/>
                  </a:solidFill>
                  <a:latin typeface="Open Sans Regular Regular"/>
                  <a:ea typeface="Open Sans Regular Regular"/>
                  <a:cs typeface="Open Sans Regular Regular"/>
                  <a:sym typeface="Open Sans Regular Regular"/>
                </a:defRPr>
              </a:lvl1pPr>
            </a:lstStyle>
            <a:p>
              <a:pPr/>
              <a:r>
                <a:t>Adultery</a:t>
              </a:r>
            </a:p>
          </p:txBody>
        </p:sp>
      </p:grpSp>
    </p:spTree>
  </p:cSld>
  <p:clrMapOvr>
    <a:masterClrMapping/>
  </p:clrMapOvr>
  <mc:AlternateContent xmlns:mc="http://schemas.openxmlformats.org/markup-compatibility/2006">
    <mc:Choice xmlns:p14="http://schemas.microsoft.com/office/powerpoint/2010/main" Requires="p14">
      <p:transition spd="med" advClick="1" p14:dur="1000">
        <p:fad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57"/>
                                        </p:tgtEl>
                                        <p:attrNameLst>
                                          <p:attrName>style.visibility</p:attrName>
                                        </p:attrNameLst>
                                      </p:cBhvr>
                                      <p:to>
                                        <p:strVal val="visible"/>
                                      </p:to>
                                    </p:set>
                                    <p:animEffect filter="fade" transition="in">
                                      <p:cBhvr>
                                        <p:cTn id="7" dur="1000"/>
                                        <p:tgtEl>
                                          <p:spTgt spid="25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57" grpId="1"/>
    </p:bldLst>
  </p:timing>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60" name="Mark 10:11-12…"/>
          <p:cNvSpPr txBox="1"/>
          <p:nvPr/>
        </p:nvSpPr>
        <p:spPr>
          <a:xfrm>
            <a:off x="675981" y="894770"/>
            <a:ext cx="12167563" cy="863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200">
                <a:solidFill>
                  <a:srgbClr val="FFFFFF"/>
                </a:solidFill>
                <a:latin typeface="Open Sans Regular Regular"/>
                <a:ea typeface="Open Sans Regular Regular"/>
                <a:cs typeface="Open Sans Regular Regular"/>
                <a:sym typeface="Open Sans Regular Regular"/>
              </a:defRPr>
            </a:pPr>
            <a:r>
              <a:t>Mark 10:11-12</a:t>
            </a:r>
          </a:p>
          <a:p>
            <a:pPr algn="l">
              <a:defRPr sz="6200">
                <a:solidFill>
                  <a:srgbClr val="FFFFFF"/>
                </a:solidFill>
                <a:latin typeface="Open Sans Regular Regular"/>
                <a:ea typeface="Open Sans Regular Regular"/>
                <a:cs typeface="Open Sans Regular Regular"/>
                <a:sym typeface="Open Sans Regular Regular"/>
              </a:defRPr>
            </a:pPr>
            <a:r>
              <a:t>And he said to them, “Whoever divorces his wife and marries another commits adultery </a:t>
            </a:r>
            <a:r>
              <a:rPr>
                <a:solidFill>
                  <a:srgbClr val="FFFB00"/>
                </a:solidFill>
              </a:rPr>
              <a:t>against her</a:t>
            </a:r>
            <a:r>
              <a:t>, and if she divorces her husband and marries another, she commits adultery.”</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2"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63" name="Mark 10:11-12…"/>
          <p:cNvSpPr txBox="1"/>
          <p:nvPr/>
        </p:nvSpPr>
        <p:spPr>
          <a:xfrm>
            <a:off x="675981" y="894770"/>
            <a:ext cx="12167563" cy="8636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200">
                <a:solidFill>
                  <a:srgbClr val="FFFFFF"/>
                </a:solidFill>
                <a:latin typeface="Open Sans Regular Regular"/>
                <a:ea typeface="Open Sans Regular Regular"/>
                <a:cs typeface="Open Sans Regular Regular"/>
                <a:sym typeface="Open Sans Regular Regular"/>
              </a:defRPr>
            </a:pPr>
            <a:r>
              <a:t>Mark 10:11-12</a:t>
            </a:r>
          </a:p>
          <a:p>
            <a:pPr algn="l">
              <a:defRPr sz="6200">
                <a:solidFill>
                  <a:srgbClr val="FFFFFF"/>
                </a:solidFill>
                <a:latin typeface="Open Sans Regular Regular"/>
                <a:ea typeface="Open Sans Regular Regular"/>
                <a:cs typeface="Open Sans Regular Regular"/>
                <a:sym typeface="Open Sans Regular Regular"/>
              </a:defRPr>
            </a:pPr>
            <a:r>
              <a:t>And he said to them, “Whoever divorces his wife and marries another commits adultery against her, </a:t>
            </a:r>
            <a:r>
              <a:rPr>
                <a:solidFill>
                  <a:srgbClr val="FFFB00"/>
                </a:solidFill>
              </a:rPr>
              <a:t>and if she</a:t>
            </a:r>
            <a:r>
              <a:t> divorces her husband and marries another, she commits adultery.”</a:t>
            </a:r>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5" name="Rectangle"/>
          <p:cNvSpPr/>
          <p:nvPr/>
        </p:nvSpPr>
        <p:spPr>
          <a:xfrm>
            <a:off x="0" y="-25400"/>
            <a:ext cx="13004800" cy="9804400"/>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66" name="The One Exception"/>
          <p:cNvSpPr txBox="1"/>
          <p:nvPr/>
        </p:nvSpPr>
        <p:spPr>
          <a:xfrm>
            <a:off x="0" y="4032249"/>
            <a:ext cx="13004801" cy="1689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200">
                <a:solidFill>
                  <a:srgbClr val="FFFFFF"/>
                </a:solidFill>
                <a:latin typeface="Open Sans Regular Regular"/>
                <a:ea typeface="Open Sans Regular Regular"/>
                <a:cs typeface="Open Sans Regular Regular"/>
                <a:sym typeface="Open Sans Regular Regular"/>
              </a:defRPr>
            </a:lvl1pPr>
          </a:lstStyle>
          <a:p>
            <a:pPr/>
            <a:r>
              <a:t>The One Exception</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Rectangle"/>
          <p:cNvSpPr/>
          <p:nvPr/>
        </p:nvSpPr>
        <p:spPr>
          <a:xfrm>
            <a:off x="0" y="-25400"/>
            <a:ext cx="13004800" cy="9804400"/>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64" name="The Nature of Jesus’ Teaching"/>
          <p:cNvSpPr txBox="1"/>
          <p:nvPr/>
        </p:nvSpPr>
        <p:spPr>
          <a:xfrm>
            <a:off x="812800" y="3124200"/>
            <a:ext cx="11379200" cy="350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800">
                <a:solidFill>
                  <a:srgbClr val="FFFFFF"/>
                </a:solidFill>
                <a:latin typeface="Open Sans Regular Regular"/>
                <a:ea typeface="Open Sans Regular Regular"/>
                <a:cs typeface="Open Sans Regular Regular"/>
                <a:sym typeface="Open Sans Regular Regular"/>
              </a:defRPr>
            </a:lvl1pPr>
          </a:lstStyle>
          <a:p>
            <a:pPr/>
            <a:r>
              <a:t>The Nature of Jesus’ Teaching</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8"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grpSp>
        <p:nvGrpSpPr>
          <p:cNvPr id="271" name="Group"/>
          <p:cNvGrpSpPr/>
          <p:nvPr/>
        </p:nvGrpSpPr>
        <p:grpSpPr>
          <a:xfrm>
            <a:off x="5509027" y="5518665"/>
            <a:ext cx="5478861" cy="3443685"/>
            <a:chOff x="0" y="-1587896"/>
            <a:chExt cx="5478859" cy="3443684"/>
          </a:xfrm>
        </p:grpSpPr>
        <p:sp>
          <p:nvSpPr>
            <p:cNvPr id="269" name="Callout"/>
            <p:cNvSpPr/>
            <p:nvPr/>
          </p:nvSpPr>
          <p:spPr>
            <a:xfrm>
              <a:off x="0" y="-1587897"/>
              <a:ext cx="5478860" cy="34436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963" y="0"/>
                  </a:moveTo>
                  <a:lnTo>
                    <a:pt x="11179" y="9960"/>
                  </a:lnTo>
                  <a:lnTo>
                    <a:pt x="0" y="9960"/>
                  </a:lnTo>
                  <a:lnTo>
                    <a:pt x="0" y="21600"/>
                  </a:lnTo>
                  <a:lnTo>
                    <a:pt x="21600" y="21600"/>
                  </a:lnTo>
                  <a:lnTo>
                    <a:pt x="21600" y="9960"/>
                  </a:lnTo>
                  <a:lnTo>
                    <a:pt x="14745" y="9960"/>
                  </a:lnTo>
                  <a:lnTo>
                    <a:pt x="12963" y="0"/>
                  </a:lnTo>
                  <a:close/>
                </a:path>
              </a:pathLst>
            </a:custGeom>
            <a:solidFill>
              <a:schemeClr val="accent5">
                <a:hueOff val="-82419"/>
                <a:satOff val="-9513"/>
                <a:lumOff val="-16343"/>
              </a:schemeClr>
            </a:solidFill>
            <a:ln w="76200" cap="flat">
              <a:solidFill>
                <a:srgbClr val="FFFFFF"/>
              </a:solidFill>
              <a:prstDash val="solid"/>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70" name="Fornication"/>
            <p:cNvSpPr txBox="1"/>
            <p:nvPr/>
          </p:nvSpPr>
          <p:spPr>
            <a:xfrm>
              <a:off x="226449" y="233362"/>
              <a:ext cx="5025961" cy="1346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7200">
                  <a:solidFill>
                    <a:srgbClr val="FFFFFF"/>
                  </a:solidFill>
                  <a:latin typeface="Open Sans Regular Regular"/>
                  <a:ea typeface="Open Sans Regular Regular"/>
                  <a:cs typeface="Open Sans Regular Regular"/>
                  <a:sym typeface="Open Sans Regular Regular"/>
                </a:defRPr>
              </a:lvl1pPr>
            </a:lstStyle>
            <a:p>
              <a:pPr/>
              <a:r>
                <a:t>Fornication</a:t>
              </a:r>
            </a:p>
          </p:txBody>
        </p:sp>
      </p:grpSp>
      <p:grpSp>
        <p:nvGrpSpPr>
          <p:cNvPr id="274" name="Group"/>
          <p:cNvGrpSpPr/>
          <p:nvPr/>
        </p:nvGrpSpPr>
        <p:grpSpPr>
          <a:xfrm>
            <a:off x="8812475" y="3432904"/>
            <a:ext cx="2250134" cy="2250134"/>
            <a:chOff x="0" y="0"/>
            <a:chExt cx="2250132" cy="2250132"/>
          </a:xfrm>
        </p:grpSpPr>
        <p:sp>
          <p:nvSpPr>
            <p:cNvPr id="272" name="Circle"/>
            <p:cNvSpPr/>
            <p:nvPr/>
          </p:nvSpPr>
          <p:spPr>
            <a:xfrm>
              <a:off x="0" y="0"/>
              <a:ext cx="2250133" cy="2250133"/>
            </a:xfrm>
            <a:prstGeom prst="ellipse">
              <a:avLst/>
            </a:pr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73" name="Man"/>
            <p:cNvSpPr txBox="1"/>
            <p:nvPr/>
          </p:nvSpPr>
          <p:spPr>
            <a:xfrm>
              <a:off x="8292" y="712316"/>
              <a:ext cx="2233548"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grpSp>
      <p:grpSp>
        <p:nvGrpSpPr>
          <p:cNvPr id="278" name="Group"/>
          <p:cNvGrpSpPr/>
          <p:nvPr/>
        </p:nvGrpSpPr>
        <p:grpSpPr>
          <a:xfrm>
            <a:off x="3226159" y="3391406"/>
            <a:ext cx="5588531" cy="2333130"/>
            <a:chOff x="0" y="0"/>
            <a:chExt cx="5588530" cy="2333128"/>
          </a:xfrm>
        </p:grpSpPr>
        <p:sp>
          <p:nvSpPr>
            <p:cNvPr id="275" name="Rounded Rectangle"/>
            <p:cNvSpPr/>
            <p:nvPr/>
          </p:nvSpPr>
          <p:spPr>
            <a:xfrm>
              <a:off x="276936" y="0"/>
              <a:ext cx="5269509" cy="2333129"/>
            </a:xfrm>
            <a:prstGeom prst="roundRect">
              <a:avLst>
                <a:gd name="adj" fmla="val 50000"/>
              </a:avLst>
            </a:pr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76" name="Man"/>
            <p:cNvSpPr txBox="1"/>
            <p:nvPr/>
          </p:nvSpPr>
          <p:spPr>
            <a:xfrm>
              <a:off x="0" y="753814"/>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sp>
          <p:nvSpPr>
            <p:cNvPr id="277" name="Woman"/>
            <p:cNvSpPr txBox="1"/>
            <p:nvPr/>
          </p:nvSpPr>
          <p:spPr>
            <a:xfrm>
              <a:off x="2133600" y="753814"/>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grpSp>
      <p:sp>
        <p:nvSpPr>
          <p:cNvPr id="279" name="Vine’s Definition: illicit sexual intercourse"/>
          <p:cNvSpPr txBox="1"/>
          <p:nvPr/>
        </p:nvSpPr>
        <p:spPr>
          <a:xfrm>
            <a:off x="1006527" y="910580"/>
            <a:ext cx="10991746" cy="165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4500">
                <a:solidFill>
                  <a:srgbClr val="FFFFFF"/>
                </a:solidFill>
                <a:latin typeface="Open Sans Regular Regular"/>
                <a:ea typeface="Open Sans Regular Regular"/>
                <a:cs typeface="Open Sans Regular Regular"/>
                <a:sym typeface="Open Sans Regular Regular"/>
              </a:defRPr>
            </a:pPr>
            <a:r>
              <a:t>Vine’s Definition:</a:t>
            </a:r>
            <a:br/>
            <a:r>
              <a:t>illicit sexual intercourse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74"/>
                                        </p:tgtEl>
                                        <p:attrNameLst>
                                          <p:attrName>style.visibility</p:attrName>
                                        </p:attrNameLst>
                                      </p:cBhvr>
                                      <p:to>
                                        <p:strVal val="visible"/>
                                      </p:to>
                                    </p:set>
                                    <p:animEffect filter="fade" transition="in">
                                      <p:cBhvr>
                                        <p:cTn id="7" dur="1000"/>
                                        <p:tgtEl>
                                          <p:spTgt spid="274"/>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271"/>
                                        </p:tgtEl>
                                        <p:attrNameLst>
                                          <p:attrName>style.visibility</p:attrName>
                                        </p:attrNameLst>
                                      </p:cBhvr>
                                      <p:to>
                                        <p:strVal val="visible"/>
                                      </p:to>
                                    </p:set>
                                    <p:animEffect filter="fade" transition="in">
                                      <p:cBhvr>
                                        <p:cTn id="12" dur="1000"/>
                                        <p:tgtEl>
                                          <p:spTgt spid="271"/>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ID="10" grpId="3" fill="hold">
                                  <p:stCondLst>
                                    <p:cond delay="0"/>
                                  </p:stCondLst>
                                  <p:iterate type="el" backwards="0">
                                    <p:tmAbs val="0"/>
                                  </p:iterate>
                                  <p:childTnLst>
                                    <p:set>
                                      <p:cBhvr>
                                        <p:cTn id="16" fill="hold"/>
                                        <p:tgtEl>
                                          <p:spTgt spid="279"/>
                                        </p:tgtEl>
                                        <p:attrNameLst>
                                          <p:attrName>style.visibility</p:attrName>
                                        </p:attrNameLst>
                                      </p:cBhvr>
                                      <p:to>
                                        <p:strVal val="visible"/>
                                      </p:to>
                                    </p:set>
                                    <p:animEffect filter="fade" transition="in">
                                      <p:cBhvr>
                                        <p:cTn id="17" dur="1000"/>
                                        <p:tgtEl>
                                          <p:spTgt spid="2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79" grpId="3"/>
      <p:bldP build="whole" bldLvl="1" animBg="1" rev="0" advAuto="0" spid="274" grpId="1"/>
      <p:bldP build="whole" bldLvl="1" animBg="1" rev="0" advAuto="0" spid="271" grpId="2"/>
    </p:bldLst>
  </p:timing>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1"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82" name="Callout"/>
          <p:cNvSpPr/>
          <p:nvPr/>
        </p:nvSpPr>
        <p:spPr>
          <a:xfrm>
            <a:off x="7164017" y="5728452"/>
            <a:ext cx="5478861" cy="34436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963" y="0"/>
                </a:moveTo>
                <a:lnTo>
                  <a:pt x="11179" y="9960"/>
                </a:lnTo>
                <a:lnTo>
                  <a:pt x="0" y="9960"/>
                </a:lnTo>
                <a:lnTo>
                  <a:pt x="0" y="21600"/>
                </a:lnTo>
                <a:lnTo>
                  <a:pt x="21600" y="21600"/>
                </a:lnTo>
                <a:lnTo>
                  <a:pt x="21600" y="9960"/>
                </a:lnTo>
                <a:lnTo>
                  <a:pt x="14745" y="9960"/>
                </a:lnTo>
                <a:lnTo>
                  <a:pt x="12963" y="0"/>
                </a:lnTo>
                <a:close/>
              </a:path>
            </a:pathLst>
          </a:custGeom>
          <a:solidFill>
            <a:schemeClr val="accent5">
              <a:hueOff val="-82419"/>
              <a:satOff val="-9513"/>
              <a:lumOff val="-16343"/>
            </a:schemeClr>
          </a:solidFill>
          <a:ln w="76200">
            <a:solidFill>
              <a:srgbClr val="FFFFFF"/>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83" name="Fornication"/>
          <p:cNvSpPr txBox="1"/>
          <p:nvPr/>
        </p:nvSpPr>
        <p:spPr>
          <a:xfrm>
            <a:off x="7390467" y="7549712"/>
            <a:ext cx="5025961" cy="1346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200">
                <a:solidFill>
                  <a:srgbClr val="FFFFFF"/>
                </a:solidFill>
                <a:latin typeface="Open Sans Regular Regular"/>
                <a:ea typeface="Open Sans Regular Regular"/>
                <a:cs typeface="Open Sans Regular Regular"/>
                <a:sym typeface="Open Sans Regular Regular"/>
              </a:defRPr>
            </a:lvl1pPr>
          </a:lstStyle>
          <a:p>
            <a:pPr/>
            <a:r>
              <a:t>Fornication</a:t>
            </a:r>
          </a:p>
        </p:txBody>
      </p:sp>
      <p:grpSp>
        <p:nvGrpSpPr>
          <p:cNvPr id="286" name="Group"/>
          <p:cNvGrpSpPr/>
          <p:nvPr/>
        </p:nvGrpSpPr>
        <p:grpSpPr>
          <a:xfrm>
            <a:off x="10467465" y="3642692"/>
            <a:ext cx="2250134" cy="2250133"/>
            <a:chOff x="0" y="0"/>
            <a:chExt cx="2250132" cy="2250132"/>
          </a:xfrm>
        </p:grpSpPr>
        <p:sp>
          <p:nvSpPr>
            <p:cNvPr id="284" name="Circle"/>
            <p:cNvSpPr/>
            <p:nvPr/>
          </p:nvSpPr>
          <p:spPr>
            <a:xfrm>
              <a:off x="0" y="0"/>
              <a:ext cx="2250133" cy="2250133"/>
            </a:xfrm>
            <a:prstGeom prst="ellipse">
              <a:avLst/>
            </a:pr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85" name="Man"/>
            <p:cNvSpPr txBox="1"/>
            <p:nvPr/>
          </p:nvSpPr>
          <p:spPr>
            <a:xfrm>
              <a:off x="8292" y="712316"/>
              <a:ext cx="2233548"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grpSp>
      <p:grpSp>
        <p:nvGrpSpPr>
          <p:cNvPr id="289" name="Group"/>
          <p:cNvGrpSpPr/>
          <p:nvPr/>
        </p:nvGrpSpPr>
        <p:grpSpPr>
          <a:xfrm>
            <a:off x="7477069" y="3570374"/>
            <a:ext cx="3461910" cy="2394769"/>
            <a:chOff x="0" y="0"/>
            <a:chExt cx="3461908" cy="2394767"/>
          </a:xfrm>
        </p:grpSpPr>
        <p:sp>
          <p:nvSpPr>
            <p:cNvPr id="287" name="Shape"/>
            <p:cNvSpPr/>
            <p:nvPr/>
          </p:nvSpPr>
          <p:spPr>
            <a:xfrm>
              <a:off x="0" y="0"/>
              <a:ext cx="2977156" cy="2394768"/>
            </a:xfrm>
            <a:custGeom>
              <a:avLst/>
              <a:gdLst/>
              <a:ahLst/>
              <a:cxnLst>
                <a:cxn ang="0">
                  <a:pos x="wd2" y="hd2"/>
                </a:cxn>
                <a:cxn ang="5400000">
                  <a:pos x="wd2" y="hd2"/>
                </a:cxn>
                <a:cxn ang="10800000">
                  <a:pos x="wd2" y="hd2"/>
                </a:cxn>
                <a:cxn ang="16200000">
                  <a:pos x="wd2" y="hd2"/>
                </a:cxn>
              </a:cxnLst>
              <a:rect l="0" t="0" r="r" b="b"/>
              <a:pathLst>
                <a:path w="21474" h="21600" fill="norm" stroke="1" extrusionOk="0">
                  <a:moveTo>
                    <a:pt x="4016" y="21600"/>
                  </a:moveTo>
                  <a:lnTo>
                    <a:pt x="15167" y="21600"/>
                  </a:lnTo>
                  <a:cubicBezTo>
                    <a:pt x="18818" y="20210"/>
                    <a:pt x="21353" y="16064"/>
                    <a:pt x="21470" y="11295"/>
                  </a:cubicBezTo>
                  <a:cubicBezTo>
                    <a:pt x="21600" y="5976"/>
                    <a:pt x="18739" y="1268"/>
                    <a:pt x="14606" y="0"/>
                  </a:cubicBezTo>
                  <a:lnTo>
                    <a:pt x="2174" y="0"/>
                  </a:lnTo>
                  <a:lnTo>
                    <a:pt x="0" y="4891"/>
                  </a:lnTo>
                  <a:lnTo>
                    <a:pt x="3243" y="7284"/>
                  </a:lnTo>
                  <a:lnTo>
                    <a:pt x="594" y="10740"/>
                  </a:lnTo>
                  <a:lnTo>
                    <a:pt x="4108" y="13256"/>
                  </a:lnTo>
                  <a:lnTo>
                    <a:pt x="1160" y="16257"/>
                  </a:lnTo>
                  <a:lnTo>
                    <a:pt x="4016" y="21600"/>
                  </a:lnTo>
                  <a:close/>
                </a:path>
              </a:pathLst>
            </a:cu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a:p>
          </p:txBody>
        </p:sp>
        <p:sp>
          <p:nvSpPr>
            <p:cNvPr id="288" name="Woman"/>
            <p:cNvSpPr txBox="1"/>
            <p:nvPr/>
          </p:nvSpPr>
          <p:spPr>
            <a:xfrm>
              <a:off x="6977" y="784633"/>
              <a:ext cx="3454932"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grpSp>
      <p:sp>
        <p:nvSpPr>
          <p:cNvPr id="290" name="Shape"/>
          <p:cNvSpPr/>
          <p:nvPr/>
        </p:nvSpPr>
        <p:spPr>
          <a:xfrm>
            <a:off x="3764103" y="3579117"/>
            <a:ext cx="2730227" cy="2377283"/>
          </a:xfrm>
          <a:custGeom>
            <a:avLst/>
            <a:gdLst/>
            <a:ahLst/>
            <a:cxnLst>
              <a:cxn ang="0">
                <a:pos x="wd2" y="hd2"/>
              </a:cxn>
              <a:cxn ang="5400000">
                <a:pos x="wd2" y="hd2"/>
              </a:cxn>
              <a:cxn ang="10800000">
                <a:pos x="wd2" y="hd2"/>
              </a:cxn>
              <a:cxn ang="16200000">
                <a:pos x="wd2" y="hd2"/>
              </a:cxn>
            </a:cxnLst>
            <a:rect l="0" t="0" r="r" b="b"/>
            <a:pathLst>
              <a:path w="21440" h="21600" fill="norm" stroke="1" extrusionOk="0">
                <a:moveTo>
                  <a:pt x="19505" y="146"/>
                </a:moveTo>
                <a:lnTo>
                  <a:pt x="16508" y="6114"/>
                </a:lnTo>
                <a:lnTo>
                  <a:pt x="20024" y="8261"/>
                </a:lnTo>
                <a:lnTo>
                  <a:pt x="16928" y="11619"/>
                </a:lnTo>
                <a:lnTo>
                  <a:pt x="20983" y="14187"/>
                </a:lnTo>
                <a:lnTo>
                  <a:pt x="17777" y="16827"/>
                </a:lnTo>
                <a:lnTo>
                  <a:pt x="21440" y="21600"/>
                </a:lnTo>
                <a:lnTo>
                  <a:pt x="7926" y="21600"/>
                </a:lnTo>
                <a:cubicBezTo>
                  <a:pt x="3480" y="20766"/>
                  <a:pt x="164" y="16414"/>
                  <a:pt x="6" y="11207"/>
                </a:cubicBezTo>
                <a:cubicBezTo>
                  <a:pt x="-160" y="5735"/>
                  <a:pt x="3180" y="957"/>
                  <a:pt x="7839" y="0"/>
                </a:cubicBezTo>
                <a:lnTo>
                  <a:pt x="19505" y="146"/>
                </a:lnTo>
                <a:close/>
              </a:path>
            </a:pathLst>
          </a:custGeom>
          <a:solidFill>
            <a:srgbClr val="FFFFFF"/>
          </a:solidFill>
          <a:ln w="12700">
            <a:miter lim="400000"/>
          </a:ln>
          <a:effectLst>
            <a:outerShdw sx="100000" sy="100000" kx="0" ky="0" algn="b" rotWithShape="0" blurRad="177800" dist="75271" dir="5400000">
              <a:srgbClr val="000000">
                <a:alpha val="75949"/>
              </a:srgbClr>
            </a:outerShdw>
          </a:effectLst>
        </p:spPr>
        <p:txBody>
          <a:bodyPr lIns="50800" tIns="50800" rIns="50800" bIns="50800" anchor="ctr"/>
          <a:lstStyle/>
          <a:p>
            <a:pPr/>
          </a:p>
        </p:txBody>
      </p:sp>
      <p:sp>
        <p:nvSpPr>
          <p:cNvPr id="291" name="Man"/>
          <p:cNvSpPr txBox="1"/>
          <p:nvPr/>
        </p:nvSpPr>
        <p:spPr>
          <a:xfrm>
            <a:off x="3153442" y="4253309"/>
            <a:ext cx="3454931" cy="825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spTree>
  </p:cSld>
  <p:clrMapOvr>
    <a:masterClrMapping/>
  </p:clrMapOvr>
  <mc:AlternateContent xmlns:mc="http://schemas.openxmlformats.org/markup-compatibility/2006">
    <mc:Choice xmlns:p14="http://schemas.microsoft.com/office/powerpoint/2010/main" Requires="p14">
      <p:transition spd="med" advClick="1" p14:dur="10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3"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94" name="Callout"/>
          <p:cNvSpPr/>
          <p:nvPr/>
        </p:nvSpPr>
        <p:spPr>
          <a:xfrm>
            <a:off x="7164017" y="5728452"/>
            <a:ext cx="5478861" cy="34436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2963" y="0"/>
                </a:moveTo>
                <a:lnTo>
                  <a:pt x="11179" y="9960"/>
                </a:lnTo>
                <a:lnTo>
                  <a:pt x="0" y="9960"/>
                </a:lnTo>
                <a:lnTo>
                  <a:pt x="0" y="21600"/>
                </a:lnTo>
                <a:lnTo>
                  <a:pt x="21600" y="21600"/>
                </a:lnTo>
                <a:lnTo>
                  <a:pt x="21600" y="9960"/>
                </a:lnTo>
                <a:lnTo>
                  <a:pt x="14745" y="9960"/>
                </a:lnTo>
                <a:lnTo>
                  <a:pt x="12963" y="0"/>
                </a:lnTo>
                <a:close/>
              </a:path>
            </a:pathLst>
          </a:custGeom>
          <a:solidFill>
            <a:schemeClr val="accent5">
              <a:hueOff val="-82419"/>
              <a:satOff val="-9513"/>
              <a:lumOff val="-16343"/>
            </a:schemeClr>
          </a:solidFill>
          <a:ln w="76200">
            <a:solidFill>
              <a:srgbClr val="FFFFFF"/>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95" name="Fornication"/>
          <p:cNvSpPr txBox="1"/>
          <p:nvPr/>
        </p:nvSpPr>
        <p:spPr>
          <a:xfrm>
            <a:off x="7390467" y="7549712"/>
            <a:ext cx="5025961" cy="1346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200">
                <a:solidFill>
                  <a:srgbClr val="FFFFFF"/>
                </a:solidFill>
                <a:latin typeface="Open Sans Regular Regular"/>
                <a:ea typeface="Open Sans Regular Regular"/>
                <a:cs typeface="Open Sans Regular Regular"/>
                <a:sym typeface="Open Sans Regular Regular"/>
              </a:defRPr>
            </a:lvl1pPr>
          </a:lstStyle>
          <a:p>
            <a:pPr/>
            <a:r>
              <a:t>Fornication</a:t>
            </a:r>
          </a:p>
        </p:txBody>
      </p:sp>
      <p:grpSp>
        <p:nvGrpSpPr>
          <p:cNvPr id="298" name="Group"/>
          <p:cNvGrpSpPr/>
          <p:nvPr/>
        </p:nvGrpSpPr>
        <p:grpSpPr>
          <a:xfrm>
            <a:off x="10467465" y="3642692"/>
            <a:ext cx="2250134" cy="2250133"/>
            <a:chOff x="0" y="0"/>
            <a:chExt cx="2250132" cy="2250132"/>
          </a:xfrm>
        </p:grpSpPr>
        <p:sp>
          <p:nvSpPr>
            <p:cNvPr id="296" name="Circle"/>
            <p:cNvSpPr/>
            <p:nvPr/>
          </p:nvSpPr>
          <p:spPr>
            <a:xfrm>
              <a:off x="0" y="0"/>
              <a:ext cx="2250133" cy="2250133"/>
            </a:xfrm>
            <a:prstGeom prst="ellipse">
              <a:avLst/>
            </a:pr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297" name="Man"/>
            <p:cNvSpPr txBox="1"/>
            <p:nvPr/>
          </p:nvSpPr>
          <p:spPr>
            <a:xfrm>
              <a:off x="8292" y="712316"/>
              <a:ext cx="2233548"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grpSp>
      <p:grpSp>
        <p:nvGrpSpPr>
          <p:cNvPr id="302" name="Group"/>
          <p:cNvGrpSpPr/>
          <p:nvPr/>
        </p:nvGrpSpPr>
        <p:grpSpPr>
          <a:xfrm>
            <a:off x="762776" y="3499494"/>
            <a:ext cx="5588531" cy="2333130"/>
            <a:chOff x="0" y="0"/>
            <a:chExt cx="5588530" cy="2333128"/>
          </a:xfrm>
        </p:grpSpPr>
        <p:sp>
          <p:nvSpPr>
            <p:cNvPr id="299" name="Rounded Rectangle"/>
            <p:cNvSpPr/>
            <p:nvPr/>
          </p:nvSpPr>
          <p:spPr>
            <a:xfrm>
              <a:off x="276936" y="0"/>
              <a:ext cx="5269509" cy="2333129"/>
            </a:xfrm>
            <a:prstGeom prst="roundRect">
              <a:avLst>
                <a:gd name="adj" fmla="val 50000"/>
              </a:avLst>
            </a:pr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00" name="Woman"/>
            <p:cNvSpPr txBox="1"/>
            <p:nvPr/>
          </p:nvSpPr>
          <p:spPr>
            <a:xfrm>
              <a:off x="0" y="753814"/>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sp>
          <p:nvSpPr>
            <p:cNvPr id="301" name="Man"/>
            <p:cNvSpPr txBox="1"/>
            <p:nvPr/>
          </p:nvSpPr>
          <p:spPr>
            <a:xfrm>
              <a:off x="2133600" y="753814"/>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grpSp>
      <p:sp>
        <p:nvSpPr>
          <p:cNvPr id="303" name="New Marriage"/>
          <p:cNvSpPr txBox="1"/>
          <p:nvPr/>
        </p:nvSpPr>
        <p:spPr>
          <a:xfrm>
            <a:off x="-934311" y="1069552"/>
            <a:ext cx="9742622" cy="1409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600">
                <a:solidFill>
                  <a:srgbClr val="FFFFFF"/>
                </a:solidFill>
                <a:latin typeface="Open Sans Regular Regular"/>
                <a:ea typeface="Open Sans Regular Regular"/>
                <a:cs typeface="Open Sans Regular Regular"/>
                <a:sym typeface="Open Sans Regular Regular"/>
              </a:defRPr>
            </a:lvl1pPr>
          </a:lstStyle>
          <a:p>
            <a:pPr/>
            <a:r>
              <a:t>New Marriage</a:t>
            </a:r>
          </a:p>
        </p:txBody>
      </p:sp>
      <p:sp>
        <p:nvSpPr>
          <p:cNvPr id="304" name="Rounded Rectangle"/>
          <p:cNvSpPr/>
          <p:nvPr/>
        </p:nvSpPr>
        <p:spPr>
          <a:xfrm>
            <a:off x="635000" y="2844800"/>
            <a:ext cx="6174284" cy="3642519"/>
          </a:xfrm>
          <a:prstGeom prst="roundRect">
            <a:avLst>
              <a:gd name="adj" fmla="val 15054"/>
            </a:avLst>
          </a:prstGeom>
          <a:ln w="165100">
            <a:solidFill>
              <a:schemeClr val="accent4">
                <a:hueOff val="-476017"/>
                <a:lumOff val="-10042"/>
              </a:schemeClr>
            </a:solidFill>
            <a:prstDash val="sysDot"/>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grpSp>
        <p:nvGrpSpPr>
          <p:cNvPr id="307" name="Group"/>
          <p:cNvGrpSpPr/>
          <p:nvPr/>
        </p:nvGrpSpPr>
        <p:grpSpPr>
          <a:xfrm>
            <a:off x="7477069" y="3570374"/>
            <a:ext cx="3461910" cy="2394769"/>
            <a:chOff x="0" y="0"/>
            <a:chExt cx="3461908" cy="2394767"/>
          </a:xfrm>
        </p:grpSpPr>
        <p:sp>
          <p:nvSpPr>
            <p:cNvPr id="305" name="Shape"/>
            <p:cNvSpPr/>
            <p:nvPr/>
          </p:nvSpPr>
          <p:spPr>
            <a:xfrm>
              <a:off x="0" y="0"/>
              <a:ext cx="2977156" cy="2394768"/>
            </a:xfrm>
            <a:custGeom>
              <a:avLst/>
              <a:gdLst/>
              <a:ahLst/>
              <a:cxnLst>
                <a:cxn ang="0">
                  <a:pos x="wd2" y="hd2"/>
                </a:cxn>
                <a:cxn ang="5400000">
                  <a:pos x="wd2" y="hd2"/>
                </a:cxn>
                <a:cxn ang="10800000">
                  <a:pos x="wd2" y="hd2"/>
                </a:cxn>
                <a:cxn ang="16200000">
                  <a:pos x="wd2" y="hd2"/>
                </a:cxn>
              </a:cxnLst>
              <a:rect l="0" t="0" r="r" b="b"/>
              <a:pathLst>
                <a:path w="21474" h="21600" fill="norm" stroke="1" extrusionOk="0">
                  <a:moveTo>
                    <a:pt x="4016" y="21600"/>
                  </a:moveTo>
                  <a:lnTo>
                    <a:pt x="15167" y="21600"/>
                  </a:lnTo>
                  <a:cubicBezTo>
                    <a:pt x="18818" y="20210"/>
                    <a:pt x="21353" y="16064"/>
                    <a:pt x="21470" y="11295"/>
                  </a:cubicBezTo>
                  <a:cubicBezTo>
                    <a:pt x="21600" y="5976"/>
                    <a:pt x="18739" y="1268"/>
                    <a:pt x="14606" y="0"/>
                  </a:cubicBezTo>
                  <a:lnTo>
                    <a:pt x="2174" y="0"/>
                  </a:lnTo>
                  <a:lnTo>
                    <a:pt x="0" y="4891"/>
                  </a:lnTo>
                  <a:lnTo>
                    <a:pt x="3243" y="7284"/>
                  </a:lnTo>
                  <a:lnTo>
                    <a:pt x="594" y="10740"/>
                  </a:lnTo>
                  <a:lnTo>
                    <a:pt x="4108" y="13256"/>
                  </a:lnTo>
                  <a:lnTo>
                    <a:pt x="1160" y="16257"/>
                  </a:lnTo>
                  <a:lnTo>
                    <a:pt x="4016" y="21600"/>
                  </a:lnTo>
                  <a:close/>
                </a:path>
              </a:pathLst>
            </a:cu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a:p>
          </p:txBody>
        </p:sp>
        <p:sp>
          <p:nvSpPr>
            <p:cNvPr id="306" name="Woman"/>
            <p:cNvSpPr txBox="1"/>
            <p:nvPr/>
          </p:nvSpPr>
          <p:spPr>
            <a:xfrm>
              <a:off x="6977" y="784633"/>
              <a:ext cx="3454932"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grpSp>
    </p:spTree>
  </p:cSld>
  <p:clrMapOvr>
    <a:masterClrMapping/>
  </p:clrMapOvr>
  <mc:AlternateContent xmlns:mc="http://schemas.openxmlformats.org/markup-compatibility/2006">
    <mc:Choice xmlns:p14="http://schemas.microsoft.com/office/powerpoint/2010/main" Requires="p14">
      <p:transition spd="med" advClick="1" p14:dur="10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9" name="Rectangle"/>
          <p:cNvSpPr/>
          <p:nvPr/>
        </p:nvSpPr>
        <p:spPr>
          <a:xfrm>
            <a:off x="0" y="-25400"/>
            <a:ext cx="13004800" cy="9804400"/>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10" name="Is Jesus’ Teaching Extreme?"/>
          <p:cNvSpPr txBox="1"/>
          <p:nvPr/>
        </p:nvSpPr>
        <p:spPr>
          <a:xfrm>
            <a:off x="0" y="3238500"/>
            <a:ext cx="13004801" cy="327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200">
                <a:solidFill>
                  <a:srgbClr val="FFFFFF"/>
                </a:solidFill>
                <a:latin typeface="Open Sans Regular Regular"/>
                <a:ea typeface="Open Sans Regular Regular"/>
                <a:cs typeface="Open Sans Regular Regular"/>
                <a:sym typeface="Open Sans Regular Regular"/>
              </a:defRPr>
            </a:lvl1pPr>
          </a:lstStyle>
          <a:p>
            <a:pPr/>
            <a:r>
              <a:t>Is Jesus’ Teaching Extreme?</a:t>
            </a:r>
          </a:p>
        </p:txBody>
      </p:sp>
      <p:sp>
        <p:nvSpPr>
          <p:cNvPr id="311" name="The disciple thought it was."/>
          <p:cNvSpPr txBox="1"/>
          <p:nvPr/>
        </p:nvSpPr>
        <p:spPr>
          <a:xfrm>
            <a:off x="0" y="6905378"/>
            <a:ext cx="13004801" cy="1117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5900">
                <a:solidFill>
                  <a:srgbClr val="FFFFFF"/>
                </a:solidFill>
                <a:latin typeface="Open Sans Regular Regular"/>
                <a:ea typeface="Open Sans Regular Regular"/>
                <a:cs typeface="Open Sans Regular Regular"/>
                <a:sym typeface="Open Sans Regular Regular"/>
              </a:defRPr>
            </a:lvl1pPr>
          </a:lstStyle>
          <a:p>
            <a:pPr/>
            <a:r>
              <a:t>The disciple thought it was.</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11"/>
                                        </p:tgtEl>
                                        <p:attrNameLst>
                                          <p:attrName>style.visibility</p:attrName>
                                        </p:attrNameLst>
                                      </p:cBhvr>
                                      <p:to>
                                        <p:strVal val="visible"/>
                                      </p:to>
                                    </p:set>
                                    <p:animEffect filter="fade" transition="in">
                                      <p:cBhvr>
                                        <p:cTn id="7" dur="1000"/>
                                        <p:tgtEl>
                                          <p:spTgt spid="3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11" grpId="1"/>
    </p:bldLst>
  </p:timing>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3" name="Rectangle"/>
          <p:cNvSpPr/>
          <p:nvPr/>
        </p:nvSpPr>
        <p:spPr>
          <a:xfrm>
            <a:off x="0" y="-25400"/>
            <a:ext cx="13004800" cy="9804400"/>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14" name="Matthew 5:31-32"/>
          <p:cNvSpPr txBox="1"/>
          <p:nvPr/>
        </p:nvSpPr>
        <p:spPr>
          <a:xfrm>
            <a:off x="812800" y="3975100"/>
            <a:ext cx="11379200" cy="1803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800">
                <a:solidFill>
                  <a:srgbClr val="FFFFFF"/>
                </a:solidFill>
                <a:latin typeface="Open Sans Regular Regular"/>
                <a:ea typeface="Open Sans Regular Regular"/>
                <a:cs typeface="Open Sans Regular Regular"/>
                <a:sym typeface="Open Sans Regular Regular"/>
              </a:defRPr>
            </a:lvl1pPr>
          </a:lstStyle>
          <a:p>
            <a:pPr/>
            <a:r>
              <a:t>Matthew 5:31-32</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6"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17" name="God Joins"/>
          <p:cNvSpPr txBox="1"/>
          <p:nvPr/>
        </p:nvSpPr>
        <p:spPr>
          <a:xfrm>
            <a:off x="1631089" y="1586700"/>
            <a:ext cx="9742622" cy="1689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200">
                <a:solidFill>
                  <a:srgbClr val="FFFFFF"/>
                </a:solidFill>
                <a:latin typeface="Open Sans Regular Regular"/>
                <a:ea typeface="Open Sans Regular Regular"/>
                <a:cs typeface="Open Sans Regular Regular"/>
                <a:sym typeface="Open Sans Regular Regular"/>
              </a:defRPr>
            </a:lvl1pPr>
          </a:lstStyle>
          <a:p>
            <a:pPr/>
            <a:r>
              <a:t>God Joins</a:t>
            </a:r>
          </a:p>
        </p:txBody>
      </p:sp>
      <p:grpSp>
        <p:nvGrpSpPr>
          <p:cNvPr id="321" name="Group"/>
          <p:cNvGrpSpPr/>
          <p:nvPr/>
        </p:nvGrpSpPr>
        <p:grpSpPr>
          <a:xfrm>
            <a:off x="3708134" y="3996576"/>
            <a:ext cx="5588532" cy="2333130"/>
            <a:chOff x="0" y="0"/>
            <a:chExt cx="5588530" cy="2333128"/>
          </a:xfrm>
        </p:grpSpPr>
        <p:sp>
          <p:nvSpPr>
            <p:cNvPr id="318" name="Rounded Rectangle"/>
            <p:cNvSpPr/>
            <p:nvPr/>
          </p:nvSpPr>
          <p:spPr>
            <a:xfrm>
              <a:off x="276936" y="0"/>
              <a:ext cx="5269509" cy="2333129"/>
            </a:xfrm>
            <a:prstGeom prst="roundRect">
              <a:avLst>
                <a:gd name="adj" fmla="val 50000"/>
              </a:avLst>
            </a:pr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19" name="Man"/>
            <p:cNvSpPr txBox="1"/>
            <p:nvPr/>
          </p:nvSpPr>
          <p:spPr>
            <a:xfrm>
              <a:off x="0" y="753814"/>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sp>
          <p:nvSpPr>
            <p:cNvPr id="320" name="Woman"/>
            <p:cNvSpPr txBox="1"/>
            <p:nvPr/>
          </p:nvSpPr>
          <p:spPr>
            <a:xfrm>
              <a:off x="2133600" y="753814"/>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grpSp>
      <p:sp>
        <p:nvSpPr>
          <p:cNvPr id="322" name="Two become one flesh"/>
          <p:cNvSpPr txBox="1"/>
          <p:nvPr/>
        </p:nvSpPr>
        <p:spPr>
          <a:xfrm>
            <a:off x="1631089" y="6998499"/>
            <a:ext cx="9742622" cy="1168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6200">
                <a:solidFill>
                  <a:srgbClr val="FFFFFF"/>
                </a:solidFill>
                <a:latin typeface="Open Sans Regular Regular"/>
                <a:ea typeface="Open Sans Regular Regular"/>
                <a:cs typeface="Open Sans Regular Regular"/>
                <a:sym typeface="Open Sans Regular Regular"/>
              </a:defRPr>
            </a:lvl1pPr>
          </a:lstStyle>
          <a:p>
            <a:pPr/>
            <a:r>
              <a:t>Two become one flesh</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4"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grpSp>
        <p:nvGrpSpPr>
          <p:cNvPr id="327" name="Group"/>
          <p:cNvGrpSpPr/>
          <p:nvPr/>
        </p:nvGrpSpPr>
        <p:grpSpPr>
          <a:xfrm>
            <a:off x="876034" y="3529300"/>
            <a:ext cx="3454932" cy="2377282"/>
            <a:chOff x="0" y="0"/>
            <a:chExt cx="3454930" cy="2377281"/>
          </a:xfrm>
        </p:grpSpPr>
        <p:sp>
          <p:nvSpPr>
            <p:cNvPr id="325" name="Shape"/>
            <p:cNvSpPr/>
            <p:nvPr/>
          </p:nvSpPr>
          <p:spPr>
            <a:xfrm>
              <a:off x="633971" y="0"/>
              <a:ext cx="2730227" cy="2377282"/>
            </a:xfrm>
            <a:custGeom>
              <a:avLst/>
              <a:gdLst/>
              <a:ahLst/>
              <a:cxnLst>
                <a:cxn ang="0">
                  <a:pos x="wd2" y="hd2"/>
                </a:cxn>
                <a:cxn ang="5400000">
                  <a:pos x="wd2" y="hd2"/>
                </a:cxn>
                <a:cxn ang="10800000">
                  <a:pos x="wd2" y="hd2"/>
                </a:cxn>
                <a:cxn ang="16200000">
                  <a:pos x="wd2" y="hd2"/>
                </a:cxn>
              </a:cxnLst>
              <a:rect l="0" t="0" r="r" b="b"/>
              <a:pathLst>
                <a:path w="21440" h="21600" fill="norm" stroke="1" extrusionOk="0">
                  <a:moveTo>
                    <a:pt x="19505" y="146"/>
                  </a:moveTo>
                  <a:lnTo>
                    <a:pt x="16508" y="6114"/>
                  </a:lnTo>
                  <a:lnTo>
                    <a:pt x="20024" y="8261"/>
                  </a:lnTo>
                  <a:lnTo>
                    <a:pt x="16928" y="11619"/>
                  </a:lnTo>
                  <a:lnTo>
                    <a:pt x="20983" y="14187"/>
                  </a:lnTo>
                  <a:lnTo>
                    <a:pt x="17777" y="16827"/>
                  </a:lnTo>
                  <a:lnTo>
                    <a:pt x="21440" y="21600"/>
                  </a:lnTo>
                  <a:lnTo>
                    <a:pt x="7926" y="21600"/>
                  </a:lnTo>
                  <a:cubicBezTo>
                    <a:pt x="3480" y="20766"/>
                    <a:pt x="164" y="16414"/>
                    <a:pt x="6" y="11207"/>
                  </a:cubicBezTo>
                  <a:cubicBezTo>
                    <a:pt x="-160" y="5735"/>
                    <a:pt x="3180" y="957"/>
                    <a:pt x="7839" y="0"/>
                  </a:cubicBezTo>
                  <a:lnTo>
                    <a:pt x="19505" y="146"/>
                  </a:lnTo>
                  <a:close/>
                </a:path>
              </a:pathLst>
            </a:cu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a:p>
          </p:txBody>
        </p:sp>
        <p:sp>
          <p:nvSpPr>
            <p:cNvPr id="326" name="Man"/>
            <p:cNvSpPr txBox="1"/>
            <p:nvPr/>
          </p:nvSpPr>
          <p:spPr>
            <a:xfrm>
              <a:off x="0" y="775890"/>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grpSp>
      <p:grpSp>
        <p:nvGrpSpPr>
          <p:cNvPr id="330" name="Group"/>
          <p:cNvGrpSpPr/>
          <p:nvPr/>
        </p:nvGrpSpPr>
        <p:grpSpPr>
          <a:xfrm>
            <a:off x="8666857" y="3520556"/>
            <a:ext cx="3461909" cy="2394769"/>
            <a:chOff x="0" y="0"/>
            <a:chExt cx="3461908" cy="2394767"/>
          </a:xfrm>
        </p:grpSpPr>
        <p:sp>
          <p:nvSpPr>
            <p:cNvPr id="328" name="Shape"/>
            <p:cNvSpPr/>
            <p:nvPr/>
          </p:nvSpPr>
          <p:spPr>
            <a:xfrm>
              <a:off x="0" y="0"/>
              <a:ext cx="2977156" cy="2394768"/>
            </a:xfrm>
            <a:custGeom>
              <a:avLst/>
              <a:gdLst/>
              <a:ahLst/>
              <a:cxnLst>
                <a:cxn ang="0">
                  <a:pos x="wd2" y="hd2"/>
                </a:cxn>
                <a:cxn ang="5400000">
                  <a:pos x="wd2" y="hd2"/>
                </a:cxn>
                <a:cxn ang="10800000">
                  <a:pos x="wd2" y="hd2"/>
                </a:cxn>
                <a:cxn ang="16200000">
                  <a:pos x="wd2" y="hd2"/>
                </a:cxn>
              </a:cxnLst>
              <a:rect l="0" t="0" r="r" b="b"/>
              <a:pathLst>
                <a:path w="21474" h="21600" fill="norm" stroke="1" extrusionOk="0">
                  <a:moveTo>
                    <a:pt x="4016" y="21600"/>
                  </a:moveTo>
                  <a:lnTo>
                    <a:pt x="15167" y="21600"/>
                  </a:lnTo>
                  <a:cubicBezTo>
                    <a:pt x="18818" y="20210"/>
                    <a:pt x="21353" y="16064"/>
                    <a:pt x="21470" y="11295"/>
                  </a:cubicBezTo>
                  <a:cubicBezTo>
                    <a:pt x="21600" y="5976"/>
                    <a:pt x="18739" y="1268"/>
                    <a:pt x="14606" y="0"/>
                  </a:cubicBezTo>
                  <a:lnTo>
                    <a:pt x="2174" y="0"/>
                  </a:lnTo>
                  <a:lnTo>
                    <a:pt x="0" y="4891"/>
                  </a:lnTo>
                  <a:lnTo>
                    <a:pt x="3243" y="7284"/>
                  </a:lnTo>
                  <a:lnTo>
                    <a:pt x="594" y="10740"/>
                  </a:lnTo>
                  <a:lnTo>
                    <a:pt x="4108" y="13256"/>
                  </a:lnTo>
                  <a:lnTo>
                    <a:pt x="1160" y="16257"/>
                  </a:lnTo>
                  <a:lnTo>
                    <a:pt x="4016" y="21600"/>
                  </a:lnTo>
                  <a:close/>
                </a:path>
              </a:pathLst>
            </a:cu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a:p>
          </p:txBody>
        </p:sp>
        <p:sp>
          <p:nvSpPr>
            <p:cNvPr id="329" name="Woman"/>
            <p:cNvSpPr txBox="1"/>
            <p:nvPr/>
          </p:nvSpPr>
          <p:spPr>
            <a:xfrm>
              <a:off x="6977" y="784633"/>
              <a:ext cx="3454932"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grpSp>
      <p:grpSp>
        <p:nvGrpSpPr>
          <p:cNvPr id="333" name="Group"/>
          <p:cNvGrpSpPr/>
          <p:nvPr/>
        </p:nvGrpSpPr>
        <p:grpSpPr>
          <a:xfrm>
            <a:off x="1082112" y="5071492"/>
            <a:ext cx="5025961" cy="3118248"/>
            <a:chOff x="0" y="-1229121"/>
            <a:chExt cx="5025959" cy="3118246"/>
          </a:xfrm>
        </p:grpSpPr>
        <p:sp>
          <p:nvSpPr>
            <p:cNvPr id="331" name="Callout"/>
            <p:cNvSpPr/>
            <p:nvPr/>
          </p:nvSpPr>
          <p:spPr>
            <a:xfrm>
              <a:off x="343363" y="-1229122"/>
              <a:ext cx="4339432" cy="31182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170" y="0"/>
                  </a:moveTo>
                  <a:lnTo>
                    <a:pt x="7918" y="8745"/>
                  </a:lnTo>
                  <a:lnTo>
                    <a:pt x="0" y="8745"/>
                  </a:lnTo>
                  <a:lnTo>
                    <a:pt x="0" y="21600"/>
                  </a:lnTo>
                  <a:lnTo>
                    <a:pt x="21600" y="21600"/>
                  </a:lnTo>
                  <a:lnTo>
                    <a:pt x="21600" y="8745"/>
                  </a:lnTo>
                  <a:lnTo>
                    <a:pt x="12420" y="8745"/>
                  </a:lnTo>
                  <a:lnTo>
                    <a:pt x="10170" y="0"/>
                  </a:lnTo>
                  <a:close/>
                </a:path>
              </a:pathLst>
            </a:custGeom>
            <a:solidFill>
              <a:srgbClr val="5E5E5E"/>
            </a:solidFill>
            <a:ln w="76200" cap="flat">
              <a:solidFill>
                <a:srgbClr val="FFFFFF"/>
              </a:solidFill>
              <a:prstDash val="solid"/>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32" name="He divorces her"/>
            <p:cNvSpPr txBox="1"/>
            <p:nvPr/>
          </p:nvSpPr>
          <p:spPr>
            <a:xfrm>
              <a:off x="0" y="0"/>
              <a:ext cx="5025960" cy="18796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defRPr sz="5100">
                  <a:solidFill>
                    <a:srgbClr val="FFFFFF"/>
                  </a:solidFill>
                  <a:latin typeface="Open Sans Regular Regular"/>
                  <a:ea typeface="Open Sans Regular Regular"/>
                  <a:cs typeface="Open Sans Regular Regular"/>
                  <a:sym typeface="Open Sans Regular Regular"/>
                </a:defRPr>
              </a:pPr>
              <a:r>
                <a:t>He divorces</a:t>
              </a:r>
              <a:br/>
              <a:r>
                <a:t>her</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33"/>
                                        </p:tgtEl>
                                        <p:attrNameLst>
                                          <p:attrName>style.visibility</p:attrName>
                                        </p:attrNameLst>
                                      </p:cBhvr>
                                      <p:to>
                                        <p:strVal val="visible"/>
                                      </p:to>
                                    </p:set>
                                    <p:animEffect filter="fade" transition="in">
                                      <p:cBhvr>
                                        <p:cTn id="7" dur="1000"/>
                                        <p:tgtEl>
                                          <p:spTgt spid="33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33" grpId="1"/>
    </p:bldLst>
  </p:timing>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5"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grpSp>
        <p:nvGrpSpPr>
          <p:cNvPr id="338" name="Group"/>
          <p:cNvGrpSpPr/>
          <p:nvPr/>
        </p:nvGrpSpPr>
        <p:grpSpPr>
          <a:xfrm>
            <a:off x="876034" y="3529300"/>
            <a:ext cx="3454932" cy="2377282"/>
            <a:chOff x="0" y="0"/>
            <a:chExt cx="3454930" cy="2377281"/>
          </a:xfrm>
        </p:grpSpPr>
        <p:sp>
          <p:nvSpPr>
            <p:cNvPr id="336" name="Shape"/>
            <p:cNvSpPr/>
            <p:nvPr/>
          </p:nvSpPr>
          <p:spPr>
            <a:xfrm>
              <a:off x="633971" y="0"/>
              <a:ext cx="2730227" cy="2377282"/>
            </a:xfrm>
            <a:custGeom>
              <a:avLst/>
              <a:gdLst/>
              <a:ahLst/>
              <a:cxnLst>
                <a:cxn ang="0">
                  <a:pos x="wd2" y="hd2"/>
                </a:cxn>
                <a:cxn ang="5400000">
                  <a:pos x="wd2" y="hd2"/>
                </a:cxn>
                <a:cxn ang="10800000">
                  <a:pos x="wd2" y="hd2"/>
                </a:cxn>
                <a:cxn ang="16200000">
                  <a:pos x="wd2" y="hd2"/>
                </a:cxn>
              </a:cxnLst>
              <a:rect l="0" t="0" r="r" b="b"/>
              <a:pathLst>
                <a:path w="21440" h="21600" fill="norm" stroke="1" extrusionOk="0">
                  <a:moveTo>
                    <a:pt x="19505" y="146"/>
                  </a:moveTo>
                  <a:lnTo>
                    <a:pt x="16508" y="6114"/>
                  </a:lnTo>
                  <a:lnTo>
                    <a:pt x="20024" y="8261"/>
                  </a:lnTo>
                  <a:lnTo>
                    <a:pt x="16928" y="11619"/>
                  </a:lnTo>
                  <a:lnTo>
                    <a:pt x="20983" y="14187"/>
                  </a:lnTo>
                  <a:lnTo>
                    <a:pt x="17777" y="16827"/>
                  </a:lnTo>
                  <a:lnTo>
                    <a:pt x="21440" y="21600"/>
                  </a:lnTo>
                  <a:lnTo>
                    <a:pt x="7926" y="21600"/>
                  </a:lnTo>
                  <a:cubicBezTo>
                    <a:pt x="3480" y="20766"/>
                    <a:pt x="164" y="16414"/>
                    <a:pt x="6" y="11207"/>
                  </a:cubicBezTo>
                  <a:cubicBezTo>
                    <a:pt x="-160" y="5735"/>
                    <a:pt x="3180" y="957"/>
                    <a:pt x="7839" y="0"/>
                  </a:cubicBezTo>
                  <a:lnTo>
                    <a:pt x="19505" y="146"/>
                  </a:lnTo>
                  <a:close/>
                </a:path>
              </a:pathLst>
            </a:cu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a:p>
          </p:txBody>
        </p:sp>
        <p:sp>
          <p:nvSpPr>
            <p:cNvPr id="337" name="Man"/>
            <p:cNvSpPr txBox="1"/>
            <p:nvPr/>
          </p:nvSpPr>
          <p:spPr>
            <a:xfrm>
              <a:off x="0" y="775890"/>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grpSp>
      <p:grpSp>
        <p:nvGrpSpPr>
          <p:cNvPr id="341" name="Group"/>
          <p:cNvGrpSpPr/>
          <p:nvPr/>
        </p:nvGrpSpPr>
        <p:grpSpPr>
          <a:xfrm>
            <a:off x="7144816" y="3520556"/>
            <a:ext cx="3461909" cy="2394769"/>
            <a:chOff x="0" y="0"/>
            <a:chExt cx="3461908" cy="2394767"/>
          </a:xfrm>
        </p:grpSpPr>
        <p:sp>
          <p:nvSpPr>
            <p:cNvPr id="339" name="Shape"/>
            <p:cNvSpPr/>
            <p:nvPr/>
          </p:nvSpPr>
          <p:spPr>
            <a:xfrm>
              <a:off x="0" y="0"/>
              <a:ext cx="2977156" cy="2394768"/>
            </a:xfrm>
            <a:custGeom>
              <a:avLst/>
              <a:gdLst/>
              <a:ahLst/>
              <a:cxnLst>
                <a:cxn ang="0">
                  <a:pos x="wd2" y="hd2"/>
                </a:cxn>
                <a:cxn ang="5400000">
                  <a:pos x="wd2" y="hd2"/>
                </a:cxn>
                <a:cxn ang="10800000">
                  <a:pos x="wd2" y="hd2"/>
                </a:cxn>
                <a:cxn ang="16200000">
                  <a:pos x="wd2" y="hd2"/>
                </a:cxn>
              </a:cxnLst>
              <a:rect l="0" t="0" r="r" b="b"/>
              <a:pathLst>
                <a:path w="21474" h="21600" fill="norm" stroke="1" extrusionOk="0">
                  <a:moveTo>
                    <a:pt x="4016" y="21600"/>
                  </a:moveTo>
                  <a:lnTo>
                    <a:pt x="15167" y="21600"/>
                  </a:lnTo>
                  <a:cubicBezTo>
                    <a:pt x="18818" y="20210"/>
                    <a:pt x="21353" y="16064"/>
                    <a:pt x="21470" y="11295"/>
                  </a:cubicBezTo>
                  <a:cubicBezTo>
                    <a:pt x="21600" y="5976"/>
                    <a:pt x="18739" y="1268"/>
                    <a:pt x="14606" y="0"/>
                  </a:cubicBezTo>
                  <a:lnTo>
                    <a:pt x="2174" y="0"/>
                  </a:lnTo>
                  <a:lnTo>
                    <a:pt x="0" y="4891"/>
                  </a:lnTo>
                  <a:lnTo>
                    <a:pt x="3243" y="7284"/>
                  </a:lnTo>
                  <a:lnTo>
                    <a:pt x="594" y="10740"/>
                  </a:lnTo>
                  <a:lnTo>
                    <a:pt x="4108" y="13256"/>
                  </a:lnTo>
                  <a:lnTo>
                    <a:pt x="1160" y="16257"/>
                  </a:lnTo>
                  <a:lnTo>
                    <a:pt x="4016" y="21600"/>
                  </a:lnTo>
                  <a:close/>
                </a:path>
              </a:pathLst>
            </a:cu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a:p>
          </p:txBody>
        </p:sp>
        <p:sp>
          <p:nvSpPr>
            <p:cNvPr id="340" name="Woman"/>
            <p:cNvSpPr txBox="1"/>
            <p:nvPr/>
          </p:nvSpPr>
          <p:spPr>
            <a:xfrm>
              <a:off x="6977" y="784633"/>
              <a:ext cx="3454932"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grpSp>
      <p:sp>
        <p:nvSpPr>
          <p:cNvPr id="342" name="Callout"/>
          <p:cNvSpPr/>
          <p:nvPr/>
        </p:nvSpPr>
        <p:spPr>
          <a:xfrm>
            <a:off x="1425475" y="5071492"/>
            <a:ext cx="4339433" cy="31182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170" y="0"/>
                </a:moveTo>
                <a:lnTo>
                  <a:pt x="7918" y="8745"/>
                </a:lnTo>
                <a:lnTo>
                  <a:pt x="0" y="8745"/>
                </a:lnTo>
                <a:lnTo>
                  <a:pt x="0" y="21600"/>
                </a:lnTo>
                <a:lnTo>
                  <a:pt x="21600" y="21600"/>
                </a:lnTo>
                <a:lnTo>
                  <a:pt x="21600" y="8745"/>
                </a:lnTo>
                <a:lnTo>
                  <a:pt x="12420" y="8745"/>
                </a:lnTo>
                <a:lnTo>
                  <a:pt x="10170" y="0"/>
                </a:lnTo>
                <a:close/>
              </a:path>
            </a:pathLst>
          </a:custGeom>
          <a:solidFill>
            <a:srgbClr val="5E5E5E"/>
          </a:solidFill>
          <a:ln w="76200">
            <a:solidFill>
              <a:srgbClr val="FFFFFF"/>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43" name="He divorces her"/>
          <p:cNvSpPr txBox="1"/>
          <p:nvPr/>
        </p:nvSpPr>
        <p:spPr>
          <a:xfrm>
            <a:off x="1082112" y="6300614"/>
            <a:ext cx="5025961" cy="1879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5100">
                <a:solidFill>
                  <a:srgbClr val="FFFFFF"/>
                </a:solidFill>
                <a:latin typeface="Open Sans Regular Regular"/>
                <a:ea typeface="Open Sans Regular Regular"/>
                <a:cs typeface="Open Sans Regular Regular"/>
                <a:sym typeface="Open Sans Regular Regular"/>
              </a:defRPr>
            </a:pPr>
            <a:r>
              <a:t>He divorces</a:t>
            </a:r>
            <a:br/>
            <a:r>
              <a:t>her</a:t>
            </a:r>
          </a:p>
        </p:txBody>
      </p:sp>
      <p:grpSp>
        <p:nvGrpSpPr>
          <p:cNvPr id="346" name="Group"/>
          <p:cNvGrpSpPr/>
          <p:nvPr/>
        </p:nvGrpSpPr>
        <p:grpSpPr>
          <a:xfrm>
            <a:off x="10161869" y="3592874"/>
            <a:ext cx="2250133" cy="2250133"/>
            <a:chOff x="0" y="0"/>
            <a:chExt cx="2250132" cy="2250132"/>
          </a:xfrm>
        </p:grpSpPr>
        <p:sp>
          <p:nvSpPr>
            <p:cNvPr id="344" name="Circle"/>
            <p:cNvSpPr/>
            <p:nvPr/>
          </p:nvSpPr>
          <p:spPr>
            <a:xfrm>
              <a:off x="0" y="0"/>
              <a:ext cx="2250133" cy="2250133"/>
            </a:xfrm>
            <a:prstGeom prst="ellipse">
              <a:avLst/>
            </a:pr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45" name="Man"/>
            <p:cNvSpPr txBox="1"/>
            <p:nvPr/>
          </p:nvSpPr>
          <p:spPr>
            <a:xfrm>
              <a:off x="8292" y="712316"/>
              <a:ext cx="2233548"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grpSp>
      <p:sp>
        <p:nvSpPr>
          <p:cNvPr id="347" name="Marriage"/>
          <p:cNvSpPr txBox="1"/>
          <p:nvPr/>
        </p:nvSpPr>
        <p:spPr>
          <a:xfrm>
            <a:off x="5102906" y="976472"/>
            <a:ext cx="9742622" cy="1689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200">
                <a:solidFill>
                  <a:srgbClr val="FFFFFF"/>
                </a:solidFill>
                <a:latin typeface="Open Sans Regular Regular"/>
                <a:ea typeface="Open Sans Regular Regular"/>
                <a:cs typeface="Open Sans Regular Regular"/>
                <a:sym typeface="Open Sans Regular Regular"/>
              </a:defRPr>
            </a:lvl1pPr>
          </a:lstStyle>
          <a:p>
            <a:pPr/>
            <a:r>
              <a:t>Marriage</a:t>
            </a:r>
          </a:p>
        </p:txBody>
      </p:sp>
      <p:sp>
        <p:nvSpPr>
          <p:cNvPr id="348" name="Rounded Rectangle"/>
          <p:cNvSpPr/>
          <p:nvPr/>
        </p:nvSpPr>
        <p:spPr>
          <a:xfrm>
            <a:off x="6672217" y="2891419"/>
            <a:ext cx="6174284" cy="3642520"/>
          </a:xfrm>
          <a:prstGeom prst="roundRect">
            <a:avLst>
              <a:gd name="adj" fmla="val 15054"/>
            </a:avLst>
          </a:prstGeom>
          <a:ln w="165100">
            <a:solidFill>
              <a:schemeClr val="accent4">
                <a:hueOff val="-476017"/>
                <a:lumOff val="-10042"/>
              </a:schemeClr>
            </a:solidFill>
            <a:prstDash val="sysDot"/>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grpSp>
        <p:nvGrpSpPr>
          <p:cNvPr id="351" name="Group"/>
          <p:cNvGrpSpPr/>
          <p:nvPr/>
        </p:nvGrpSpPr>
        <p:grpSpPr>
          <a:xfrm>
            <a:off x="7725381" y="5718730"/>
            <a:ext cx="5025961" cy="3118247"/>
            <a:chOff x="0" y="-1262459"/>
            <a:chExt cx="5025959" cy="3118246"/>
          </a:xfrm>
        </p:grpSpPr>
        <p:sp>
          <p:nvSpPr>
            <p:cNvPr id="349" name="Callout"/>
            <p:cNvSpPr/>
            <p:nvPr/>
          </p:nvSpPr>
          <p:spPr>
            <a:xfrm>
              <a:off x="343363" y="-1262460"/>
              <a:ext cx="4339432" cy="31182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170" y="0"/>
                  </a:moveTo>
                  <a:lnTo>
                    <a:pt x="7918" y="8745"/>
                  </a:lnTo>
                  <a:lnTo>
                    <a:pt x="0" y="8745"/>
                  </a:lnTo>
                  <a:lnTo>
                    <a:pt x="0" y="21600"/>
                  </a:lnTo>
                  <a:lnTo>
                    <a:pt x="21600" y="21600"/>
                  </a:lnTo>
                  <a:lnTo>
                    <a:pt x="21600" y="8745"/>
                  </a:lnTo>
                  <a:lnTo>
                    <a:pt x="12420" y="8745"/>
                  </a:lnTo>
                  <a:lnTo>
                    <a:pt x="10170" y="0"/>
                  </a:lnTo>
                  <a:close/>
                </a:path>
              </a:pathLst>
            </a:custGeom>
            <a:solidFill>
              <a:schemeClr val="accent5">
                <a:hueOff val="-82419"/>
                <a:satOff val="-9513"/>
                <a:lumOff val="-16343"/>
              </a:schemeClr>
            </a:solidFill>
            <a:ln w="76200" cap="flat">
              <a:solidFill>
                <a:srgbClr val="FFFFFF"/>
              </a:solidFill>
              <a:prstDash val="solid"/>
              <a:miter lim="400000"/>
            </a:ln>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50" name="Adultery"/>
            <p:cNvSpPr txBox="1"/>
            <p:nvPr/>
          </p:nvSpPr>
          <p:spPr>
            <a:xfrm>
              <a:off x="0" y="233362"/>
              <a:ext cx="5025960" cy="13462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7200">
                  <a:solidFill>
                    <a:srgbClr val="FFFFFF"/>
                  </a:solidFill>
                  <a:latin typeface="Open Sans Regular Regular"/>
                  <a:ea typeface="Open Sans Regular Regular"/>
                  <a:cs typeface="Open Sans Regular Regular"/>
                  <a:sym typeface="Open Sans Regular Regular"/>
                </a:defRPr>
              </a:lvl1pPr>
            </a:lstStyle>
            <a:p>
              <a:pPr/>
              <a:r>
                <a:t>Adultery</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51"/>
                                        </p:tgtEl>
                                        <p:attrNameLst>
                                          <p:attrName>style.visibility</p:attrName>
                                        </p:attrNameLst>
                                      </p:cBhvr>
                                      <p:to>
                                        <p:strVal val="visible"/>
                                      </p:to>
                                    </p:set>
                                    <p:animEffect filter="fade" transition="in">
                                      <p:cBhvr>
                                        <p:cTn id="7" dur="1000"/>
                                        <p:tgtEl>
                                          <p:spTgt spid="35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51" grpId="1"/>
    </p:bldLst>
  </p:timing>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3" name="Rectangle"/>
          <p:cNvSpPr/>
          <p:nvPr/>
        </p:nvSpPr>
        <p:spPr>
          <a:xfrm>
            <a:off x="0" y="-25400"/>
            <a:ext cx="13004800" cy="9804400"/>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54" name="1 Corinthians 7:10-11"/>
          <p:cNvSpPr txBox="1"/>
          <p:nvPr/>
        </p:nvSpPr>
        <p:spPr>
          <a:xfrm>
            <a:off x="812800" y="3124200"/>
            <a:ext cx="11379200" cy="350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800">
                <a:solidFill>
                  <a:srgbClr val="FFFFFF"/>
                </a:solidFill>
                <a:latin typeface="Open Sans Regular Regular"/>
                <a:ea typeface="Open Sans Regular Regular"/>
                <a:cs typeface="Open Sans Regular Regular"/>
                <a:sym typeface="Open Sans Regular Regular"/>
              </a:defRPr>
            </a:lvl1pPr>
          </a:lstStyle>
          <a:p>
            <a:pPr/>
            <a:r>
              <a:t>1 Corinthians 7:10-11</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6"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grpSp>
        <p:nvGrpSpPr>
          <p:cNvPr id="363" name="Group"/>
          <p:cNvGrpSpPr/>
          <p:nvPr/>
        </p:nvGrpSpPr>
        <p:grpSpPr>
          <a:xfrm>
            <a:off x="876034" y="3823378"/>
            <a:ext cx="11252732" cy="2394769"/>
            <a:chOff x="0" y="0"/>
            <a:chExt cx="11252730" cy="2394767"/>
          </a:xfrm>
        </p:grpSpPr>
        <p:grpSp>
          <p:nvGrpSpPr>
            <p:cNvPr id="359" name="Group"/>
            <p:cNvGrpSpPr/>
            <p:nvPr/>
          </p:nvGrpSpPr>
          <p:grpSpPr>
            <a:xfrm>
              <a:off x="0" y="8743"/>
              <a:ext cx="3454931" cy="2377282"/>
              <a:chOff x="0" y="0"/>
              <a:chExt cx="3454930" cy="2377281"/>
            </a:xfrm>
          </p:grpSpPr>
          <p:sp>
            <p:nvSpPr>
              <p:cNvPr id="357" name="Shape"/>
              <p:cNvSpPr/>
              <p:nvPr/>
            </p:nvSpPr>
            <p:spPr>
              <a:xfrm>
                <a:off x="633971" y="0"/>
                <a:ext cx="2730227" cy="2377282"/>
              </a:xfrm>
              <a:custGeom>
                <a:avLst/>
                <a:gdLst/>
                <a:ahLst/>
                <a:cxnLst>
                  <a:cxn ang="0">
                    <a:pos x="wd2" y="hd2"/>
                  </a:cxn>
                  <a:cxn ang="5400000">
                    <a:pos x="wd2" y="hd2"/>
                  </a:cxn>
                  <a:cxn ang="10800000">
                    <a:pos x="wd2" y="hd2"/>
                  </a:cxn>
                  <a:cxn ang="16200000">
                    <a:pos x="wd2" y="hd2"/>
                  </a:cxn>
                </a:cxnLst>
                <a:rect l="0" t="0" r="r" b="b"/>
                <a:pathLst>
                  <a:path w="21440" h="21600" fill="norm" stroke="1" extrusionOk="0">
                    <a:moveTo>
                      <a:pt x="19505" y="146"/>
                    </a:moveTo>
                    <a:lnTo>
                      <a:pt x="16508" y="6114"/>
                    </a:lnTo>
                    <a:lnTo>
                      <a:pt x="20024" y="8261"/>
                    </a:lnTo>
                    <a:lnTo>
                      <a:pt x="16928" y="11619"/>
                    </a:lnTo>
                    <a:lnTo>
                      <a:pt x="20983" y="14187"/>
                    </a:lnTo>
                    <a:lnTo>
                      <a:pt x="17777" y="16827"/>
                    </a:lnTo>
                    <a:lnTo>
                      <a:pt x="21440" y="21600"/>
                    </a:lnTo>
                    <a:lnTo>
                      <a:pt x="7926" y="21600"/>
                    </a:lnTo>
                    <a:cubicBezTo>
                      <a:pt x="3480" y="20766"/>
                      <a:pt x="164" y="16414"/>
                      <a:pt x="6" y="11207"/>
                    </a:cubicBezTo>
                    <a:cubicBezTo>
                      <a:pt x="-160" y="5735"/>
                      <a:pt x="3180" y="957"/>
                      <a:pt x="7839" y="0"/>
                    </a:cubicBezTo>
                    <a:lnTo>
                      <a:pt x="19505" y="146"/>
                    </a:lnTo>
                    <a:close/>
                  </a:path>
                </a:pathLst>
              </a:cu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a:p>
            </p:txBody>
          </p:sp>
          <p:sp>
            <p:nvSpPr>
              <p:cNvPr id="358" name="Man"/>
              <p:cNvSpPr txBox="1"/>
              <p:nvPr/>
            </p:nvSpPr>
            <p:spPr>
              <a:xfrm>
                <a:off x="0" y="775890"/>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grpSp>
        <p:grpSp>
          <p:nvGrpSpPr>
            <p:cNvPr id="362" name="Group"/>
            <p:cNvGrpSpPr/>
            <p:nvPr/>
          </p:nvGrpSpPr>
          <p:grpSpPr>
            <a:xfrm>
              <a:off x="7790822" y="0"/>
              <a:ext cx="3461909" cy="2394768"/>
              <a:chOff x="0" y="0"/>
              <a:chExt cx="3461908" cy="2394767"/>
            </a:xfrm>
          </p:grpSpPr>
          <p:sp>
            <p:nvSpPr>
              <p:cNvPr id="360" name="Shape"/>
              <p:cNvSpPr/>
              <p:nvPr/>
            </p:nvSpPr>
            <p:spPr>
              <a:xfrm>
                <a:off x="0" y="0"/>
                <a:ext cx="2977156" cy="2394768"/>
              </a:xfrm>
              <a:custGeom>
                <a:avLst/>
                <a:gdLst/>
                <a:ahLst/>
                <a:cxnLst>
                  <a:cxn ang="0">
                    <a:pos x="wd2" y="hd2"/>
                  </a:cxn>
                  <a:cxn ang="5400000">
                    <a:pos x="wd2" y="hd2"/>
                  </a:cxn>
                  <a:cxn ang="10800000">
                    <a:pos x="wd2" y="hd2"/>
                  </a:cxn>
                  <a:cxn ang="16200000">
                    <a:pos x="wd2" y="hd2"/>
                  </a:cxn>
                </a:cxnLst>
                <a:rect l="0" t="0" r="r" b="b"/>
                <a:pathLst>
                  <a:path w="21474" h="21600" fill="norm" stroke="1" extrusionOk="0">
                    <a:moveTo>
                      <a:pt x="4016" y="21600"/>
                    </a:moveTo>
                    <a:lnTo>
                      <a:pt x="15167" y="21600"/>
                    </a:lnTo>
                    <a:cubicBezTo>
                      <a:pt x="18818" y="20210"/>
                      <a:pt x="21353" y="16064"/>
                      <a:pt x="21470" y="11295"/>
                    </a:cubicBezTo>
                    <a:cubicBezTo>
                      <a:pt x="21600" y="5976"/>
                      <a:pt x="18739" y="1268"/>
                      <a:pt x="14606" y="0"/>
                    </a:cubicBezTo>
                    <a:lnTo>
                      <a:pt x="2174" y="0"/>
                    </a:lnTo>
                    <a:lnTo>
                      <a:pt x="0" y="4891"/>
                    </a:lnTo>
                    <a:lnTo>
                      <a:pt x="3243" y="7284"/>
                    </a:lnTo>
                    <a:lnTo>
                      <a:pt x="594" y="10740"/>
                    </a:lnTo>
                    <a:lnTo>
                      <a:pt x="4108" y="13256"/>
                    </a:lnTo>
                    <a:lnTo>
                      <a:pt x="1160" y="16257"/>
                    </a:lnTo>
                    <a:lnTo>
                      <a:pt x="4016" y="21600"/>
                    </a:lnTo>
                    <a:close/>
                  </a:path>
                </a:pathLst>
              </a:cu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a:p>
            </p:txBody>
          </p:sp>
          <p:sp>
            <p:nvSpPr>
              <p:cNvPr id="361" name="Woman"/>
              <p:cNvSpPr txBox="1"/>
              <p:nvPr/>
            </p:nvSpPr>
            <p:spPr>
              <a:xfrm>
                <a:off x="6977" y="784633"/>
                <a:ext cx="3454932"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grpSp>
      </p:grpSp>
      <p:sp>
        <p:nvSpPr>
          <p:cNvPr id="364" name="Option #1: Stay single"/>
          <p:cNvSpPr txBox="1"/>
          <p:nvPr/>
        </p:nvSpPr>
        <p:spPr>
          <a:xfrm>
            <a:off x="1631089" y="7060844"/>
            <a:ext cx="9742622" cy="1295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6900">
                <a:solidFill>
                  <a:srgbClr val="FFFFFF"/>
                </a:solidFill>
                <a:latin typeface="Open Sans Regular Regular"/>
                <a:ea typeface="Open Sans Regular Regular"/>
                <a:cs typeface="Open Sans Regular Regular"/>
                <a:sym typeface="Open Sans Regular Regular"/>
              </a:defRPr>
            </a:lvl1pPr>
          </a:lstStyle>
          <a:p>
            <a:pPr/>
            <a:r>
              <a:t>Option #1: Stay single</a:t>
            </a:r>
          </a:p>
        </p:txBody>
      </p:sp>
      <p:sp>
        <p:nvSpPr>
          <p:cNvPr id="365" name="What should someone do who is divorced?"/>
          <p:cNvSpPr txBox="1"/>
          <p:nvPr/>
        </p:nvSpPr>
        <p:spPr>
          <a:xfrm>
            <a:off x="1631089" y="491480"/>
            <a:ext cx="9742622" cy="2489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6900">
                <a:solidFill>
                  <a:srgbClr val="FFFFFF"/>
                </a:solidFill>
                <a:latin typeface="Open Sans Regular Regular"/>
                <a:ea typeface="Open Sans Regular Regular"/>
                <a:cs typeface="Open Sans Regular Regular"/>
                <a:sym typeface="Open Sans Regular Regular"/>
              </a:defRPr>
            </a:lvl1pPr>
          </a:lstStyle>
          <a:p>
            <a:pPr/>
            <a:r>
              <a:t>What should someone do who is divorced?</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63"/>
                                        </p:tgtEl>
                                        <p:attrNameLst>
                                          <p:attrName>style.visibility</p:attrName>
                                        </p:attrNameLst>
                                      </p:cBhvr>
                                      <p:to>
                                        <p:strVal val="visible"/>
                                      </p:to>
                                    </p:set>
                                    <p:animEffect filter="fade" transition="in">
                                      <p:cBhvr>
                                        <p:cTn id="7" dur="1000"/>
                                        <p:tgtEl>
                                          <p:spTgt spid="363"/>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364"/>
                                        </p:tgtEl>
                                        <p:attrNameLst>
                                          <p:attrName>style.visibility</p:attrName>
                                        </p:attrNameLst>
                                      </p:cBhvr>
                                      <p:to>
                                        <p:strVal val="visible"/>
                                      </p:to>
                                    </p:set>
                                    <p:animEffect filter="fade" transition="in">
                                      <p:cBhvr>
                                        <p:cTn id="12" dur="1000"/>
                                        <p:tgtEl>
                                          <p:spTgt spid="3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63" grpId="1"/>
      <p:bldP build="whole" bldLvl="1" animBg="1" rev="0" advAuto="0" spid="364" grpId="2"/>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67" name="Matthew 10:34-37…"/>
          <p:cNvSpPr txBox="1"/>
          <p:nvPr/>
        </p:nvSpPr>
        <p:spPr>
          <a:xfrm>
            <a:off x="418619" y="450850"/>
            <a:ext cx="12167563" cy="8851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3900">
                <a:solidFill>
                  <a:srgbClr val="FFFFFF"/>
                </a:solidFill>
                <a:latin typeface="Open Sans Regular Regular"/>
                <a:ea typeface="Open Sans Regular Regular"/>
                <a:cs typeface="Open Sans Regular Regular"/>
                <a:sym typeface="Open Sans Regular Regular"/>
              </a:defRPr>
            </a:pPr>
            <a:r>
              <a:t>Matthew 10:34-37</a:t>
            </a:r>
          </a:p>
          <a:p>
            <a:pPr algn="l">
              <a:defRPr sz="3900">
                <a:solidFill>
                  <a:srgbClr val="FFFFFF"/>
                </a:solidFill>
                <a:latin typeface="Open Sans Regular Regular"/>
                <a:ea typeface="Open Sans Regular Regular"/>
                <a:cs typeface="Open Sans Regular Regular"/>
                <a:sym typeface="Open Sans Regular Regular"/>
              </a:defRPr>
            </a:pPr>
            <a:r>
              <a:t>“Do not think that I have come to bring peace to the earth. I have not come to bring peace, but a sword. For I have come to set a man against his father, and a daughter against her mother, and a daughter-in-law against her mother-in-law. And a person's enemies will be those of his own household. Whoever loves father or mother more than me is not worthy of me, and whoever loves son or daughter more than me is not worthy of me. And whoever does not take his cross and follow me is not worthy of me. Whoever finds his life will lose it, and whoever loses his life for my sake will find it.</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7"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68" name="What should someone do who is divorced?"/>
          <p:cNvSpPr txBox="1"/>
          <p:nvPr/>
        </p:nvSpPr>
        <p:spPr>
          <a:xfrm>
            <a:off x="1631089" y="491480"/>
            <a:ext cx="9742622" cy="2489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6900">
                <a:solidFill>
                  <a:srgbClr val="FFFFFF"/>
                </a:solidFill>
                <a:latin typeface="Open Sans Regular Regular"/>
                <a:ea typeface="Open Sans Regular Regular"/>
                <a:cs typeface="Open Sans Regular Regular"/>
                <a:sym typeface="Open Sans Regular Regular"/>
              </a:defRPr>
            </a:lvl1pPr>
          </a:lstStyle>
          <a:p>
            <a:pPr/>
            <a:r>
              <a:t>What should someone do who is divorced?</a:t>
            </a:r>
          </a:p>
        </p:txBody>
      </p:sp>
      <p:sp>
        <p:nvSpPr>
          <p:cNvPr id="369" name="Option #2: Be reconciled"/>
          <p:cNvSpPr txBox="1"/>
          <p:nvPr/>
        </p:nvSpPr>
        <p:spPr>
          <a:xfrm>
            <a:off x="-22535" y="7060844"/>
            <a:ext cx="13004801" cy="1295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6900">
                <a:solidFill>
                  <a:srgbClr val="FFFFFF"/>
                </a:solidFill>
                <a:latin typeface="Open Sans Regular Regular"/>
                <a:ea typeface="Open Sans Regular Regular"/>
                <a:cs typeface="Open Sans Regular Regular"/>
                <a:sym typeface="Open Sans Regular Regular"/>
              </a:defRPr>
            </a:lvl1pPr>
          </a:lstStyle>
          <a:p>
            <a:pPr/>
            <a:r>
              <a:t>Option #2: Be reconciled</a:t>
            </a:r>
          </a:p>
        </p:txBody>
      </p:sp>
      <p:grpSp>
        <p:nvGrpSpPr>
          <p:cNvPr id="373" name="Group"/>
          <p:cNvGrpSpPr/>
          <p:nvPr/>
        </p:nvGrpSpPr>
        <p:grpSpPr>
          <a:xfrm>
            <a:off x="3708134" y="3996576"/>
            <a:ext cx="5588532" cy="2333130"/>
            <a:chOff x="0" y="0"/>
            <a:chExt cx="5588530" cy="2333128"/>
          </a:xfrm>
        </p:grpSpPr>
        <p:sp>
          <p:nvSpPr>
            <p:cNvPr id="370" name="Rounded Rectangle"/>
            <p:cNvSpPr/>
            <p:nvPr/>
          </p:nvSpPr>
          <p:spPr>
            <a:xfrm>
              <a:off x="276936" y="0"/>
              <a:ext cx="5269509" cy="2333129"/>
            </a:xfrm>
            <a:prstGeom prst="roundRect">
              <a:avLst>
                <a:gd name="adj" fmla="val 50000"/>
              </a:avLst>
            </a:pr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71" name="Man"/>
            <p:cNvSpPr txBox="1"/>
            <p:nvPr/>
          </p:nvSpPr>
          <p:spPr>
            <a:xfrm>
              <a:off x="0" y="753814"/>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sp>
          <p:nvSpPr>
            <p:cNvPr id="372" name="Woman"/>
            <p:cNvSpPr txBox="1"/>
            <p:nvPr/>
          </p:nvSpPr>
          <p:spPr>
            <a:xfrm>
              <a:off x="2133600" y="753814"/>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69"/>
                                        </p:tgtEl>
                                        <p:attrNameLst>
                                          <p:attrName>style.visibility</p:attrName>
                                        </p:attrNameLst>
                                      </p:cBhvr>
                                      <p:to>
                                        <p:strVal val="visible"/>
                                      </p:to>
                                    </p:set>
                                    <p:animEffect filter="fade" transition="in">
                                      <p:cBhvr>
                                        <p:cTn id="7" dur="1000"/>
                                        <p:tgtEl>
                                          <p:spTgt spid="3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69" grpId="1"/>
    </p:bldLst>
  </p:timing>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5" name="Rectangle"/>
          <p:cNvSpPr/>
          <p:nvPr/>
        </p:nvSpPr>
        <p:spPr>
          <a:xfrm>
            <a:off x="0" y="-25400"/>
            <a:ext cx="13004800" cy="9804400"/>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76" name="1 Corinthians 7:12-16"/>
          <p:cNvSpPr txBox="1"/>
          <p:nvPr/>
        </p:nvSpPr>
        <p:spPr>
          <a:xfrm>
            <a:off x="812800" y="3124200"/>
            <a:ext cx="11379200" cy="350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800">
                <a:solidFill>
                  <a:srgbClr val="FFFFFF"/>
                </a:solidFill>
                <a:latin typeface="Open Sans Regular Regular"/>
                <a:ea typeface="Open Sans Regular Regular"/>
                <a:cs typeface="Open Sans Regular Regular"/>
                <a:sym typeface="Open Sans Regular Regular"/>
              </a:defRPr>
            </a:lvl1pPr>
          </a:lstStyle>
          <a:p>
            <a:pPr/>
            <a:r>
              <a:t>1 Corinthians 7:12-16</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8"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79" name="Stay with them because you might save them."/>
          <p:cNvSpPr txBox="1"/>
          <p:nvPr/>
        </p:nvSpPr>
        <p:spPr>
          <a:xfrm>
            <a:off x="1179190" y="6883361"/>
            <a:ext cx="10646420" cy="220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6100">
                <a:solidFill>
                  <a:srgbClr val="FFFFFF"/>
                </a:solidFill>
                <a:latin typeface="Open Sans Regular Regular"/>
                <a:ea typeface="Open Sans Regular Regular"/>
                <a:cs typeface="Open Sans Regular Regular"/>
                <a:sym typeface="Open Sans Regular Regular"/>
              </a:defRPr>
            </a:pPr>
            <a:r>
              <a:t>Stay with them because</a:t>
            </a:r>
            <a:br/>
            <a:r>
              <a:t>you might save them.</a:t>
            </a:r>
          </a:p>
        </p:txBody>
      </p:sp>
      <p:sp>
        <p:nvSpPr>
          <p:cNvPr id="380" name="Rounded Rectangle"/>
          <p:cNvSpPr/>
          <p:nvPr/>
        </p:nvSpPr>
        <p:spPr>
          <a:xfrm>
            <a:off x="3985071" y="3996576"/>
            <a:ext cx="5269509" cy="2333130"/>
          </a:xfrm>
          <a:prstGeom prst="roundRect">
            <a:avLst>
              <a:gd name="adj" fmla="val 50000"/>
            </a:avLst>
          </a:prstGeom>
          <a:gradFill>
            <a:gsLst>
              <a:gs pos="1360">
                <a:srgbClr val="FFFFFF"/>
              </a:gs>
              <a:gs pos="100000">
                <a:srgbClr val="FF2600"/>
              </a:gs>
            </a:gsLst>
            <a:path>
              <a:fillToRect l="48342" t="56680" r="51657" b="43319"/>
            </a:path>
          </a:gradFill>
          <a:ln w="12700">
            <a:miter lim="400000"/>
          </a:ln>
          <a:effectLst>
            <a:outerShdw sx="100000" sy="100000" kx="0" ky="0" algn="b" rotWithShape="0" blurRad="177800" dist="75271" dir="5400000">
              <a:srgbClr val="000000">
                <a:alpha val="75949"/>
              </a:srgbClr>
            </a:outerShdw>
          </a:effectLst>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81" name="Man"/>
          <p:cNvSpPr txBox="1"/>
          <p:nvPr/>
        </p:nvSpPr>
        <p:spPr>
          <a:xfrm>
            <a:off x="3708134" y="4750390"/>
            <a:ext cx="3454932" cy="825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200">
                <a:solidFill>
                  <a:srgbClr val="FFFFFF"/>
                </a:solidFill>
                <a:latin typeface="Open Sans Regular Regular"/>
                <a:ea typeface="Open Sans Regular Regular"/>
                <a:cs typeface="Open Sans Regular Regular"/>
                <a:sym typeface="Open Sans Regular Regular"/>
              </a:defRPr>
            </a:lvl1pPr>
          </a:lstStyle>
          <a:p>
            <a:pPr/>
            <a:r>
              <a:t>Man</a:t>
            </a:r>
          </a:p>
        </p:txBody>
      </p:sp>
      <p:sp>
        <p:nvSpPr>
          <p:cNvPr id="382" name="Woman"/>
          <p:cNvSpPr txBox="1"/>
          <p:nvPr/>
        </p:nvSpPr>
        <p:spPr>
          <a:xfrm>
            <a:off x="5841734" y="4750390"/>
            <a:ext cx="3454932" cy="825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sp>
        <p:nvSpPr>
          <p:cNvPr id="383" name="What should a Christian do  who is married to an unbeliever?"/>
          <p:cNvSpPr txBox="1"/>
          <p:nvPr/>
        </p:nvSpPr>
        <p:spPr>
          <a:xfrm>
            <a:off x="6511" y="631180"/>
            <a:ext cx="12991778" cy="220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6100">
                <a:solidFill>
                  <a:srgbClr val="FFFFFF"/>
                </a:solidFill>
                <a:latin typeface="Open Sans Regular Regular"/>
                <a:ea typeface="Open Sans Regular Regular"/>
                <a:cs typeface="Open Sans Regular Regular"/>
                <a:sym typeface="Open Sans Regular Regular"/>
              </a:defRPr>
            </a:pPr>
            <a:r>
              <a:t>What should a Christian do </a:t>
            </a:r>
            <a:br/>
            <a:r>
              <a:t>who is married to an unbeliever?</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79"/>
                                        </p:tgtEl>
                                        <p:attrNameLst>
                                          <p:attrName>style.visibility</p:attrName>
                                        </p:attrNameLst>
                                      </p:cBhvr>
                                      <p:to>
                                        <p:strVal val="visible"/>
                                      </p:to>
                                    </p:set>
                                    <p:animEffect filter="fade" transition="in">
                                      <p:cBhvr>
                                        <p:cTn id="7" dur="1000"/>
                                        <p:tgtEl>
                                          <p:spTgt spid="3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79" grpId="1"/>
    </p:bldLst>
  </p:timing>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5"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86" name="Stay with them because you might save them."/>
          <p:cNvSpPr txBox="1"/>
          <p:nvPr/>
        </p:nvSpPr>
        <p:spPr>
          <a:xfrm>
            <a:off x="1179190" y="6883361"/>
            <a:ext cx="10646420" cy="220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6100">
                <a:solidFill>
                  <a:srgbClr val="FFFFFF"/>
                </a:solidFill>
                <a:latin typeface="Open Sans Regular Regular"/>
                <a:ea typeface="Open Sans Regular Regular"/>
                <a:cs typeface="Open Sans Regular Regular"/>
                <a:sym typeface="Open Sans Regular Regular"/>
              </a:defRPr>
            </a:pPr>
            <a:r>
              <a:t>Stay with them because</a:t>
            </a:r>
            <a:br/>
            <a:r>
              <a:t>you might save them.</a:t>
            </a:r>
          </a:p>
        </p:txBody>
      </p:sp>
      <p:sp>
        <p:nvSpPr>
          <p:cNvPr id="387" name="Rounded Rectangle"/>
          <p:cNvSpPr/>
          <p:nvPr/>
        </p:nvSpPr>
        <p:spPr>
          <a:xfrm>
            <a:off x="3985071" y="3996576"/>
            <a:ext cx="5269509" cy="2333130"/>
          </a:xfrm>
          <a:prstGeom prst="roundRect">
            <a:avLst>
              <a:gd name="adj" fmla="val 50000"/>
            </a:avLst>
          </a:prstGeom>
          <a:solidFill>
            <a:srgbClr val="FFFFFF"/>
          </a:solidFill>
          <a:ln w="12700">
            <a:miter lim="400000"/>
          </a:ln>
          <a:effectLst>
            <a:outerShdw sx="100000" sy="100000" kx="0" ky="0" algn="b" rotWithShape="0" blurRad="177800" dist="75271" dir="5400000">
              <a:srgbClr val="000000">
                <a:alpha val="75949"/>
              </a:srgbClr>
            </a:outerShdw>
          </a:effectLst>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88" name="Man"/>
          <p:cNvSpPr txBox="1"/>
          <p:nvPr/>
        </p:nvSpPr>
        <p:spPr>
          <a:xfrm>
            <a:off x="3708134" y="4750390"/>
            <a:ext cx="3454932" cy="825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sp>
        <p:nvSpPr>
          <p:cNvPr id="389" name="Woman"/>
          <p:cNvSpPr txBox="1"/>
          <p:nvPr/>
        </p:nvSpPr>
        <p:spPr>
          <a:xfrm>
            <a:off x="5841734" y="4750390"/>
            <a:ext cx="3454932" cy="825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sp>
        <p:nvSpPr>
          <p:cNvPr id="390" name="What should a Christian do  who is married to an unbeliever?"/>
          <p:cNvSpPr txBox="1"/>
          <p:nvPr/>
        </p:nvSpPr>
        <p:spPr>
          <a:xfrm>
            <a:off x="6511" y="631180"/>
            <a:ext cx="12991778" cy="220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6100">
                <a:solidFill>
                  <a:srgbClr val="FFFFFF"/>
                </a:solidFill>
                <a:latin typeface="Open Sans Regular Regular"/>
                <a:ea typeface="Open Sans Regular Regular"/>
                <a:cs typeface="Open Sans Regular Regular"/>
                <a:sym typeface="Open Sans Regular Regular"/>
              </a:defRPr>
            </a:pPr>
            <a:r>
              <a:t>What should a Christian do </a:t>
            </a:r>
            <a:br/>
            <a:r>
              <a:t>who is married to an unbeliever?</a:t>
            </a:r>
          </a:p>
        </p:txBody>
      </p:sp>
    </p:spTree>
  </p:cSld>
  <p:clrMapOvr>
    <a:masterClrMapping/>
  </p:clrMapOvr>
  <mc:AlternateContent xmlns:mc="http://schemas.openxmlformats.org/markup-compatibility/2006">
    <mc:Choice xmlns:p14="http://schemas.microsoft.com/office/powerpoint/2010/main" Requires="p14">
      <p:transition spd="slow" advClick="1" p14:dur="1500">
        <p:wipe dir="l"/>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2"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393" name="Believer is not “enslaved”"/>
          <p:cNvSpPr txBox="1"/>
          <p:nvPr/>
        </p:nvSpPr>
        <p:spPr>
          <a:xfrm>
            <a:off x="1179190" y="7410411"/>
            <a:ext cx="10646420" cy="1155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6100">
                <a:solidFill>
                  <a:srgbClr val="FFFFFF"/>
                </a:solidFill>
                <a:latin typeface="Open Sans Regular Regular"/>
                <a:ea typeface="Open Sans Regular Regular"/>
                <a:cs typeface="Open Sans Regular Regular"/>
                <a:sym typeface="Open Sans Regular Regular"/>
              </a:defRPr>
            </a:lvl1pPr>
          </a:lstStyle>
          <a:p>
            <a:pPr/>
            <a:r>
              <a:t>Believer is not “enslaved”</a:t>
            </a:r>
          </a:p>
        </p:txBody>
      </p:sp>
      <p:sp>
        <p:nvSpPr>
          <p:cNvPr id="394" name="What if he divorces her?"/>
          <p:cNvSpPr txBox="1"/>
          <p:nvPr/>
        </p:nvSpPr>
        <p:spPr>
          <a:xfrm>
            <a:off x="6511" y="1158230"/>
            <a:ext cx="12991778" cy="1155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6100">
                <a:solidFill>
                  <a:srgbClr val="FFFFFF"/>
                </a:solidFill>
                <a:latin typeface="Open Sans Regular Regular"/>
                <a:ea typeface="Open Sans Regular Regular"/>
                <a:cs typeface="Open Sans Regular Regular"/>
                <a:sym typeface="Open Sans Regular Regular"/>
              </a:defRPr>
            </a:lvl1pPr>
          </a:lstStyle>
          <a:p>
            <a:pPr/>
            <a:r>
              <a:t>What if he divorces her?</a:t>
            </a:r>
          </a:p>
        </p:txBody>
      </p:sp>
      <p:sp>
        <p:nvSpPr>
          <p:cNvPr id="395" name="Shape"/>
          <p:cNvSpPr/>
          <p:nvPr/>
        </p:nvSpPr>
        <p:spPr>
          <a:xfrm>
            <a:off x="1510006" y="3832121"/>
            <a:ext cx="2730227" cy="2377283"/>
          </a:xfrm>
          <a:custGeom>
            <a:avLst/>
            <a:gdLst/>
            <a:ahLst/>
            <a:cxnLst>
              <a:cxn ang="0">
                <a:pos x="wd2" y="hd2"/>
              </a:cxn>
              <a:cxn ang="5400000">
                <a:pos x="wd2" y="hd2"/>
              </a:cxn>
              <a:cxn ang="10800000">
                <a:pos x="wd2" y="hd2"/>
              </a:cxn>
              <a:cxn ang="16200000">
                <a:pos x="wd2" y="hd2"/>
              </a:cxn>
            </a:cxnLst>
            <a:rect l="0" t="0" r="r" b="b"/>
            <a:pathLst>
              <a:path w="21440" h="21600" fill="norm" stroke="1" extrusionOk="0">
                <a:moveTo>
                  <a:pt x="19505" y="146"/>
                </a:moveTo>
                <a:lnTo>
                  <a:pt x="16508" y="6114"/>
                </a:lnTo>
                <a:lnTo>
                  <a:pt x="20024" y="8261"/>
                </a:lnTo>
                <a:lnTo>
                  <a:pt x="16928" y="11619"/>
                </a:lnTo>
                <a:lnTo>
                  <a:pt x="20983" y="14187"/>
                </a:lnTo>
                <a:lnTo>
                  <a:pt x="17777" y="16827"/>
                </a:lnTo>
                <a:lnTo>
                  <a:pt x="21440" y="21600"/>
                </a:lnTo>
                <a:lnTo>
                  <a:pt x="7926" y="21600"/>
                </a:lnTo>
                <a:cubicBezTo>
                  <a:pt x="3480" y="20766"/>
                  <a:pt x="164" y="16414"/>
                  <a:pt x="6" y="11207"/>
                </a:cubicBezTo>
                <a:cubicBezTo>
                  <a:pt x="-160" y="5735"/>
                  <a:pt x="3180" y="957"/>
                  <a:pt x="7839" y="0"/>
                </a:cubicBezTo>
                <a:lnTo>
                  <a:pt x="19505" y="146"/>
                </a:lnTo>
                <a:close/>
              </a:path>
            </a:pathLst>
          </a:custGeom>
          <a:solidFill>
            <a:schemeClr val="accent5">
              <a:hueOff val="-82419"/>
              <a:satOff val="-9513"/>
              <a:lumOff val="-16343"/>
            </a:schemeClr>
          </a:solidFill>
          <a:ln w="12700">
            <a:miter lim="400000"/>
          </a:ln>
          <a:effectLst>
            <a:outerShdw sx="100000" sy="100000" kx="0" ky="0" algn="b" rotWithShape="0" blurRad="177800" dist="75271" dir="5400000">
              <a:srgbClr val="000000">
                <a:alpha val="75949"/>
              </a:srgbClr>
            </a:outerShdw>
          </a:effectLst>
        </p:spPr>
        <p:txBody>
          <a:bodyPr lIns="50800" tIns="50800" rIns="50800" bIns="50800" anchor="ctr"/>
          <a:lstStyle/>
          <a:p>
            <a:pPr/>
          </a:p>
        </p:txBody>
      </p:sp>
      <p:sp>
        <p:nvSpPr>
          <p:cNvPr id="396" name="Man"/>
          <p:cNvSpPr txBox="1"/>
          <p:nvPr/>
        </p:nvSpPr>
        <p:spPr>
          <a:xfrm>
            <a:off x="876034" y="4608012"/>
            <a:ext cx="3454932" cy="825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200">
                <a:solidFill>
                  <a:srgbClr val="FFFFFF"/>
                </a:solidFill>
                <a:latin typeface="Open Sans Regular Regular"/>
                <a:ea typeface="Open Sans Regular Regular"/>
                <a:cs typeface="Open Sans Regular Regular"/>
                <a:sym typeface="Open Sans Regular Regular"/>
              </a:defRPr>
            </a:lvl1pPr>
          </a:lstStyle>
          <a:p>
            <a:pPr/>
            <a:r>
              <a:t>Man</a:t>
            </a:r>
          </a:p>
        </p:txBody>
      </p:sp>
      <p:grpSp>
        <p:nvGrpSpPr>
          <p:cNvPr id="399" name="Group"/>
          <p:cNvGrpSpPr/>
          <p:nvPr/>
        </p:nvGrpSpPr>
        <p:grpSpPr>
          <a:xfrm>
            <a:off x="8666857" y="3823378"/>
            <a:ext cx="3461909" cy="2394769"/>
            <a:chOff x="0" y="0"/>
            <a:chExt cx="3461908" cy="2394767"/>
          </a:xfrm>
        </p:grpSpPr>
        <p:sp>
          <p:nvSpPr>
            <p:cNvPr id="397" name="Shape"/>
            <p:cNvSpPr/>
            <p:nvPr/>
          </p:nvSpPr>
          <p:spPr>
            <a:xfrm>
              <a:off x="0" y="0"/>
              <a:ext cx="2977156" cy="2394768"/>
            </a:xfrm>
            <a:custGeom>
              <a:avLst/>
              <a:gdLst/>
              <a:ahLst/>
              <a:cxnLst>
                <a:cxn ang="0">
                  <a:pos x="wd2" y="hd2"/>
                </a:cxn>
                <a:cxn ang="5400000">
                  <a:pos x="wd2" y="hd2"/>
                </a:cxn>
                <a:cxn ang="10800000">
                  <a:pos x="wd2" y="hd2"/>
                </a:cxn>
                <a:cxn ang="16200000">
                  <a:pos x="wd2" y="hd2"/>
                </a:cxn>
              </a:cxnLst>
              <a:rect l="0" t="0" r="r" b="b"/>
              <a:pathLst>
                <a:path w="21474" h="21600" fill="norm" stroke="1" extrusionOk="0">
                  <a:moveTo>
                    <a:pt x="4016" y="21600"/>
                  </a:moveTo>
                  <a:lnTo>
                    <a:pt x="15167" y="21600"/>
                  </a:lnTo>
                  <a:cubicBezTo>
                    <a:pt x="18818" y="20210"/>
                    <a:pt x="21353" y="16064"/>
                    <a:pt x="21470" y="11295"/>
                  </a:cubicBezTo>
                  <a:cubicBezTo>
                    <a:pt x="21600" y="5976"/>
                    <a:pt x="18739" y="1268"/>
                    <a:pt x="14606" y="0"/>
                  </a:cubicBezTo>
                  <a:lnTo>
                    <a:pt x="2174" y="0"/>
                  </a:lnTo>
                  <a:lnTo>
                    <a:pt x="0" y="4891"/>
                  </a:lnTo>
                  <a:lnTo>
                    <a:pt x="3243" y="7284"/>
                  </a:lnTo>
                  <a:lnTo>
                    <a:pt x="594" y="10740"/>
                  </a:lnTo>
                  <a:lnTo>
                    <a:pt x="4108" y="13256"/>
                  </a:lnTo>
                  <a:lnTo>
                    <a:pt x="1160" y="16257"/>
                  </a:lnTo>
                  <a:lnTo>
                    <a:pt x="4016" y="21600"/>
                  </a:lnTo>
                  <a:close/>
                </a:path>
              </a:pathLst>
            </a:cu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a:p>
          </p:txBody>
        </p:sp>
        <p:sp>
          <p:nvSpPr>
            <p:cNvPr id="398" name="Woman"/>
            <p:cNvSpPr txBox="1"/>
            <p:nvPr/>
          </p:nvSpPr>
          <p:spPr>
            <a:xfrm>
              <a:off x="6977" y="784633"/>
              <a:ext cx="3454932"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393"/>
                                        </p:tgtEl>
                                        <p:attrNameLst>
                                          <p:attrName>style.visibility</p:attrName>
                                        </p:attrNameLst>
                                      </p:cBhvr>
                                      <p:to>
                                        <p:strVal val="visible"/>
                                      </p:to>
                                    </p:set>
                                    <p:animEffect filter="fade" transition="in">
                                      <p:cBhvr>
                                        <p:cTn id="7" dur="1000"/>
                                        <p:tgtEl>
                                          <p:spTgt spid="39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93" grpId="1"/>
    </p:bldLst>
  </p:timing>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1" name="Rectangle"/>
          <p:cNvSpPr/>
          <p:nvPr/>
        </p:nvSpPr>
        <p:spPr>
          <a:xfrm>
            <a:off x="0" y="-25400"/>
            <a:ext cx="13004800" cy="9804400"/>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402" name="Further Questions"/>
          <p:cNvSpPr txBox="1"/>
          <p:nvPr/>
        </p:nvSpPr>
        <p:spPr>
          <a:xfrm>
            <a:off x="812800" y="3975100"/>
            <a:ext cx="11379200" cy="1803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800">
                <a:solidFill>
                  <a:srgbClr val="FFFFFF"/>
                </a:solidFill>
                <a:latin typeface="Open Sans Regular Regular"/>
                <a:ea typeface="Open Sans Regular Regular"/>
                <a:cs typeface="Open Sans Regular Regular"/>
                <a:sym typeface="Open Sans Regular Regular"/>
              </a:defRPr>
            </a:lvl1pPr>
          </a:lstStyle>
          <a:p>
            <a:pPr/>
            <a:r>
              <a:t>Further Questions</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4" name="Rectangle"/>
          <p:cNvSpPr/>
          <p:nvPr/>
        </p:nvSpPr>
        <p:spPr>
          <a:xfrm>
            <a:off x="0" y="-25400"/>
            <a:ext cx="13004800" cy="9804400"/>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405" name="What should someone do who is divorced for the wrong reason and remarried?"/>
          <p:cNvSpPr txBox="1"/>
          <p:nvPr/>
        </p:nvSpPr>
        <p:spPr>
          <a:xfrm>
            <a:off x="481627" y="857250"/>
            <a:ext cx="12041545" cy="8039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200">
                <a:solidFill>
                  <a:srgbClr val="FFFFFF"/>
                </a:solidFill>
                <a:latin typeface="Open Sans Regular Regular"/>
                <a:ea typeface="Open Sans Regular Regular"/>
                <a:cs typeface="Open Sans Regular Regular"/>
                <a:sym typeface="Open Sans Regular Regular"/>
              </a:defRPr>
            </a:lvl1pPr>
          </a:lstStyle>
          <a:p>
            <a:pPr/>
            <a:r>
              <a:t>What should someone do who is divorced for the wrong reason and remarried?</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7"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408" name="Marriage"/>
          <p:cNvSpPr txBox="1"/>
          <p:nvPr/>
        </p:nvSpPr>
        <p:spPr>
          <a:xfrm>
            <a:off x="-934311" y="929852"/>
            <a:ext cx="9742622" cy="1689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200">
                <a:solidFill>
                  <a:srgbClr val="FFFFFF"/>
                </a:solidFill>
                <a:latin typeface="Open Sans Regular Regular"/>
                <a:ea typeface="Open Sans Regular Regular"/>
                <a:cs typeface="Open Sans Regular Regular"/>
                <a:sym typeface="Open Sans Regular Regular"/>
              </a:defRPr>
            </a:lvl1pPr>
          </a:lstStyle>
          <a:p>
            <a:pPr/>
            <a:r>
              <a:t>Marriage</a:t>
            </a:r>
          </a:p>
        </p:txBody>
      </p:sp>
      <p:sp>
        <p:nvSpPr>
          <p:cNvPr id="409" name="Shape"/>
          <p:cNvSpPr/>
          <p:nvPr/>
        </p:nvSpPr>
        <p:spPr>
          <a:xfrm>
            <a:off x="9015511" y="3570374"/>
            <a:ext cx="2977157" cy="2394769"/>
          </a:xfrm>
          <a:custGeom>
            <a:avLst/>
            <a:gdLst/>
            <a:ahLst/>
            <a:cxnLst>
              <a:cxn ang="0">
                <a:pos x="wd2" y="hd2"/>
              </a:cxn>
              <a:cxn ang="5400000">
                <a:pos x="wd2" y="hd2"/>
              </a:cxn>
              <a:cxn ang="10800000">
                <a:pos x="wd2" y="hd2"/>
              </a:cxn>
              <a:cxn ang="16200000">
                <a:pos x="wd2" y="hd2"/>
              </a:cxn>
            </a:cxnLst>
            <a:rect l="0" t="0" r="r" b="b"/>
            <a:pathLst>
              <a:path w="21474" h="21600" fill="norm" stroke="1" extrusionOk="0">
                <a:moveTo>
                  <a:pt x="4016" y="21600"/>
                </a:moveTo>
                <a:lnTo>
                  <a:pt x="15167" y="21600"/>
                </a:lnTo>
                <a:cubicBezTo>
                  <a:pt x="18818" y="20210"/>
                  <a:pt x="21353" y="16064"/>
                  <a:pt x="21470" y="11295"/>
                </a:cubicBezTo>
                <a:cubicBezTo>
                  <a:pt x="21600" y="5976"/>
                  <a:pt x="18739" y="1268"/>
                  <a:pt x="14606" y="0"/>
                </a:cubicBezTo>
                <a:lnTo>
                  <a:pt x="2174" y="0"/>
                </a:lnTo>
                <a:lnTo>
                  <a:pt x="0" y="4891"/>
                </a:lnTo>
                <a:lnTo>
                  <a:pt x="3243" y="7284"/>
                </a:lnTo>
                <a:lnTo>
                  <a:pt x="594" y="10740"/>
                </a:lnTo>
                <a:lnTo>
                  <a:pt x="4108" y="13256"/>
                </a:lnTo>
                <a:lnTo>
                  <a:pt x="1160" y="16257"/>
                </a:lnTo>
                <a:lnTo>
                  <a:pt x="4016" y="21600"/>
                </a:lnTo>
                <a:close/>
              </a:path>
            </a:pathLst>
          </a:custGeom>
          <a:solidFill>
            <a:srgbClr val="FFFFFF"/>
          </a:solidFill>
          <a:ln w="12700">
            <a:miter lim="400000"/>
          </a:ln>
          <a:effectLst>
            <a:outerShdw sx="100000" sy="100000" kx="0" ky="0" algn="b" rotWithShape="0" blurRad="177800" dist="75271" dir="5400000">
              <a:srgbClr val="000000">
                <a:alpha val="75949"/>
              </a:srgbClr>
            </a:outerShdw>
          </a:effectLst>
        </p:spPr>
        <p:txBody>
          <a:bodyPr lIns="50800" tIns="50800" rIns="50800" bIns="50800" anchor="ctr"/>
          <a:lstStyle/>
          <a:p>
            <a:pPr/>
          </a:p>
        </p:txBody>
      </p:sp>
      <p:grpSp>
        <p:nvGrpSpPr>
          <p:cNvPr id="412" name="Group"/>
          <p:cNvGrpSpPr/>
          <p:nvPr/>
        </p:nvGrpSpPr>
        <p:grpSpPr>
          <a:xfrm>
            <a:off x="2596289" y="3579117"/>
            <a:ext cx="3454931" cy="2377283"/>
            <a:chOff x="0" y="0"/>
            <a:chExt cx="3454930" cy="2377281"/>
          </a:xfrm>
        </p:grpSpPr>
        <p:sp>
          <p:nvSpPr>
            <p:cNvPr id="410" name="Shape"/>
            <p:cNvSpPr/>
            <p:nvPr/>
          </p:nvSpPr>
          <p:spPr>
            <a:xfrm>
              <a:off x="633971" y="0"/>
              <a:ext cx="2730227" cy="2377282"/>
            </a:xfrm>
            <a:custGeom>
              <a:avLst/>
              <a:gdLst/>
              <a:ahLst/>
              <a:cxnLst>
                <a:cxn ang="0">
                  <a:pos x="wd2" y="hd2"/>
                </a:cxn>
                <a:cxn ang="5400000">
                  <a:pos x="wd2" y="hd2"/>
                </a:cxn>
                <a:cxn ang="10800000">
                  <a:pos x="wd2" y="hd2"/>
                </a:cxn>
                <a:cxn ang="16200000">
                  <a:pos x="wd2" y="hd2"/>
                </a:cxn>
              </a:cxnLst>
              <a:rect l="0" t="0" r="r" b="b"/>
              <a:pathLst>
                <a:path w="21440" h="21600" fill="norm" stroke="1" extrusionOk="0">
                  <a:moveTo>
                    <a:pt x="19505" y="146"/>
                  </a:moveTo>
                  <a:lnTo>
                    <a:pt x="16508" y="6114"/>
                  </a:lnTo>
                  <a:lnTo>
                    <a:pt x="20024" y="8261"/>
                  </a:lnTo>
                  <a:lnTo>
                    <a:pt x="16928" y="11619"/>
                  </a:lnTo>
                  <a:lnTo>
                    <a:pt x="20983" y="14187"/>
                  </a:lnTo>
                  <a:lnTo>
                    <a:pt x="17777" y="16827"/>
                  </a:lnTo>
                  <a:lnTo>
                    <a:pt x="21440" y="21600"/>
                  </a:lnTo>
                  <a:lnTo>
                    <a:pt x="7926" y="21600"/>
                  </a:lnTo>
                  <a:cubicBezTo>
                    <a:pt x="3480" y="20766"/>
                    <a:pt x="164" y="16414"/>
                    <a:pt x="6" y="11207"/>
                  </a:cubicBezTo>
                  <a:cubicBezTo>
                    <a:pt x="-160" y="5735"/>
                    <a:pt x="3180" y="957"/>
                    <a:pt x="7839" y="0"/>
                  </a:cubicBezTo>
                  <a:lnTo>
                    <a:pt x="19505" y="146"/>
                  </a:lnTo>
                  <a:close/>
                </a:path>
              </a:pathLst>
            </a:cu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a:p>
          </p:txBody>
        </p:sp>
        <p:sp>
          <p:nvSpPr>
            <p:cNvPr id="411" name="Man"/>
            <p:cNvSpPr txBox="1"/>
            <p:nvPr/>
          </p:nvSpPr>
          <p:spPr>
            <a:xfrm>
              <a:off x="0" y="775890"/>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grpSp>
      <p:sp>
        <p:nvSpPr>
          <p:cNvPr id="413" name="Woman"/>
          <p:cNvSpPr txBox="1"/>
          <p:nvPr/>
        </p:nvSpPr>
        <p:spPr>
          <a:xfrm>
            <a:off x="9022489" y="4355008"/>
            <a:ext cx="3454931" cy="825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grpSp>
        <p:nvGrpSpPr>
          <p:cNvPr id="416" name="Group"/>
          <p:cNvGrpSpPr/>
          <p:nvPr/>
        </p:nvGrpSpPr>
        <p:grpSpPr>
          <a:xfrm>
            <a:off x="1389533" y="3642692"/>
            <a:ext cx="2250134" cy="2250133"/>
            <a:chOff x="0" y="0"/>
            <a:chExt cx="2250132" cy="2250132"/>
          </a:xfrm>
        </p:grpSpPr>
        <p:sp>
          <p:nvSpPr>
            <p:cNvPr id="414" name="Circle"/>
            <p:cNvSpPr/>
            <p:nvPr/>
          </p:nvSpPr>
          <p:spPr>
            <a:xfrm>
              <a:off x="0" y="0"/>
              <a:ext cx="2250133" cy="2250133"/>
            </a:xfrm>
            <a:prstGeom prst="ellipse">
              <a:avLst/>
            </a:pr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415" name="Woman"/>
            <p:cNvSpPr txBox="1"/>
            <p:nvPr/>
          </p:nvSpPr>
          <p:spPr>
            <a:xfrm>
              <a:off x="8292" y="712316"/>
              <a:ext cx="2233548"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grpSp>
      <p:sp>
        <p:nvSpPr>
          <p:cNvPr id="417" name="Rounded Rectangle"/>
          <p:cNvSpPr/>
          <p:nvPr/>
        </p:nvSpPr>
        <p:spPr>
          <a:xfrm>
            <a:off x="635000" y="2844800"/>
            <a:ext cx="6174284" cy="3642519"/>
          </a:xfrm>
          <a:prstGeom prst="roundRect">
            <a:avLst>
              <a:gd name="adj" fmla="val 15054"/>
            </a:avLst>
          </a:prstGeom>
          <a:ln w="165100">
            <a:solidFill>
              <a:schemeClr val="accent4">
                <a:hueOff val="-476017"/>
                <a:lumOff val="-10042"/>
              </a:schemeClr>
            </a:solidFill>
            <a:prstDash val="sysDot"/>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418" name="Callout"/>
          <p:cNvSpPr/>
          <p:nvPr/>
        </p:nvSpPr>
        <p:spPr>
          <a:xfrm>
            <a:off x="1425475" y="5693792"/>
            <a:ext cx="4339433" cy="31182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170" y="0"/>
                </a:moveTo>
                <a:lnTo>
                  <a:pt x="7918" y="8745"/>
                </a:lnTo>
                <a:lnTo>
                  <a:pt x="0" y="8745"/>
                </a:lnTo>
                <a:lnTo>
                  <a:pt x="0" y="21600"/>
                </a:lnTo>
                <a:lnTo>
                  <a:pt x="21600" y="21600"/>
                </a:lnTo>
                <a:lnTo>
                  <a:pt x="21600" y="8745"/>
                </a:lnTo>
                <a:lnTo>
                  <a:pt x="12420" y="8745"/>
                </a:lnTo>
                <a:lnTo>
                  <a:pt x="10170" y="0"/>
                </a:lnTo>
                <a:close/>
              </a:path>
            </a:pathLst>
          </a:custGeom>
          <a:solidFill>
            <a:schemeClr val="accent5">
              <a:hueOff val="-82419"/>
              <a:satOff val="-9513"/>
              <a:lumOff val="-16343"/>
            </a:schemeClr>
          </a:solidFill>
          <a:ln w="76200">
            <a:solidFill>
              <a:srgbClr val="FFFFFF"/>
            </a:solidFill>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419" name="Adultery"/>
          <p:cNvSpPr txBox="1"/>
          <p:nvPr/>
        </p:nvSpPr>
        <p:spPr>
          <a:xfrm>
            <a:off x="1082112" y="7189614"/>
            <a:ext cx="5025961" cy="1346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7200">
                <a:solidFill>
                  <a:srgbClr val="FFFFFF"/>
                </a:solidFill>
                <a:latin typeface="Open Sans Regular Regular"/>
                <a:ea typeface="Open Sans Regular Regular"/>
                <a:cs typeface="Open Sans Regular Regular"/>
                <a:sym typeface="Open Sans Regular Regular"/>
              </a:defRPr>
            </a:lvl1pPr>
          </a:lstStyle>
          <a:p>
            <a:pPr/>
            <a:r>
              <a:t>Adultery</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1"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422" name="Luke 3:8…"/>
          <p:cNvSpPr txBox="1"/>
          <p:nvPr/>
        </p:nvSpPr>
        <p:spPr>
          <a:xfrm>
            <a:off x="418619" y="2286000"/>
            <a:ext cx="12167563" cy="5181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5900">
                <a:solidFill>
                  <a:srgbClr val="FFFFFF"/>
                </a:solidFill>
                <a:latin typeface="Open Sans Regular Regular"/>
                <a:ea typeface="Open Sans Regular Regular"/>
                <a:cs typeface="Open Sans Regular Regular"/>
                <a:sym typeface="Open Sans Regular Regular"/>
              </a:defRPr>
            </a:pPr>
            <a:r>
              <a:t>Luke 3:8</a:t>
            </a:r>
          </a:p>
          <a:p>
            <a:pPr algn="l">
              <a:defRPr sz="5900">
                <a:solidFill>
                  <a:srgbClr val="FFFFFF"/>
                </a:solidFill>
                <a:latin typeface="Open Sans Regular Regular"/>
                <a:ea typeface="Open Sans Regular Regular"/>
                <a:cs typeface="Open Sans Regular Regular"/>
                <a:sym typeface="Open Sans Regular Regular"/>
              </a:defRPr>
            </a:pPr>
            <a:r>
              <a:rPr>
                <a:solidFill>
                  <a:srgbClr val="FFFB00"/>
                </a:solidFill>
              </a:rPr>
              <a:t>Bear fruits in keeping with repentance.</a:t>
            </a:r>
            <a:r>
              <a:t> And do not begin to say to yourselves, ‘We have Abraham as our father.’</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4" name="Rectangle"/>
          <p:cNvSpPr/>
          <p:nvPr/>
        </p:nvSpPr>
        <p:spPr>
          <a:xfrm>
            <a:off x="0" y="-25400"/>
            <a:ext cx="13004800" cy="9804400"/>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425" name="Does this apply to non-Christians?"/>
          <p:cNvSpPr txBox="1"/>
          <p:nvPr/>
        </p:nvSpPr>
        <p:spPr>
          <a:xfrm>
            <a:off x="481627" y="3238500"/>
            <a:ext cx="12041545" cy="327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200">
                <a:solidFill>
                  <a:srgbClr val="FFFFFF"/>
                </a:solidFill>
                <a:latin typeface="Open Sans Regular Regular"/>
                <a:ea typeface="Open Sans Regular Regular"/>
                <a:cs typeface="Open Sans Regular Regular"/>
                <a:sym typeface="Open Sans Regular Regular"/>
              </a:defRPr>
            </a:lvl1pPr>
          </a:lstStyle>
          <a:p>
            <a:pPr/>
            <a:r>
              <a:t>Does this apply to non-Christians?</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70" name="Acts 8:3…"/>
          <p:cNvSpPr txBox="1"/>
          <p:nvPr/>
        </p:nvSpPr>
        <p:spPr>
          <a:xfrm>
            <a:off x="675981" y="1428170"/>
            <a:ext cx="12167563" cy="7569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6200">
                <a:solidFill>
                  <a:srgbClr val="FFFFFF"/>
                </a:solidFill>
                <a:latin typeface="Open Sans Regular Regular"/>
                <a:ea typeface="Open Sans Regular Regular"/>
                <a:cs typeface="Open Sans Regular Regular"/>
                <a:sym typeface="Open Sans Regular Regular"/>
              </a:defRPr>
            </a:pPr>
            <a:r>
              <a:t>Acts 8:3</a:t>
            </a:r>
          </a:p>
          <a:p>
            <a:pPr algn="l">
              <a:defRPr sz="6200">
                <a:solidFill>
                  <a:srgbClr val="FFFFFF"/>
                </a:solidFill>
                <a:latin typeface="Open Sans Regular Regular"/>
                <a:ea typeface="Open Sans Regular Regular"/>
                <a:cs typeface="Open Sans Regular Regular"/>
                <a:sym typeface="Open Sans Regular Regular"/>
              </a:defRPr>
            </a:pPr>
            <a:r>
              <a:t>But Saul was ravaging the church, and entering house after house, he dragged off men and women and committed them to prison.</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7"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428" name="Luke 19:8…"/>
          <p:cNvSpPr txBox="1"/>
          <p:nvPr/>
        </p:nvSpPr>
        <p:spPr>
          <a:xfrm>
            <a:off x="418619" y="1777999"/>
            <a:ext cx="11633625" cy="6197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5900">
                <a:solidFill>
                  <a:srgbClr val="FFFFFF"/>
                </a:solidFill>
                <a:latin typeface="Open Sans Regular Regular"/>
                <a:ea typeface="Open Sans Regular Regular"/>
                <a:cs typeface="Open Sans Regular Regular"/>
                <a:sym typeface="Open Sans Regular Regular"/>
              </a:defRPr>
            </a:pPr>
            <a:r>
              <a:t>Luke 19:8</a:t>
            </a:r>
          </a:p>
          <a:p>
            <a:pPr algn="l">
              <a:defRPr sz="5900">
                <a:solidFill>
                  <a:srgbClr val="FFFFFF"/>
                </a:solidFill>
                <a:latin typeface="Open Sans Regular Regular"/>
                <a:ea typeface="Open Sans Regular Regular"/>
                <a:cs typeface="Open Sans Regular Regular"/>
                <a:sym typeface="Open Sans Regular Regular"/>
              </a:defRPr>
            </a:pPr>
            <a:r>
              <a:t>And Zacchaeus stood and said to the Lord, “Behold, Lord, the half of my goods I give to the poor. </a:t>
            </a:r>
            <a:r>
              <a:rPr>
                <a:solidFill>
                  <a:srgbClr val="FFFB00"/>
                </a:solidFill>
              </a:rPr>
              <a:t>And if I have defrauded anyone of anything, I restore it fourfold.</a:t>
            </a:r>
            <a:r>
              <a:t>”</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0" name="Rectangle"/>
          <p:cNvSpPr/>
          <p:nvPr/>
        </p:nvSpPr>
        <p:spPr>
          <a:xfrm>
            <a:off x="0" y="-25400"/>
            <a:ext cx="13004800" cy="9804400"/>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431" name="Are there other reasons for divorce such as violence, addictions, etc.?"/>
          <p:cNvSpPr txBox="1"/>
          <p:nvPr/>
        </p:nvSpPr>
        <p:spPr>
          <a:xfrm>
            <a:off x="481627" y="1651000"/>
            <a:ext cx="12041545" cy="6451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200">
                <a:solidFill>
                  <a:srgbClr val="FFFFFF"/>
                </a:solidFill>
                <a:latin typeface="Open Sans Regular Regular"/>
                <a:ea typeface="Open Sans Regular Regular"/>
                <a:cs typeface="Open Sans Regular Regular"/>
                <a:sym typeface="Open Sans Regular Regular"/>
              </a:defRPr>
            </a:lvl1pPr>
          </a:lstStyle>
          <a:p>
            <a:pPr/>
            <a:r>
              <a:t>Are there other reasons for divorce such as violence, addictions, etc.?</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3"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434" name="Acts 22:24-25…"/>
          <p:cNvSpPr txBox="1"/>
          <p:nvPr/>
        </p:nvSpPr>
        <p:spPr>
          <a:xfrm>
            <a:off x="418619" y="507999"/>
            <a:ext cx="12167563" cy="8737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5000">
                <a:solidFill>
                  <a:srgbClr val="FFFFFF"/>
                </a:solidFill>
                <a:latin typeface="Open Sans Regular Regular"/>
                <a:ea typeface="Open Sans Regular Regular"/>
                <a:cs typeface="Open Sans Regular Regular"/>
                <a:sym typeface="Open Sans Regular Regular"/>
              </a:defRPr>
            </a:pPr>
            <a:r>
              <a:t>Acts 22:24-25</a:t>
            </a:r>
          </a:p>
          <a:p>
            <a:pPr algn="l">
              <a:defRPr sz="5000">
                <a:solidFill>
                  <a:srgbClr val="FFFFFF"/>
                </a:solidFill>
                <a:latin typeface="Open Sans Regular Regular"/>
                <a:ea typeface="Open Sans Regular Regular"/>
                <a:cs typeface="Open Sans Regular Regular"/>
                <a:sym typeface="Open Sans Regular Regular"/>
              </a:defRPr>
            </a:pPr>
            <a:r>
              <a:t>The tribune ordered him to be brought into the barracks, saying that he should be examined by flogging, to find out why they were shouting against him like this. But when they had stretched him out for the whips, Paul said to the centurion who was standing by, “</a:t>
            </a:r>
            <a:r>
              <a:rPr>
                <a:solidFill>
                  <a:srgbClr val="FFFB00"/>
                </a:solidFill>
              </a:rPr>
              <a:t>Is it lawful for you to flog a man who is a Roman citizen</a:t>
            </a:r>
            <a:r>
              <a:t> and uncondemned?”</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6" name="Rectangle"/>
          <p:cNvSpPr/>
          <p:nvPr/>
        </p:nvSpPr>
        <p:spPr>
          <a:xfrm>
            <a:off x="0" y="-25400"/>
            <a:ext cx="13004800" cy="9804400"/>
          </a:xfrm>
          <a:prstGeom prst="rect">
            <a:avLst/>
          </a:prstGeom>
          <a:solidFill>
            <a:schemeClr val="accent1"/>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437" name="The Point of All This"/>
          <p:cNvSpPr txBox="1"/>
          <p:nvPr/>
        </p:nvSpPr>
        <p:spPr>
          <a:xfrm>
            <a:off x="812800" y="2273300"/>
            <a:ext cx="11379200" cy="5207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14800">
                <a:solidFill>
                  <a:srgbClr val="FFFFFF"/>
                </a:solidFill>
                <a:latin typeface="Open Sans Regular Regular"/>
                <a:ea typeface="Open Sans Regular Regular"/>
                <a:cs typeface="Open Sans Regular Regular"/>
                <a:sym typeface="Open Sans Regular Regular"/>
              </a:defRPr>
            </a:pPr>
            <a:r>
              <a:t>The Point</a:t>
            </a:r>
            <a:br/>
            <a:r>
              <a:t>of All This</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9" name="Rectangle"/>
          <p:cNvSpPr/>
          <p:nvPr/>
        </p:nvSpPr>
        <p:spPr>
          <a:xfrm>
            <a:off x="0" y="-25400"/>
            <a:ext cx="13004800" cy="9804400"/>
          </a:xfrm>
          <a:prstGeom prst="rect">
            <a:avLst/>
          </a:prstGeom>
          <a:solidFill>
            <a:srgbClr val="000000"/>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440" name="“What God has joined together let not man separate.”"/>
          <p:cNvSpPr txBox="1"/>
          <p:nvPr/>
        </p:nvSpPr>
        <p:spPr>
          <a:xfrm>
            <a:off x="-232688" y="2444750"/>
            <a:ext cx="13284244" cy="4864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defRPr sz="9200">
                <a:solidFill>
                  <a:srgbClr val="FFFFFF"/>
                </a:solidFill>
                <a:latin typeface="Open Sans Regular Regular"/>
                <a:ea typeface="Open Sans Regular Regular"/>
                <a:cs typeface="Open Sans Regular Regular"/>
                <a:sym typeface="Open Sans Regular Regular"/>
              </a:defRPr>
            </a:pPr>
            <a:r>
              <a:t>“What God has</a:t>
            </a:r>
            <a:br/>
            <a:r>
              <a:t>joined together</a:t>
            </a:r>
            <a:br/>
            <a:r>
              <a:t>let not man separate.”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Rectangle"/>
          <p:cNvSpPr/>
          <p:nvPr/>
        </p:nvSpPr>
        <p:spPr>
          <a:xfrm>
            <a:off x="0" y="-25400"/>
            <a:ext cx="13004800" cy="9804400"/>
          </a:xfrm>
          <a:prstGeom prst="rect">
            <a:avLst/>
          </a:prstGeom>
          <a:solidFill>
            <a:schemeClr val="accent4">
              <a:hueOff val="-1247790"/>
              <a:lumOff val="-12326"/>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73" name="Matthew 19:3-12"/>
          <p:cNvSpPr txBox="1"/>
          <p:nvPr/>
        </p:nvSpPr>
        <p:spPr>
          <a:xfrm>
            <a:off x="812800" y="3975100"/>
            <a:ext cx="11379200" cy="1803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800">
                <a:solidFill>
                  <a:srgbClr val="FFFFFF"/>
                </a:solidFill>
                <a:latin typeface="Open Sans Regular Regular"/>
                <a:ea typeface="Open Sans Regular Regular"/>
                <a:cs typeface="Open Sans Regular Regular"/>
                <a:sym typeface="Open Sans Regular Regular"/>
              </a:defRPr>
            </a:lvl1pPr>
          </a:lstStyle>
          <a:p>
            <a:pPr/>
            <a:r>
              <a:t>Matthew 19:3-12</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Rectangle"/>
          <p:cNvSpPr/>
          <p:nvPr/>
        </p:nvSpPr>
        <p:spPr>
          <a:xfrm>
            <a:off x="0" y="-25400"/>
            <a:ext cx="13004800" cy="9804400"/>
          </a:xfrm>
          <a:prstGeom prst="rect">
            <a:avLst/>
          </a:prstGeom>
          <a:solidFill>
            <a:schemeClr val="accent4">
              <a:hueOff val="-476017"/>
              <a:lumOff val="-10042"/>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76" name="The Key Principle"/>
          <p:cNvSpPr txBox="1"/>
          <p:nvPr/>
        </p:nvSpPr>
        <p:spPr>
          <a:xfrm>
            <a:off x="0" y="4032249"/>
            <a:ext cx="13004801" cy="1689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200">
                <a:solidFill>
                  <a:srgbClr val="FFFFFF"/>
                </a:solidFill>
                <a:latin typeface="Open Sans Regular Regular"/>
                <a:ea typeface="Open Sans Regular Regular"/>
                <a:cs typeface="Open Sans Regular Regular"/>
                <a:sym typeface="Open Sans Regular Regular"/>
              </a:defRPr>
            </a:lvl1pPr>
          </a:lstStyle>
          <a:p>
            <a:pPr/>
            <a:r>
              <a:t>The Key Principle</a:t>
            </a:r>
          </a:p>
        </p:txBody>
      </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grpSp>
        <p:nvGrpSpPr>
          <p:cNvPr id="181" name="Group"/>
          <p:cNvGrpSpPr/>
          <p:nvPr/>
        </p:nvGrpSpPr>
        <p:grpSpPr>
          <a:xfrm>
            <a:off x="6781534" y="4124689"/>
            <a:ext cx="3454932" cy="2250133"/>
            <a:chOff x="0" y="0"/>
            <a:chExt cx="3454930" cy="2250132"/>
          </a:xfrm>
        </p:grpSpPr>
        <p:sp>
          <p:nvSpPr>
            <p:cNvPr id="179" name="Circle"/>
            <p:cNvSpPr/>
            <p:nvPr/>
          </p:nvSpPr>
          <p:spPr>
            <a:xfrm>
              <a:off x="602398" y="0"/>
              <a:ext cx="2250134" cy="2250133"/>
            </a:xfrm>
            <a:prstGeom prst="ellipse">
              <a:avLst/>
            </a:pr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0" name="Woman"/>
            <p:cNvSpPr txBox="1"/>
            <p:nvPr/>
          </p:nvSpPr>
          <p:spPr>
            <a:xfrm>
              <a:off x="0" y="712316"/>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grpSp>
      <p:grpSp>
        <p:nvGrpSpPr>
          <p:cNvPr id="184" name="Group"/>
          <p:cNvGrpSpPr/>
          <p:nvPr/>
        </p:nvGrpSpPr>
        <p:grpSpPr>
          <a:xfrm>
            <a:off x="2768334" y="4124689"/>
            <a:ext cx="3454932" cy="2250133"/>
            <a:chOff x="0" y="0"/>
            <a:chExt cx="3454930" cy="2250132"/>
          </a:xfrm>
        </p:grpSpPr>
        <p:sp>
          <p:nvSpPr>
            <p:cNvPr id="182" name="Circle"/>
            <p:cNvSpPr/>
            <p:nvPr/>
          </p:nvSpPr>
          <p:spPr>
            <a:xfrm>
              <a:off x="602398" y="0"/>
              <a:ext cx="2250134" cy="2250133"/>
            </a:xfrm>
            <a:prstGeom prst="ellipse">
              <a:avLst/>
            </a:pr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3" name="Man"/>
            <p:cNvSpPr txBox="1"/>
            <p:nvPr/>
          </p:nvSpPr>
          <p:spPr>
            <a:xfrm>
              <a:off x="0" y="712316"/>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thruBlk="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6"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7" name="God Joins"/>
          <p:cNvSpPr txBox="1"/>
          <p:nvPr/>
        </p:nvSpPr>
        <p:spPr>
          <a:xfrm>
            <a:off x="1631089" y="1586701"/>
            <a:ext cx="9742622" cy="1689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200">
                <a:solidFill>
                  <a:srgbClr val="FFFFFF"/>
                </a:solidFill>
                <a:latin typeface="Open Sans Regular Regular"/>
                <a:ea typeface="Open Sans Regular Regular"/>
                <a:cs typeface="Open Sans Regular Regular"/>
                <a:sym typeface="Open Sans Regular Regular"/>
              </a:defRPr>
            </a:lvl1pPr>
          </a:lstStyle>
          <a:p>
            <a:pPr/>
            <a:r>
              <a:t>God Joins</a:t>
            </a:r>
          </a:p>
        </p:txBody>
      </p:sp>
      <p:grpSp>
        <p:nvGrpSpPr>
          <p:cNvPr id="191" name="Group"/>
          <p:cNvGrpSpPr/>
          <p:nvPr/>
        </p:nvGrpSpPr>
        <p:grpSpPr>
          <a:xfrm>
            <a:off x="3708134" y="3996576"/>
            <a:ext cx="5588532" cy="2333129"/>
            <a:chOff x="0" y="0"/>
            <a:chExt cx="5588530" cy="2333128"/>
          </a:xfrm>
        </p:grpSpPr>
        <p:sp>
          <p:nvSpPr>
            <p:cNvPr id="188" name="Rounded Rectangle"/>
            <p:cNvSpPr/>
            <p:nvPr/>
          </p:nvSpPr>
          <p:spPr>
            <a:xfrm>
              <a:off x="276936" y="0"/>
              <a:ext cx="5269509" cy="2333129"/>
            </a:xfrm>
            <a:prstGeom prst="roundRect">
              <a:avLst>
                <a:gd name="adj" fmla="val 50000"/>
              </a:avLst>
            </a:pr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89" name="Man"/>
            <p:cNvSpPr txBox="1"/>
            <p:nvPr/>
          </p:nvSpPr>
          <p:spPr>
            <a:xfrm>
              <a:off x="0" y="753814"/>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sp>
          <p:nvSpPr>
            <p:cNvPr id="190" name="Woman"/>
            <p:cNvSpPr txBox="1"/>
            <p:nvPr/>
          </p:nvSpPr>
          <p:spPr>
            <a:xfrm>
              <a:off x="2133600" y="753814"/>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grpSp>
      <p:sp>
        <p:nvSpPr>
          <p:cNvPr id="192" name="Two become one flesh"/>
          <p:cNvSpPr txBox="1"/>
          <p:nvPr/>
        </p:nvSpPr>
        <p:spPr>
          <a:xfrm>
            <a:off x="1631089" y="6998498"/>
            <a:ext cx="9742622" cy="1168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6200">
                <a:solidFill>
                  <a:srgbClr val="FFFFFF"/>
                </a:solidFill>
                <a:latin typeface="Open Sans Regular Regular"/>
                <a:ea typeface="Open Sans Regular Regular"/>
                <a:cs typeface="Open Sans Regular Regular"/>
                <a:sym typeface="Open Sans Regular Regular"/>
              </a:defRPr>
            </a:lvl1pPr>
          </a:lstStyle>
          <a:p>
            <a:pPr/>
            <a:r>
              <a:t>Two become one flesh</a:t>
            </a:r>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87"/>
                                        </p:tgtEl>
                                        <p:attrNameLst>
                                          <p:attrName>style.visibility</p:attrName>
                                        </p:attrNameLst>
                                      </p:cBhvr>
                                      <p:to>
                                        <p:strVal val="visible"/>
                                      </p:to>
                                    </p:set>
                                    <p:animEffect filter="fade" transition="in">
                                      <p:cBhvr>
                                        <p:cTn id="7" dur="1000"/>
                                        <p:tgtEl>
                                          <p:spTgt spid="187"/>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ID="10" grpId="2" fill="hold">
                                  <p:stCondLst>
                                    <p:cond delay="0"/>
                                  </p:stCondLst>
                                  <p:iterate type="el" backwards="0">
                                    <p:tmAbs val="0"/>
                                  </p:iterate>
                                  <p:childTnLst>
                                    <p:set>
                                      <p:cBhvr>
                                        <p:cTn id="11" fill="hold"/>
                                        <p:tgtEl>
                                          <p:spTgt spid="192"/>
                                        </p:tgtEl>
                                        <p:attrNameLst>
                                          <p:attrName>style.visibility</p:attrName>
                                        </p:attrNameLst>
                                      </p:cBhvr>
                                      <p:to>
                                        <p:strVal val="visible"/>
                                      </p:to>
                                    </p:set>
                                    <p:animEffect filter="fade" transition="in">
                                      <p:cBhvr>
                                        <p:cTn id="12" dur="1000"/>
                                        <p:tgtEl>
                                          <p:spTgt spid="19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87" grpId="1"/>
      <p:bldP build="whole" bldLvl="1" animBg="1" rev="0" advAuto="0" spid="192" grpId="2"/>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Rectangle"/>
          <p:cNvSpPr/>
          <p:nvPr/>
        </p:nvSpPr>
        <p:spPr>
          <a:xfrm>
            <a:off x="0" y="-25400"/>
            <a:ext cx="13004800" cy="9804400"/>
          </a:xfrm>
          <a:prstGeom prst="rect">
            <a:avLst/>
          </a:prstGeom>
          <a:solidFill>
            <a:schemeClr val="accent2">
              <a:hueOff val="-202083"/>
              <a:satOff val="17755"/>
              <a:lumOff val="-16089"/>
            </a:schemeClr>
          </a:solidFill>
          <a:ln w="12700">
            <a:miter lim="400000"/>
          </a:ln>
        </p:spPr>
        <p:txBody>
          <a:bodyPr lIns="50800" tIns="50800" rIns="50800" bIns="50800" anchor="ctr"/>
          <a:lstStyle/>
          <a:p>
            <a:pPr defTabSz="584200">
              <a:defRPr sz="2200">
                <a:solidFill>
                  <a:srgbClr val="FFFFFF"/>
                </a:solidFill>
                <a:latin typeface="Helvetica Neue Medium"/>
                <a:ea typeface="Helvetica Neue Medium"/>
                <a:cs typeface="Helvetica Neue Medium"/>
                <a:sym typeface="Helvetica Neue Medium"/>
              </a:defRPr>
            </a:pPr>
          </a:p>
        </p:txBody>
      </p:sp>
      <p:sp>
        <p:nvSpPr>
          <p:cNvPr id="195" name="Don’t separate it"/>
          <p:cNvSpPr txBox="1"/>
          <p:nvPr/>
        </p:nvSpPr>
        <p:spPr>
          <a:xfrm>
            <a:off x="1638034" y="1565993"/>
            <a:ext cx="9742622" cy="1689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sz="9200">
                <a:solidFill>
                  <a:srgbClr val="FFFFFF"/>
                </a:solidFill>
                <a:latin typeface="Open Sans Regular Regular"/>
                <a:ea typeface="Open Sans Regular Regular"/>
                <a:cs typeface="Open Sans Regular Regular"/>
                <a:sym typeface="Open Sans Regular Regular"/>
              </a:defRPr>
            </a:lvl1pPr>
          </a:lstStyle>
          <a:p>
            <a:pPr/>
            <a:r>
              <a:t>Don’t separate it</a:t>
            </a:r>
          </a:p>
        </p:txBody>
      </p:sp>
      <p:grpSp>
        <p:nvGrpSpPr>
          <p:cNvPr id="198" name="Group"/>
          <p:cNvGrpSpPr/>
          <p:nvPr/>
        </p:nvGrpSpPr>
        <p:grpSpPr>
          <a:xfrm>
            <a:off x="876034" y="4151600"/>
            <a:ext cx="3454932" cy="2377282"/>
            <a:chOff x="0" y="0"/>
            <a:chExt cx="3454930" cy="2377281"/>
          </a:xfrm>
        </p:grpSpPr>
        <p:sp>
          <p:nvSpPr>
            <p:cNvPr id="196" name="Shape"/>
            <p:cNvSpPr/>
            <p:nvPr/>
          </p:nvSpPr>
          <p:spPr>
            <a:xfrm>
              <a:off x="633971" y="0"/>
              <a:ext cx="2730227" cy="2377282"/>
            </a:xfrm>
            <a:custGeom>
              <a:avLst/>
              <a:gdLst/>
              <a:ahLst/>
              <a:cxnLst>
                <a:cxn ang="0">
                  <a:pos x="wd2" y="hd2"/>
                </a:cxn>
                <a:cxn ang="5400000">
                  <a:pos x="wd2" y="hd2"/>
                </a:cxn>
                <a:cxn ang="10800000">
                  <a:pos x="wd2" y="hd2"/>
                </a:cxn>
                <a:cxn ang="16200000">
                  <a:pos x="wd2" y="hd2"/>
                </a:cxn>
              </a:cxnLst>
              <a:rect l="0" t="0" r="r" b="b"/>
              <a:pathLst>
                <a:path w="21440" h="21600" fill="norm" stroke="1" extrusionOk="0">
                  <a:moveTo>
                    <a:pt x="19505" y="146"/>
                  </a:moveTo>
                  <a:lnTo>
                    <a:pt x="16508" y="6114"/>
                  </a:lnTo>
                  <a:lnTo>
                    <a:pt x="20024" y="8261"/>
                  </a:lnTo>
                  <a:lnTo>
                    <a:pt x="16928" y="11619"/>
                  </a:lnTo>
                  <a:lnTo>
                    <a:pt x="20983" y="14187"/>
                  </a:lnTo>
                  <a:lnTo>
                    <a:pt x="17777" y="16827"/>
                  </a:lnTo>
                  <a:lnTo>
                    <a:pt x="21440" y="21600"/>
                  </a:lnTo>
                  <a:lnTo>
                    <a:pt x="7926" y="21600"/>
                  </a:lnTo>
                  <a:cubicBezTo>
                    <a:pt x="3480" y="20766"/>
                    <a:pt x="164" y="16414"/>
                    <a:pt x="6" y="11207"/>
                  </a:cubicBezTo>
                  <a:cubicBezTo>
                    <a:pt x="-160" y="5735"/>
                    <a:pt x="3180" y="957"/>
                    <a:pt x="7839" y="0"/>
                  </a:cubicBezTo>
                  <a:lnTo>
                    <a:pt x="19505" y="146"/>
                  </a:lnTo>
                  <a:close/>
                </a:path>
              </a:pathLst>
            </a:cu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a:p>
          </p:txBody>
        </p:sp>
        <p:sp>
          <p:nvSpPr>
            <p:cNvPr id="197" name="Man"/>
            <p:cNvSpPr txBox="1"/>
            <p:nvPr/>
          </p:nvSpPr>
          <p:spPr>
            <a:xfrm>
              <a:off x="0" y="775890"/>
              <a:ext cx="3454931"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Man</a:t>
              </a:r>
            </a:p>
          </p:txBody>
        </p:sp>
      </p:grpSp>
      <p:grpSp>
        <p:nvGrpSpPr>
          <p:cNvPr id="201" name="Group"/>
          <p:cNvGrpSpPr/>
          <p:nvPr/>
        </p:nvGrpSpPr>
        <p:grpSpPr>
          <a:xfrm>
            <a:off x="8666856" y="4142856"/>
            <a:ext cx="3461910" cy="2394769"/>
            <a:chOff x="0" y="0"/>
            <a:chExt cx="3461908" cy="2394767"/>
          </a:xfrm>
        </p:grpSpPr>
        <p:sp>
          <p:nvSpPr>
            <p:cNvPr id="199" name="Shape"/>
            <p:cNvSpPr/>
            <p:nvPr/>
          </p:nvSpPr>
          <p:spPr>
            <a:xfrm>
              <a:off x="0" y="0"/>
              <a:ext cx="2977156" cy="2394768"/>
            </a:xfrm>
            <a:custGeom>
              <a:avLst/>
              <a:gdLst/>
              <a:ahLst/>
              <a:cxnLst>
                <a:cxn ang="0">
                  <a:pos x="wd2" y="hd2"/>
                </a:cxn>
                <a:cxn ang="5400000">
                  <a:pos x="wd2" y="hd2"/>
                </a:cxn>
                <a:cxn ang="10800000">
                  <a:pos x="wd2" y="hd2"/>
                </a:cxn>
                <a:cxn ang="16200000">
                  <a:pos x="wd2" y="hd2"/>
                </a:cxn>
              </a:cxnLst>
              <a:rect l="0" t="0" r="r" b="b"/>
              <a:pathLst>
                <a:path w="21474" h="21600" fill="norm" stroke="1" extrusionOk="0">
                  <a:moveTo>
                    <a:pt x="4016" y="21600"/>
                  </a:moveTo>
                  <a:lnTo>
                    <a:pt x="15167" y="21600"/>
                  </a:lnTo>
                  <a:cubicBezTo>
                    <a:pt x="18818" y="20210"/>
                    <a:pt x="21353" y="16064"/>
                    <a:pt x="21470" y="11295"/>
                  </a:cubicBezTo>
                  <a:cubicBezTo>
                    <a:pt x="21600" y="5976"/>
                    <a:pt x="18739" y="1268"/>
                    <a:pt x="14606" y="0"/>
                  </a:cubicBezTo>
                  <a:lnTo>
                    <a:pt x="2174" y="0"/>
                  </a:lnTo>
                  <a:lnTo>
                    <a:pt x="0" y="4891"/>
                  </a:lnTo>
                  <a:lnTo>
                    <a:pt x="3243" y="7284"/>
                  </a:lnTo>
                  <a:lnTo>
                    <a:pt x="594" y="10740"/>
                  </a:lnTo>
                  <a:lnTo>
                    <a:pt x="4108" y="13256"/>
                  </a:lnTo>
                  <a:lnTo>
                    <a:pt x="1160" y="16257"/>
                  </a:lnTo>
                  <a:lnTo>
                    <a:pt x="4016" y="21600"/>
                  </a:lnTo>
                  <a:close/>
                </a:path>
              </a:pathLst>
            </a:custGeom>
            <a:solidFill>
              <a:srgbClr val="FFFFFF"/>
            </a:solidFill>
            <a:ln w="12700" cap="flat">
              <a:noFill/>
              <a:miter lim="400000"/>
            </a:ln>
            <a:effectLst>
              <a:outerShdw sx="100000" sy="100000" kx="0" ky="0" algn="b" rotWithShape="0" blurRad="177800" dist="75271" dir="5400000">
                <a:srgbClr val="000000">
                  <a:alpha val="75949"/>
                </a:srgbClr>
              </a:outerShdw>
            </a:effectLst>
          </p:spPr>
          <p:txBody>
            <a:bodyPr wrap="square" lIns="50800" tIns="50800" rIns="50800" bIns="50800" numCol="1" anchor="ctr">
              <a:noAutofit/>
            </a:bodyPr>
            <a:lstStyle/>
            <a:p>
              <a:pPr/>
            </a:p>
          </p:txBody>
        </p:sp>
        <p:sp>
          <p:nvSpPr>
            <p:cNvPr id="200" name="Woman"/>
            <p:cNvSpPr txBox="1"/>
            <p:nvPr/>
          </p:nvSpPr>
          <p:spPr>
            <a:xfrm>
              <a:off x="6977" y="784633"/>
              <a:ext cx="3454932" cy="825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4200">
                  <a:solidFill>
                    <a:srgbClr val="000000"/>
                  </a:solidFill>
                  <a:latin typeface="Open Sans Regular Regular"/>
                  <a:ea typeface="Open Sans Regular Regular"/>
                  <a:cs typeface="Open Sans Regular Regular"/>
                  <a:sym typeface="Open Sans Regular Regular"/>
                </a:defRPr>
              </a:lvl1pPr>
            </a:lstStyle>
            <a:p>
              <a:pPr/>
              <a:r>
                <a:t>Woman</a:t>
              </a:r>
            </a:p>
          </p:txBody>
        </p:sp>
      </p:gr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95"/>
                                        </p:tgtEl>
                                        <p:attrNameLst>
                                          <p:attrName>style.visibility</p:attrName>
                                        </p:attrNameLst>
                                      </p:cBhvr>
                                      <p:to>
                                        <p:strVal val="visible"/>
                                      </p:to>
                                    </p:set>
                                    <p:animEffect filter="fade" transition="in">
                                      <p:cBhvr>
                                        <p:cTn id="7" dur="1000"/>
                                        <p:tgtEl>
                                          <p:spTgt spid="1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5" grpId="1"/>
    </p:bldLst>
  </p:timing>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1733930" rtl="0" fontAlgn="auto" latinLnBrk="0" hangingPunct="0">
          <a:lnSpc>
            <a:spcPct val="100000"/>
          </a:lnSpc>
          <a:spcBef>
            <a:spcPts val="0"/>
          </a:spcBef>
          <a:spcAft>
            <a:spcPts val="0"/>
          </a:spcAft>
          <a:buClrTx/>
          <a:buSzTx/>
          <a:buFontTx/>
          <a:buNone/>
          <a:tabLst/>
          <a:defRPr b="0" baseline="0" cap="none" i="0" spc="0" strike="noStrike" sz="16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