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9" name="Title Text"/>
          <p:cNvSpPr txBox="1"/>
          <p:nvPr>
            <p:ph type="title"/>
          </p:nvPr>
        </p:nvSpPr>
        <p:spPr>
          <a:xfrm>
            <a:off x="975359" y="3029937"/>
            <a:ext cx="11054082" cy="2090703"/>
          </a:xfrm>
          <a:prstGeom prst="rect">
            <a:avLst/>
          </a:prstGeom>
        </p:spPr>
        <p:txBody>
          <a:bodyPr lIns="65023" tIns="65023" rIns="65023" bIns="65023" anchor="ctr"/>
          <a:lstStyle>
            <a:lvl1pPr algn="ctr" defTabSz="1300480">
              <a:lnSpc>
                <a:spcPct val="100000"/>
              </a:lnSpc>
              <a:defRPr b="0" spc="0" sz="6200">
                <a:latin typeface="Calibri"/>
                <a:ea typeface="Calibri"/>
                <a:cs typeface="Calibri"/>
                <a:sym typeface="Calibri"/>
              </a:defRPr>
            </a:lvl1pPr>
          </a:lstStyle>
          <a:p>
            <a:pPr/>
            <a:r>
              <a:t>Title Text</a:t>
            </a:r>
          </a:p>
        </p:txBody>
      </p:sp>
      <p:sp>
        <p:nvSpPr>
          <p:cNvPr id="150" name="Body Level One…"/>
          <p:cNvSpPr txBox="1"/>
          <p:nvPr>
            <p:ph type="body" sz="quarter" idx="1"/>
          </p:nvPr>
        </p:nvSpPr>
        <p:spPr>
          <a:xfrm>
            <a:off x="1950719" y="5527040"/>
            <a:ext cx="9103361" cy="2492587"/>
          </a:xfrm>
          <a:prstGeom prst="rect">
            <a:avLst/>
          </a:prstGeom>
        </p:spPr>
        <p:txBody>
          <a:bodyPr lIns="65023" tIns="65023" rIns="65023" bIns="65023"/>
          <a:lstStyle>
            <a:lvl1pPr marL="0" indent="0" algn="ctr" defTabSz="1300480">
              <a:lnSpc>
                <a:spcPct val="100000"/>
              </a:lnSpc>
              <a:spcBef>
                <a:spcPts val="1000"/>
              </a:spcBef>
              <a:buSzTx/>
              <a:buNone/>
              <a:defRPr sz="4400">
                <a:solidFill>
                  <a:srgbClr val="888888"/>
                </a:solidFill>
                <a:latin typeface="Calibri"/>
                <a:ea typeface="Calibri"/>
                <a:cs typeface="Calibri"/>
                <a:sym typeface="Calibri"/>
              </a:defRPr>
            </a:lvl1pPr>
            <a:lvl2pPr marL="0" indent="457200" algn="ctr" defTabSz="1300480">
              <a:lnSpc>
                <a:spcPct val="100000"/>
              </a:lnSpc>
              <a:spcBef>
                <a:spcPts val="1000"/>
              </a:spcBef>
              <a:buSzTx/>
              <a:buNone/>
              <a:defRPr sz="4400">
                <a:solidFill>
                  <a:srgbClr val="888888"/>
                </a:solidFill>
                <a:latin typeface="Calibri"/>
                <a:ea typeface="Calibri"/>
                <a:cs typeface="Calibri"/>
                <a:sym typeface="Calibri"/>
              </a:defRPr>
            </a:lvl2pPr>
            <a:lvl3pPr marL="0" indent="914400" algn="ctr" defTabSz="1300480">
              <a:lnSpc>
                <a:spcPct val="100000"/>
              </a:lnSpc>
              <a:spcBef>
                <a:spcPts val="1000"/>
              </a:spcBef>
              <a:buSzTx/>
              <a:buNone/>
              <a:defRPr sz="4400">
                <a:solidFill>
                  <a:srgbClr val="888888"/>
                </a:solidFill>
                <a:latin typeface="Calibri"/>
                <a:ea typeface="Calibri"/>
                <a:cs typeface="Calibri"/>
                <a:sym typeface="Calibri"/>
              </a:defRPr>
            </a:lvl3pPr>
            <a:lvl4pPr marL="0" indent="1371600" algn="ctr" defTabSz="1300480">
              <a:lnSpc>
                <a:spcPct val="100000"/>
              </a:lnSpc>
              <a:spcBef>
                <a:spcPts val="1000"/>
              </a:spcBef>
              <a:buSzTx/>
              <a:buNone/>
              <a:defRPr sz="4400">
                <a:solidFill>
                  <a:srgbClr val="888888"/>
                </a:solidFill>
                <a:latin typeface="Calibri"/>
                <a:ea typeface="Calibri"/>
                <a:cs typeface="Calibri"/>
                <a:sym typeface="Calibri"/>
              </a:defRPr>
            </a:lvl4pPr>
            <a:lvl5pPr marL="0" indent="1828800" algn="ctr" defTabSz="1300480">
              <a:lnSpc>
                <a:spcPct val="100000"/>
              </a:lnSpc>
              <a:spcBef>
                <a:spcPts val="1000"/>
              </a:spcBef>
              <a:buSzTx/>
              <a:buNone/>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2005833" y="9130186"/>
            <a:ext cx="348727" cy="339202"/>
          </a:xfrm>
          <a:prstGeom prst="rect">
            <a:avLst/>
          </a:prstGeom>
        </p:spPr>
        <p:txBody>
          <a:bodyPr lIns="65023" tIns="65023" rIns="65023" bIns="65023"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flame-726268_1280.jpg" descr="flame-726268_1280.jpg"/>
          <p:cNvPicPr>
            <a:picLocks noChangeAspect="1"/>
          </p:cNvPicPr>
          <p:nvPr/>
        </p:nvPicPr>
        <p:blipFill>
          <a:blip r:embed="rId2">
            <a:extLst/>
          </a:blip>
          <a:stretch>
            <a:fillRect/>
          </a:stretch>
        </p:blipFill>
        <p:spPr>
          <a:xfrm>
            <a:off x="-6664247" y="-80046"/>
            <a:ext cx="20006943" cy="13317121"/>
          </a:xfrm>
          <a:prstGeom prst="rect">
            <a:avLst/>
          </a:prstGeom>
          <a:ln w="12700">
            <a:miter lim="400000"/>
          </a:ln>
        </p:spPr>
      </p:pic>
      <p:sp>
        <p:nvSpPr>
          <p:cNvPr id="161" name="Satan’s Backstory"/>
          <p:cNvSpPr txBox="1"/>
          <p:nvPr/>
        </p:nvSpPr>
        <p:spPr>
          <a:xfrm>
            <a:off x="7136571" y="2581255"/>
            <a:ext cx="7110484" cy="314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8800">
                <a:solidFill>
                  <a:srgbClr val="FFFFFF"/>
                </a:solidFill>
                <a:latin typeface="Open Sans Regular Regular"/>
                <a:ea typeface="Open Sans Regular Regular"/>
                <a:cs typeface="Open Sans Regular Regular"/>
                <a:sym typeface="Open Sans Regular Regular"/>
              </a:defRPr>
            </a:lvl1pPr>
          </a:lstStyle>
          <a:p>
            <a:pPr/>
            <a:r>
              <a:t>Satan’s Backstory</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194"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195" name="God made everything"/>
          <p:cNvSpPr txBox="1"/>
          <p:nvPr/>
        </p:nvSpPr>
        <p:spPr>
          <a:xfrm>
            <a:off x="520904" y="2538072"/>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God made everything</a:t>
            </a:r>
          </a:p>
        </p:txBody>
      </p:sp>
      <p:grpSp>
        <p:nvGrpSpPr>
          <p:cNvPr id="198" name="Group"/>
          <p:cNvGrpSpPr/>
          <p:nvPr/>
        </p:nvGrpSpPr>
        <p:grpSpPr>
          <a:xfrm>
            <a:off x="478719" y="6669720"/>
            <a:ext cx="12047362" cy="2495108"/>
            <a:chOff x="0" y="0"/>
            <a:chExt cx="12047360" cy="2495107"/>
          </a:xfrm>
        </p:grpSpPr>
        <p:sp>
          <p:nvSpPr>
            <p:cNvPr id="196" name="Rounded Rectangle"/>
            <p:cNvSpPr/>
            <p:nvPr/>
          </p:nvSpPr>
          <p:spPr>
            <a:xfrm>
              <a:off x="0" y="0"/>
              <a:ext cx="12047361" cy="2495108"/>
            </a:xfrm>
            <a:prstGeom prst="roundRect">
              <a:avLst>
                <a:gd name="adj" fmla="val 15000"/>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7" name="So Satan must have started good and turned evil."/>
            <p:cNvSpPr txBox="1"/>
            <p:nvPr/>
          </p:nvSpPr>
          <p:spPr>
            <a:xfrm>
              <a:off x="42184" y="193453"/>
              <a:ext cx="11962992" cy="2108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sz="5800">
                  <a:solidFill>
                    <a:srgbClr val="FFFFFF"/>
                  </a:solidFill>
                  <a:latin typeface="Open Sans Regular Regular"/>
                  <a:ea typeface="Open Sans Regular Regular"/>
                  <a:cs typeface="Open Sans Regular Regular"/>
                  <a:sym typeface="Open Sans Regular Regular"/>
                </a:defRPr>
              </a:pPr>
              <a:r>
                <a:t>So Satan must have</a:t>
              </a:r>
              <a:br/>
              <a:r>
                <a:t>started good and turned evil.</a:t>
              </a:r>
            </a:p>
          </p:txBody>
        </p:sp>
      </p:grpSp>
      <p:sp>
        <p:nvSpPr>
          <p:cNvPr id="199" name="Everything God makes is good"/>
          <p:cNvSpPr txBox="1"/>
          <p:nvPr/>
        </p:nvSpPr>
        <p:spPr>
          <a:xfrm>
            <a:off x="520904" y="4064198"/>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Everything God makes is good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98"/>
                                        </p:tgtEl>
                                        <p:attrNameLst>
                                          <p:attrName>style.visibility</p:attrName>
                                        </p:attrNameLst>
                                      </p:cBhvr>
                                      <p:to>
                                        <p:strVal val="visible"/>
                                      </p:to>
                                    </p:set>
                                    <p:animEffect filter="fade" transition="in">
                                      <p:cBhvr>
                                        <p:cTn id="7" dur="10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8"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Rectangle"/>
          <p:cNvSpPr/>
          <p:nvPr/>
        </p:nvSpPr>
        <p:spPr>
          <a:xfrm>
            <a:off x="0" y="-25400"/>
            <a:ext cx="13004800" cy="9804400"/>
          </a:xfrm>
          <a:prstGeom prst="rect">
            <a:avLst/>
          </a:prstGeom>
          <a:solidFill>
            <a:schemeClr val="accent5">
              <a:hueOff val="-82419"/>
              <a:satOff val="-9513"/>
              <a:lumOff val="-16343"/>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2" name="Is Satan a Fallen Angel?"/>
          <p:cNvSpPr txBox="1"/>
          <p:nvPr/>
        </p:nvSpPr>
        <p:spPr>
          <a:xfrm>
            <a:off x="-2878" y="2921000"/>
            <a:ext cx="13010556" cy="3911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1000">
                <a:solidFill>
                  <a:srgbClr val="FFFFFF"/>
                </a:solidFill>
                <a:latin typeface="Open Sans Regular Regular"/>
                <a:ea typeface="Open Sans Regular Regular"/>
                <a:cs typeface="Open Sans Regular Regular"/>
                <a:sym typeface="Open Sans Regular Regular"/>
              </a:defRPr>
            </a:pPr>
            <a:r>
              <a:t>Is Satan a</a:t>
            </a:r>
            <a:br/>
            <a:r>
              <a:t>Fallen Angel?</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05"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206" name="He’s with angels."/>
          <p:cNvSpPr txBox="1"/>
          <p:nvPr/>
        </p:nvSpPr>
        <p:spPr>
          <a:xfrm>
            <a:off x="520904" y="1533510"/>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He’s with angels.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6"/>
                                        </p:tgtEl>
                                        <p:attrNameLst>
                                          <p:attrName>style.visibility</p:attrName>
                                        </p:attrNameLst>
                                      </p:cBhvr>
                                      <p:to>
                                        <p:strVal val="visible"/>
                                      </p:to>
                                    </p:set>
                                    <p:animEffect filter="fade" transition="in">
                                      <p:cBhvr>
                                        <p:cTn id="7" dur="1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6"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9" name="Job 1:6-12…"/>
          <p:cNvSpPr txBox="1"/>
          <p:nvPr/>
        </p:nvSpPr>
        <p:spPr>
          <a:xfrm>
            <a:off x="520904" y="253999"/>
            <a:ext cx="11962992" cy="924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400">
                <a:solidFill>
                  <a:srgbClr val="FFFFFF"/>
                </a:solidFill>
                <a:latin typeface="Open Sans Regular Regular"/>
                <a:ea typeface="Open Sans Regular Regular"/>
                <a:cs typeface="Open Sans Regular Regular"/>
                <a:sym typeface="Open Sans Regular Regular"/>
              </a:defRPr>
            </a:pPr>
            <a:r>
              <a:t>Job 1:6-12</a:t>
            </a:r>
          </a:p>
          <a:p>
            <a:pPr algn="l">
              <a:defRPr sz="4400">
                <a:solidFill>
                  <a:srgbClr val="FFFFFF"/>
                </a:solidFill>
                <a:latin typeface="Open Sans Regular Regular"/>
                <a:ea typeface="Open Sans Regular Regular"/>
                <a:cs typeface="Open Sans Regular Regular"/>
                <a:sym typeface="Open Sans Regular Regular"/>
              </a:defRPr>
            </a:pPr>
            <a:r>
              <a:t>Now there was a day when the sons of God came to present themselves before the Lord, and Satan also came among them. The Lord said to Satan, “From where have you come?” Satan answered the Lord and said, “From going to and fro on the earth, and from walking up and down on it.” And the Lord said to Satan, “Have you considered my servant Job, that there is none like him on the earth, a blameless and upright man, who fears God and turns away from evil?”</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12"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213" name="He’s with angels."/>
          <p:cNvSpPr txBox="1"/>
          <p:nvPr/>
        </p:nvSpPr>
        <p:spPr>
          <a:xfrm>
            <a:off x="520904" y="1533511"/>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He’s with angels.</a:t>
            </a:r>
          </a:p>
        </p:txBody>
      </p:sp>
      <p:sp>
        <p:nvSpPr>
          <p:cNvPr id="214" name="He has angels who follow him."/>
          <p:cNvSpPr txBox="1"/>
          <p:nvPr/>
        </p:nvSpPr>
        <p:spPr>
          <a:xfrm>
            <a:off x="520904" y="3059636"/>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has angels who follow him.</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14"/>
                                        </p:tgtEl>
                                        <p:attrNameLst>
                                          <p:attrName>style.visibility</p:attrName>
                                        </p:attrNameLst>
                                      </p:cBhvr>
                                      <p:to>
                                        <p:strVal val="visible"/>
                                      </p:to>
                                    </p:set>
                                    <p:animEffect filter="fade" transition="in">
                                      <p:cBhvr>
                                        <p:cTn id="7" dur="1000"/>
                                        <p:tgtEl>
                                          <p:spTgt spid="2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4"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7" name="Matthew 25:41…"/>
          <p:cNvSpPr txBox="1"/>
          <p:nvPr/>
        </p:nvSpPr>
        <p:spPr>
          <a:xfrm>
            <a:off x="520904" y="1511299"/>
            <a:ext cx="11962992" cy="673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400">
                <a:solidFill>
                  <a:srgbClr val="FFFFFF"/>
                </a:solidFill>
                <a:latin typeface="Open Sans Regular Regular"/>
                <a:ea typeface="Open Sans Regular Regular"/>
                <a:cs typeface="Open Sans Regular Regular"/>
                <a:sym typeface="Open Sans Regular Regular"/>
              </a:defRPr>
            </a:pPr>
            <a:r>
              <a:t>Matthew 25:41</a:t>
            </a:r>
          </a:p>
          <a:p>
            <a:pPr algn="l">
              <a:defRPr sz="6400">
                <a:solidFill>
                  <a:srgbClr val="FFFFFF"/>
                </a:solidFill>
                <a:latin typeface="Open Sans Regular Regular"/>
                <a:ea typeface="Open Sans Regular Regular"/>
                <a:cs typeface="Open Sans Regular Regular"/>
                <a:sym typeface="Open Sans Regular Regular"/>
              </a:defRPr>
            </a:pPr>
            <a:r>
              <a:t>“Then he will say to those on his left, ‘Depart from me, you cursed, into the eternal fire prepared for the devil and his angels.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20"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221" name="He’s with angels."/>
          <p:cNvSpPr txBox="1"/>
          <p:nvPr/>
        </p:nvSpPr>
        <p:spPr>
          <a:xfrm>
            <a:off x="520904" y="1533511"/>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He’s with angels.</a:t>
            </a:r>
          </a:p>
        </p:txBody>
      </p:sp>
      <p:sp>
        <p:nvSpPr>
          <p:cNvPr id="222" name="He has angels who follow him."/>
          <p:cNvSpPr txBox="1"/>
          <p:nvPr/>
        </p:nvSpPr>
        <p:spPr>
          <a:xfrm>
            <a:off x="520904" y="3059636"/>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has angels who follow him.</a:t>
            </a:r>
          </a:p>
        </p:txBody>
      </p:sp>
      <p:sp>
        <p:nvSpPr>
          <p:cNvPr id="223" name="He pretends to be a good angel."/>
          <p:cNvSpPr txBox="1"/>
          <p:nvPr/>
        </p:nvSpPr>
        <p:spPr>
          <a:xfrm>
            <a:off x="520904" y="4585763"/>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pretends to be a good angel.</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23"/>
                                        </p:tgtEl>
                                        <p:attrNameLst>
                                          <p:attrName>style.visibility</p:attrName>
                                        </p:attrNameLst>
                                      </p:cBhvr>
                                      <p:to>
                                        <p:strVal val="visible"/>
                                      </p:to>
                                    </p:set>
                                    <p:animEffect filter="fade" transition="in">
                                      <p:cBhvr>
                                        <p:cTn id="7" dur="10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3"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6" name="2 Corinthians 11:14…"/>
          <p:cNvSpPr txBox="1"/>
          <p:nvPr/>
        </p:nvSpPr>
        <p:spPr>
          <a:xfrm>
            <a:off x="520904" y="2616200"/>
            <a:ext cx="11962992" cy="452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400">
                <a:solidFill>
                  <a:srgbClr val="FFFFFF"/>
                </a:solidFill>
                <a:latin typeface="Open Sans Regular Regular"/>
                <a:ea typeface="Open Sans Regular Regular"/>
                <a:cs typeface="Open Sans Regular Regular"/>
                <a:sym typeface="Open Sans Regular Regular"/>
              </a:defRPr>
            </a:pPr>
            <a:r>
              <a:t>2 Corinthians 11:14</a:t>
            </a:r>
          </a:p>
          <a:p>
            <a:pPr algn="l">
              <a:defRPr sz="6400">
                <a:solidFill>
                  <a:srgbClr val="FFFFFF"/>
                </a:solidFill>
                <a:latin typeface="Open Sans Regular Regular"/>
                <a:ea typeface="Open Sans Regular Regular"/>
                <a:cs typeface="Open Sans Regular Regular"/>
                <a:sym typeface="Open Sans Regular Regular"/>
              </a:defRPr>
            </a:pPr>
            <a:r>
              <a:t>And no wonder, for even Satan disguises himself as an angel of light.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29"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230" name="He’s with angels."/>
          <p:cNvSpPr txBox="1"/>
          <p:nvPr/>
        </p:nvSpPr>
        <p:spPr>
          <a:xfrm>
            <a:off x="388769" y="268798"/>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He’s with angels.</a:t>
            </a:r>
          </a:p>
        </p:txBody>
      </p:sp>
      <p:sp>
        <p:nvSpPr>
          <p:cNvPr id="231" name="He has angels who follow him."/>
          <p:cNvSpPr txBox="1"/>
          <p:nvPr/>
        </p:nvSpPr>
        <p:spPr>
          <a:xfrm>
            <a:off x="388769" y="1794923"/>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has angels who follow him.</a:t>
            </a:r>
          </a:p>
        </p:txBody>
      </p:sp>
      <p:sp>
        <p:nvSpPr>
          <p:cNvPr id="232" name="He pretends to be a good angel."/>
          <p:cNvSpPr txBox="1"/>
          <p:nvPr/>
        </p:nvSpPr>
        <p:spPr>
          <a:xfrm>
            <a:off x="388769" y="3321050"/>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pretends to be a good angel.</a:t>
            </a:r>
          </a:p>
        </p:txBody>
      </p:sp>
      <p:sp>
        <p:nvSpPr>
          <p:cNvPr id="233" name="Angels have freewill."/>
          <p:cNvSpPr txBox="1"/>
          <p:nvPr/>
        </p:nvSpPr>
        <p:spPr>
          <a:xfrm>
            <a:off x="388769" y="5348826"/>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Angels have freewill.</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33"/>
                                        </p:tgtEl>
                                        <p:attrNameLst>
                                          <p:attrName>style.visibility</p:attrName>
                                        </p:attrNameLst>
                                      </p:cBhvr>
                                      <p:to>
                                        <p:strVal val="visible"/>
                                      </p:to>
                                    </p:set>
                                    <p:animEffect filter="fade" transition="in">
                                      <p:cBhvr>
                                        <p:cTn id="7" dur="1000"/>
                                        <p:tgtEl>
                                          <p:spTgt spid="2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3"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6" name="2 Peter 2:4…"/>
          <p:cNvSpPr txBox="1"/>
          <p:nvPr/>
        </p:nvSpPr>
        <p:spPr>
          <a:xfrm>
            <a:off x="520904" y="958849"/>
            <a:ext cx="11962992" cy="7835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400">
                <a:solidFill>
                  <a:srgbClr val="FFFFFF"/>
                </a:solidFill>
                <a:latin typeface="Open Sans Regular Regular"/>
                <a:ea typeface="Open Sans Regular Regular"/>
                <a:cs typeface="Open Sans Regular Regular"/>
                <a:sym typeface="Open Sans Regular Regular"/>
              </a:defRPr>
            </a:pPr>
            <a:r>
              <a:t>2 Peter 2:4</a:t>
            </a:r>
          </a:p>
          <a:p>
            <a:pPr algn="l">
              <a:defRPr sz="6400">
                <a:solidFill>
                  <a:srgbClr val="FFFFFF"/>
                </a:solidFill>
                <a:latin typeface="Open Sans Regular Regular"/>
                <a:ea typeface="Open Sans Regular Regular"/>
                <a:cs typeface="Open Sans Regular Regular"/>
                <a:sym typeface="Open Sans Regular Regular"/>
              </a:defRPr>
            </a:pPr>
            <a:r>
              <a:t>For if God did not spare angels when they sinned, but cast them into hell and committed them to chains of gloomy darkness to be kept until the judgment;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Rectangle"/>
          <p:cNvSpPr/>
          <p:nvPr/>
        </p:nvSpPr>
        <p:spPr>
          <a:xfrm>
            <a:off x="0" y="-25400"/>
            <a:ext cx="13004800" cy="9804400"/>
          </a:xfrm>
          <a:prstGeom prst="rect">
            <a:avLst/>
          </a:prstGeom>
          <a:solidFill>
            <a:schemeClr val="accent5">
              <a:hueOff val="-82419"/>
              <a:satOff val="-9513"/>
              <a:lumOff val="-16343"/>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4" name="Scriptures People Often Use"/>
          <p:cNvSpPr txBox="1"/>
          <p:nvPr/>
        </p:nvSpPr>
        <p:spPr>
          <a:xfrm>
            <a:off x="-2878" y="2921000"/>
            <a:ext cx="13010556" cy="3911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1000">
                <a:solidFill>
                  <a:srgbClr val="FFFFFF"/>
                </a:solidFill>
                <a:latin typeface="Open Sans Regular Regular"/>
                <a:ea typeface="Open Sans Regular Regular"/>
                <a:cs typeface="Open Sans Regular Regular"/>
                <a:sym typeface="Open Sans Regular Regular"/>
              </a:defRPr>
            </a:pPr>
            <a:r>
              <a:t>Scriptures</a:t>
            </a:r>
            <a:br/>
            <a:r>
              <a:t>People Often Use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39"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240" name="He’s with angels."/>
          <p:cNvSpPr txBox="1"/>
          <p:nvPr/>
        </p:nvSpPr>
        <p:spPr>
          <a:xfrm>
            <a:off x="388769" y="268798"/>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He’s with angels.</a:t>
            </a:r>
          </a:p>
        </p:txBody>
      </p:sp>
      <p:sp>
        <p:nvSpPr>
          <p:cNvPr id="241" name="He has angels who follow him."/>
          <p:cNvSpPr txBox="1"/>
          <p:nvPr/>
        </p:nvSpPr>
        <p:spPr>
          <a:xfrm>
            <a:off x="388769" y="1794923"/>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has angels who follow him.</a:t>
            </a:r>
          </a:p>
        </p:txBody>
      </p:sp>
      <p:sp>
        <p:nvSpPr>
          <p:cNvPr id="242" name="He pretends to be a good angel."/>
          <p:cNvSpPr txBox="1"/>
          <p:nvPr/>
        </p:nvSpPr>
        <p:spPr>
          <a:xfrm>
            <a:off x="388769" y="3321050"/>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pretends to be a good angel.</a:t>
            </a:r>
          </a:p>
        </p:txBody>
      </p:sp>
      <p:sp>
        <p:nvSpPr>
          <p:cNvPr id="243" name="Angels have freewill."/>
          <p:cNvSpPr txBox="1"/>
          <p:nvPr/>
        </p:nvSpPr>
        <p:spPr>
          <a:xfrm>
            <a:off x="388769" y="5348826"/>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Angels have freewill.</a:t>
            </a:r>
          </a:p>
        </p:txBody>
      </p:sp>
      <p:sp>
        <p:nvSpPr>
          <p:cNvPr id="244" name="Angels are very powerful,…"/>
          <p:cNvSpPr txBox="1"/>
          <p:nvPr/>
        </p:nvSpPr>
        <p:spPr>
          <a:xfrm>
            <a:off x="388769" y="7376601"/>
            <a:ext cx="11962992" cy="210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800">
                <a:solidFill>
                  <a:srgbClr val="FFFFFF"/>
                </a:solidFill>
                <a:latin typeface="Open Sans Regular Regular"/>
                <a:ea typeface="Open Sans Regular Regular"/>
                <a:cs typeface="Open Sans Regular Regular"/>
                <a:sym typeface="Open Sans Regular Regular"/>
              </a:defRPr>
            </a:pPr>
            <a:r>
              <a:t>Angels are very powerful,</a:t>
            </a:r>
          </a:p>
          <a:p>
            <a:pPr>
              <a:defRPr sz="5800">
                <a:solidFill>
                  <a:srgbClr val="FFFFFF"/>
                </a:solidFill>
                <a:latin typeface="Open Sans Regular Regular"/>
                <a:ea typeface="Open Sans Regular Regular"/>
                <a:cs typeface="Open Sans Regular Regular"/>
                <a:sym typeface="Open Sans Regular Regular"/>
              </a:defRPr>
            </a:pPr>
            <a:r>
              <a:t>but also very limited.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44"/>
                                        </p:tgtEl>
                                        <p:attrNameLst>
                                          <p:attrName>style.visibility</p:attrName>
                                        </p:attrNameLst>
                                      </p:cBhvr>
                                      <p:to>
                                        <p:strVal val="visible"/>
                                      </p:to>
                                    </p:set>
                                    <p:animEffect filter="fade" transition="in">
                                      <p:cBhvr>
                                        <p:cTn id="7" dur="1000"/>
                                        <p:tgtEl>
                                          <p:spTgt spid="2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4"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7" name="1 Peter 1:10-12…"/>
          <p:cNvSpPr txBox="1"/>
          <p:nvPr/>
        </p:nvSpPr>
        <p:spPr>
          <a:xfrm>
            <a:off x="520904" y="635000"/>
            <a:ext cx="11962992" cy="848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000">
                <a:solidFill>
                  <a:srgbClr val="FFFFFF"/>
                </a:solidFill>
                <a:latin typeface="Open Sans Regular Regular"/>
                <a:ea typeface="Open Sans Regular Regular"/>
                <a:cs typeface="Open Sans Regular Regular"/>
                <a:sym typeface="Open Sans Regular Regular"/>
              </a:defRPr>
            </a:pPr>
            <a:r>
              <a:t>1 Peter 1:10-12</a:t>
            </a:r>
          </a:p>
          <a:p>
            <a:pPr algn="l">
              <a:defRPr sz="4000">
                <a:solidFill>
                  <a:srgbClr val="FFFFFF"/>
                </a:solidFill>
                <a:latin typeface="Open Sans Regular Regular"/>
                <a:ea typeface="Open Sans Regular Regular"/>
                <a:cs typeface="Open Sans Regular Regular"/>
                <a:sym typeface="Open Sans Regular Regular"/>
              </a:defRPr>
            </a:pPr>
            <a:r>
              <a:t>Concerning this salvation, the prophets who prophesied about the grace that was to be yours searched and inquired carefully, inquiring what person or time the Spirit of Christ in them was indicating when he predicted the sufferings of Christ and the subsequent glories. It was revealed to them that they were serving not themselves but you, in the things that have now been announced to you through those who preached the good news to you by the Holy Spirit sent from heaven, things into which angels long to look.</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0" name="Job 1:9-11…"/>
          <p:cNvSpPr txBox="1"/>
          <p:nvPr/>
        </p:nvSpPr>
        <p:spPr>
          <a:xfrm>
            <a:off x="520904" y="507999"/>
            <a:ext cx="11962992" cy="873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000">
                <a:solidFill>
                  <a:srgbClr val="FFFFFF"/>
                </a:solidFill>
                <a:latin typeface="Open Sans Regular Regular"/>
                <a:ea typeface="Open Sans Regular Regular"/>
                <a:cs typeface="Open Sans Regular Regular"/>
                <a:sym typeface="Open Sans Regular Regular"/>
              </a:defRPr>
            </a:pPr>
            <a:r>
              <a:t>Job 1:9-11</a:t>
            </a:r>
          </a:p>
          <a:p>
            <a:pPr algn="l">
              <a:defRPr sz="5000">
                <a:solidFill>
                  <a:srgbClr val="FFFFFF"/>
                </a:solidFill>
                <a:latin typeface="Open Sans Regular Regular"/>
                <a:ea typeface="Open Sans Regular Regular"/>
                <a:cs typeface="Open Sans Regular Regular"/>
                <a:sym typeface="Open Sans Regular Regular"/>
              </a:defRPr>
            </a:pPr>
            <a:r>
              <a:t>Then Satan answered the Lord and said, “Does Job fear God for no reason? Have you not put a hedge around him and his house and all that he has, on every side? You have blessed the work of his hands, and his possessions have increased in the land. But stretch out your hand and touch all that he has, and he will curse you to your face.”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Rectangle"/>
          <p:cNvSpPr/>
          <p:nvPr/>
        </p:nvSpPr>
        <p:spPr>
          <a:xfrm>
            <a:off x="0" y="-25400"/>
            <a:ext cx="13004800" cy="9804400"/>
          </a:xfrm>
          <a:prstGeom prst="rect">
            <a:avLst/>
          </a:prstGeom>
          <a:solidFill>
            <a:schemeClr val="accent5">
              <a:hueOff val="-82419"/>
              <a:satOff val="-9513"/>
              <a:lumOff val="-16343"/>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3" name="What We Can…"/>
          <p:cNvSpPr txBox="1"/>
          <p:nvPr/>
        </p:nvSpPr>
        <p:spPr>
          <a:xfrm>
            <a:off x="-2878" y="1968500"/>
            <a:ext cx="13010556" cy="581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1000">
                <a:solidFill>
                  <a:srgbClr val="FFFFFF"/>
                </a:solidFill>
                <a:latin typeface="Open Sans Regular Regular"/>
                <a:ea typeface="Open Sans Regular Regular"/>
                <a:cs typeface="Open Sans Regular Regular"/>
                <a:sym typeface="Open Sans Regular Regular"/>
              </a:defRPr>
            </a:pPr>
            <a:r>
              <a:t>What We Can</a:t>
            </a:r>
          </a:p>
          <a:p>
            <a:pPr>
              <a:defRPr sz="11000">
                <a:solidFill>
                  <a:srgbClr val="FFFFFF"/>
                </a:solidFill>
                <a:latin typeface="Open Sans Regular Regular"/>
                <a:ea typeface="Open Sans Regular Regular"/>
                <a:cs typeface="Open Sans Regular Regular"/>
                <a:sym typeface="Open Sans Regular Regular"/>
              </a:defRPr>
            </a:pPr>
            <a:r>
              <a:t>Learn from</a:t>
            </a:r>
          </a:p>
          <a:p>
            <a:pPr>
              <a:defRPr sz="11000">
                <a:solidFill>
                  <a:srgbClr val="FFFFFF"/>
                </a:solidFill>
                <a:latin typeface="Open Sans Regular Regular"/>
                <a:ea typeface="Open Sans Regular Regular"/>
                <a:cs typeface="Open Sans Regular Regular"/>
                <a:sym typeface="Open Sans Regular Regular"/>
              </a:defRPr>
            </a:pPr>
            <a:r>
              <a:t>Revelation 12</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56"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257" name="He’s trying to defeat God’s plan."/>
          <p:cNvSpPr txBox="1"/>
          <p:nvPr/>
        </p:nvSpPr>
        <p:spPr>
          <a:xfrm>
            <a:off x="520904" y="752332"/>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He’s trying to defeat God’s plan.</a:t>
            </a:r>
          </a:p>
        </p:txBody>
      </p:sp>
      <p:sp>
        <p:nvSpPr>
          <p:cNvPr id="258" name="He’s in a conflict with other spiritual forces."/>
          <p:cNvSpPr txBox="1"/>
          <p:nvPr/>
        </p:nvSpPr>
        <p:spPr>
          <a:xfrm>
            <a:off x="520904" y="2557987"/>
            <a:ext cx="11962992" cy="210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He’s in a conflict with other spiritual forces.</a:t>
            </a:r>
          </a:p>
        </p:txBody>
      </p:sp>
      <p:sp>
        <p:nvSpPr>
          <p:cNvPr id="259" name="That war extends to us."/>
          <p:cNvSpPr txBox="1"/>
          <p:nvPr/>
        </p:nvSpPr>
        <p:spPr>
          <a:xfrm>
            <a:off x="520904" y="5366941"/>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That war extends to us.</a:t>
            </a:r>
          </a:p>
        </p:txBody>
      </p:sp>
      <p:sp>
        <p:nvSpPr>
          <p:cNvPr id="260" name="He uses the societies/cultures of this world to aid him in that fight."/>
          <p:cNvSpPr txBox="1"/>
          <p:nvPr/>
        </p:nvSpPr>
        <p:spPr>
          <a:xfrm>
            <a:off x="520904" y="7172596"/>
            <a:ext cx="11962992" cy="210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He uses the societies/cultures of this world to aid him in that fight.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57"/>
                                        </p:tgtEl>
                                        <p:attrNameLst>
                                          <p:attrName>style.visibility</p:attrName>
                                        </p:attrNameLst>
                                      </p:cBhvr>
                                      <p:to>
                                        <p:strVal val="visible"/>
                                      </p:to>
                                    </p:set>
                                    <p:animEffect filter="fade" transition="in">
                                      <p:cBhvr>
                                        <p:cTn id="7" dur="1000"/>
                                        <p:tgtEl>
                                          <p:spTgt spid="25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58"/>
                                        </p:tgtEl>
                                        <p:attrNameLst>
                                          <p:attrName>style.visibility</p:attrName>
                                        </p:attrNameLst>
                                      </p:cBhvr>
                                      <p:to>
                                        <p:strVal val="visible"/>
                                      </p:to>
                                    </p:set>
                                    <p:animEffect filter="fade" transition="in">
                                      <p:cBhvr>
                                        <p:cTn id="12" dur="1000"/>
                                        <p:tgtEl>
                                          <p:spTgt spid="258"/>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259"/>
                                        </p:tgtEl>
                                        <p:attrNameLst>
                                          <p:attrName>style.visibility</p:attrName>
                                        </p:attrNameLst>
                                      </p:cBhvr>
                                      <p:to>
                                        <p:strVal val="visible"/>
                                      </p:to>
                                    </p:set>
                                    <p:animEffect filter="fade" transition="in">
                                      <p:cBhvr>
                                        <p:cTn id="17" dur="1000"/>
                                        <p:tgtEl>
                                          <p:spTgt spid="259"/>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260"/>
                                        </p:tgtEl>
                                        <p:attrNameLst>
                                          <p:attrName>style.visibility</p:attrName>
                                        </p:attrNameLst>
                                      </p:cBhvr>
                                      <p:to>
                                        <p:strVal val="visible"/>
                                      </p:to>
                                    </p:set>
                                    <p:animEffect filter="fade" transition="in">
                                      <p:cBhvr>
                                        <p:cTn id="22" dur="1000"/>
                                        <p:tgtEl>
                                          <p:spTgt spid="2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9" grpId="3"/>
      <p:bldP build="whole" bldLvl="1" animBg="1" rev="0" advAuto="0" spid="257" grpId="1"/>
      <p:bldP build="whole" bldLvl="1" animBg="1" rev="0" advAuto="0" spid="260" grpId="4"/>
      <p:bldP build="whole" bldLvl="1" animBg="1" rev="0" advAuto="0" spid="258" grpId="2"/>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Rectangle"/>
          <p:cNvSpPr/>
          <p:nvPr/>
        </p:nvSpPr>
        <p:spPr>
          <a:xfrm>
            <a:off x="0" y="-25400"/>
            <a:ext cx="13004800" cy="9804400"/>
          </a:xfrm>
          <a:prstGeom prst="rect">
            <a:avLst/>
          </a:prstGeom>
          <a:solidFill>
            <a:schemeClr val="accent5">
              <a:hueOff val="-82419"/>
              <a:satOff val="-9513"/>
              <a:lumOff val="-16343"/>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3" name="The Point of This:"/>
          <p:cNvSpPr txBox="1"/>
          <p:nvPr/>
        </p:nvSpPr>
        <p:spPr>
          <a:xfrm>
            <a:off x="-2878" y="998090"/>
            <a:ext cx="1301055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600">
                <a:solidFill>
                  <a:srgbClr val="FFFFFF"/>
                </a:solidFill>
                <a:latin typeface="Open Sans Regular Regular"/>
                <a:ea typeface="Open Sans Regular Regular"/>
                <a:cs typeface="Open Sans Regular Regular"/>
                <a:sym typeface="Open Sans Regular Regular"/>
              </a:defRPr>
            </a:lvl1pPr>
          </a:lstStyle>
          <a:p>
            <a:pPr/>
            <a:r>
              <a:t>The Point of This:</a:t>
            </a:r>
          </a:p>
        </p:txBody>
      </p:sp>
      <p:sp>
        <p:nvSpPr>
          <p:cNvPr id="264" name="We are in the midst of a massive spiritual conflict."/>
          <p:cNvSpPr txBox="1"/>
          <p:nvPr/>
        </p:nvSpPr>
        <p:spPr>
          <a:xfrm>
            <a:off x="-2878" y="3252554"/>
            <a:ext cx="13010556" cy="474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9000">
                <a:solidFill>
                  <a:srgbClr val="FFFFFF"/>
                </a:solidFill>
                <a:latin typeface="Open Sans Regular Regular"/>
                <a:ea typeface="Open Sans Regular Regular"/>
                <a:cs typeface="Open Sans Regular Regular"/>
                <a:sym typeface="Open Sans Regular Regular"/>
              </a:defRPr>
            </a:pPr>
            <a:r>
              <a:t>We are in the midst</a:t>
            </a:r>
            <a:br/>
            <a:r>
              <a:t>of a massive</a:t>
            </a:r>
            <a:br/>
            <a:r>
              <a:t>spiritual conflict.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64"/>
                                        </p:tgtEl>
                                        <p:attrNameLst>
                                          <p:attrName>style.visibility</p:attrName>
                                        </p:attrNameLst>
                                      </p:cBhvr>
                                      <p:to>
                                        <p:strVal val="visible"/>
                                      </p:to>
                                    </p:set>
                                    <p:animEffect filter="fade" transition="in">
                                      <p:cBhvr>
                                        <p:cTn id="7" dur="1000"/>
                                        <p:tgtEl>
                                          <p:spTgt spid="2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4"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7" name="John 5:19…"/>
          <p:cNvSpPr txBox="1"/>
          <p:nvPr/>
        </p:nvSpPr>
        <p:spPr>
          <a:xfrm>
            <a:off x="520904" y="2616200"/>
            <a:ext cx="11962992" cy="452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400">
                <a:solidFill>
                  <a:srgbClr val="FFFFFF"/>
                </a:solidFill>
                <a:latin typeface="Open Sans Regular Regular"/>
                <a:ea typeface="Open Sans Regular Regular"/>
                <a:cs typeface="Open Sans Regular Regular"/>
                <a:sym typeface="Open Sans Regular Regular"/>
              </a:defRPr>
            </a:pPr>
            <a:r>
              <a:t> John 5:19</a:t>
            </a:r>
          </a:p>
          <a:p>
            <a:pPr algn="l">
              <a:defRPr sz="6400">
                <a:solidFill>
                  <a:srgbClr val="FFFFFF"/>
                </a:solidFill>
                <a:latin typeface="Open Sans Regular Regular"/>
                <a:ea typeface="Open Sans Regular Regular"/>
                <a:cs typeface="Open Sans Regular Regular"/>
                <a:sym typeface="Open Sans Regular Regular"/>
              </a:defRPr>
            </a:pPr>
            <a:r>
              <a:t>We know that we are from God, and the whole world lies in the power of the evil one.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0" name="2 Corinthians 4:4…"/>
          <p:cNvSpPr txBox="1"/>
          <p:nvPr/>
        </p:nvSpPr>
        <p:spPr>
          <a:xfrm>
            <a:off x="520904" y="958849"/>
            <a:ext cx="11962992" cy="7835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400">
                <a:solidFill>
                  <a:srgbClr val="FFFFFF"/>
                </a:solidFill>
                <a:latin typeface="Open Sans Regular Regular"/>
                <a:ea typeface="Open Sans Regular Regular"/>
                <a:cs typeface="Open Sans Regular Regular"/>
                <a:sym typeface="Open Sans Regular Regular"/>
              </a:defRPr>
            </a:pPr>
            <a:r>
              <a:t>2 Corinthians 4:4</a:t>
            </a:r>
          </a:p>
          <a:p>
            <a:pPr algn="l">
              <a:defRPr sz="6400">
                <a:solidFill>
                  <a:srgbClr val="FFFFFF"/>
                </a:solidFill>
                <a:latin typeface="Open Sans Regular Regular"/>
                <a:ea typeface="Open Sans Regular Regular"/>
                <a:cs typeface="Open Sans Regular Regular"/>
                <a:sym typeface="Open Sans Regular Regular"/>
              </a:defRPr>
            </a:pPr>
            <a:r>
              <a:t>In their case the god of this world has blinded the minds of the unbelievers, to keep them from seeing the light of the gospel of the glory of Christ, who is the image of God.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3" name="1 John 4:4…"/>
          <p:cNvSpPr txBox="1"/>
          <p:nvPr/>
        </p:nvSpPr>
        <p:spPr>
          <a:xfrm>
            <a:off x="520904" y="2063750"/>
            <a:ext cx="11962992" cy="562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400">
                <a:solidFill>
                  <a:srgbClr val="FFFFFF"/>
                </a:solidFill>
                <a:latin typeface="Open Sans Regular Regular"/>
                <a:ea typeface="Open Sans Regular Regular"/>
                <a:cs typeface="Open Sans Regular Regular"/>
                <a:sym typeface="Open Sans Regular Regular"/>
              </a:defRPr>
            </a:pPr>
            <a:r>
              <a:t>1 John 4:4</a:t>
            </a:r>
          </a:p>
          <a:p>
            <a:pPr algn="l">
              <a:defRPr sz="6400">
                <a:solidFill>
                  <a:srgbClr val="FFFFFF"/>
                </a:solidFill>
                <a:latin typeface="Open Sans Regular Regular"/>
                <a:ea typeface="Open Sans Regular Regular"/>
                <a:cs typeface="Open Sans Regular Regular"/>
                <a:sym typeface="Open Sans Regular Regular"/>
              </a:defRPr>
            </a:pPr>
            <a:r>
              <a:t>Little children, you are from God and have overcome them, for he who is in you is greater than he who is in the world.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6" name="Ephesians 6:11-16…"/>
          <p:cNvSpPr txBox="1"/>
          <p:nvPr/>
        </p:nvSpPr>
        <p:spPr>
          <a:xfrm>
            <a:off x="520904" y="1111250"/>
            <a:ext cx="11962992" cy="7531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800">
                <a:solidFill>
                  <a:srgbClr val="FFFFFF"/>
                </a:solidFill>
                <a:latin typeface="Open Sans Regular Regular"/>
                <a:ea typeface="Open Sans Regular Regular"/>
                <a:cs typeface="Open Sans Regular Regular"/>
                <a:sym typeface="Open Sans Regular Regular"/>
              </a:defRPr>
            </a:pPr>
            <a:r>
              <a:t>Ephesians 6:11-16</a:t>
            </a:r>
          </a:p>
          <a:p>
            <a:pPr algn="l">
              <a:defRPr sz="4800">
                <a:solidFill>
                  <a:srgbClr val="FFFFFF"/>
                </a:solidFill>
                <a:latin typeface="Open Sans Regular Regular"/>
                <a:ea typeface="Open Sans Regular Regular"/>
                <a:cs typeface="Open Sans Regular Regular"/>
                <a:sym typeface="Open Sans Regular Regular"/>
              </a:defRPr>
            </a:pPr>
            <a:r>
              <a:t>Put on the whole armor of God, that you may be able to stand against the schemes of the devil. For we do not wrestle against flesh and blood, but against the rulers, against the authorities, against the cosmic powers over this present darkness, against the spiritual forces of evil in the heavenly places.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167"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168" name="Isaiah 14"/>
          <p:cNvSpPr txBox="1"/>
          <p:nvPr/>
        </p:nvSpPr>
        <p:spPr>
          <a:xfrm>
            <a:off x="520904" y="1756484"/>
            <a:ext cx="11962992" cy="1460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900">
                <a:solidFill>
                  <a:srgbClr val="FFFFFF"/>
                </a:solidFill>
                <a:latin typeface="Open Sans Regular Regular"/>
                <a:ea typeface="Open Sans Regular Regular"/>
                <a:cs typeface="Open Sans Regular Regular"/>
                <a:sym typeface="Open Sans Regular Regular"/>
              </a:defRPr>
            </a:lvl1pPr>
          </a:lstStyle>
          <a:p>
            <a:pPr/>
            <a:r>
              <a:t>Isaiah 14</a:t>
            </a:r>
          </a:p>
        </p:txBody>
      </p:sp>
      <p:sp>
        <p:nvSpPr>
          <p:cNvPr id="169" name="Ezekiel 28"/>
          <p:cNvSpPr txBox="1"/>
          <p:nvPr/>
        </p:nvSpPr>
        <p:spPr>
          <a:xfrm>
            <a:off x="520904" y="4146550"/>
            <a:ext cx="11962992" cy="1460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900">
                <a:solidFill>
                  <a:srgbClr val="FFFFFF"/>
                </a:solidFill>
                <a:latin typeface="Open Sans Regular Regular"/>
                <a:ea typeface="Open Sans Regular Regular"/>
                <a:cs typeface="Open Sans Regular Regular"/>
                <a:sym typeface="Open Sans Regular Regular"/>
              </a:defRPr>
            </a:lvl1pPr>
          </a:lstStyle>
          <a:p>
            <a:pPr/>
            <a:r>
              <a:t>Ezekiel 28</a:t>
            </a:r>
          </a:p>
        </p:txBody>
      </p:sp>
      <p:sp>
        <p:nvSpPr>
          <p:cNvPr id="170" name="Revelation 12"/>
          <p:cNvSpPr txBox="1"/>
          <p:nvPr/>
        </p:nvSpPr>
        <p:spPr>
          <a:xfrm>
            <a:off x="520904" y="6536615"/>
            <a:ext cx="11962992" cy="1460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900">
                <a:solidFill>
                  <a:srgbClr val="FFFFFF"/>
                </a:solidFill>
                <a:latin typeface="Open Sans Regular Regular"/>
                <a:ea typeface="Open Sans Regular Regular"/>
                <a:cs typeface="Open Sans Regular Regular"/>
                <a:sym typeface="Open Sans Regular Regular"/>
              </a:defRPr>
            </a:lvl1pPr>
          </a:lstStyle>
          <a:p>
            <a:pPr/>
            <a:r>
              <a:t>Revelation 12</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68"/>
                                        </p:tgtEl>
                                        <p:attrNameLst>
                                          <p:attrName>style.visibility</p:attrName>
                                        </p:attrNameLst>
                                      </p:cBhvr>
                                      <p:to>
                                        <p:strVal val="visible"/>
                                      </p:to>
                                    </p:set>
                                    <p:animEffect filter="fade" transition="in">
                                      <p:cBhvr>
                                        <p:cTn id="7" dur="10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69"/>
                                        </p:tgtEl>
                                        <p:attrNameLst>
                                          <p:attrName>style.visibility</p:attrName>
                                        </p:attrNameLst>
                                      </p:cBhvr>
                                      <p:to>
                                        <p:strVal val="visible"/>
                                      </p:to>
                                    </p:set>
                                    <p:animEffect filter="fade" transition="in">
                                      <p:cBhvr>
                                        <p:cTn id="12" dur="1000"/>
                                        <p:tgtEl>
                                          <p:spTgt spid="169"/>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170"/>
                                        </p:tgtEl>
                                        <p:attrNameLst>
                                          <p:attrName>style.visibility</p:attrName>
                                        </p:attrNameLst>
                                      </p:cBhvr>
                                      <p:to>
                                        <p:strVal val="visible"/>
                                      </p:to>
                                    </p:set>
                                    <p:animEffect filter="fade" transition="in">
                                      <p:cBhvr>
                                        <p:cTn id="17"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9" grpId="2"/>
      <p:bldP build="whole" bldLvl="1" animBg="1" rev="0" advAuto="0" spid="168" grpId="1"/>
      <p:bldP build="whole" bldLvl="1" animBg="1" rev="0" advAuto="0" spid="170" grpId="3"/>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Rectangle"/>
          <p:cNvSpPr/>
          <p:nvPr/>
        </p:nvSpPr>
        <p:spPr>
          <a:xfrm>
            <a:off x="0" y="-25400"/>
            <a:ext cx="13004800" cy="9804400"/>
          </a:xfrm>
          <a:prstGeom prst="rect">
            <a:avLst/>
          </a:prstGeom>
          <a:solidFill>
            <a:schemeClr val="accent5">
              <a:hueOff val="-82419"/>
              <a:satOff val="-9513"/>
              <a:lumOff val="-16343"/>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3" name="What We Do Know"/>
          <p:cNvSpPr txBox="1"/>
          <p:nvPr/>
        </p:nvSpPr>
        <p:spPr>
          <a:xfrm>
            <a:off x="-2878" y="2921000"/>
            <a:ext cx="13010556" cy="3911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1000">
                <a:solidFill>
                  <a:srgbClr val="FFFFFF"/>
                </a:solidFill>
                <a:latin typeface="Open Sans Regular Regular"/>
                <a:ea typeface="Open Sans Regular Regular"/>
                <a:cs typeface="Open Sans Regular Regular"/>
                <a:sym typeface="Open Sans Regular Regular"/>
              </a:defRPr>
            </a:pPr>
            <a:r>
              <a:t>What We</a:t>
            </a:r>
            <a:br/>
            <a:r>
              <a:t>Do Know</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176"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177" name="God made everything"/>
          <p:cNvSpPr txBox="1"/>
          <p:nvPr/>
        </p:nvSpPr>
        <p:spPr>
          <a:xfrm>
            <a:off x="520904" y="2538072"/>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God made everything</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77"/>
                                        </p:tgtEl>
                                        <p:attrNameLst>
                                          <p:attrName>style.visibility</p:attrName>
                                        </p:attrNameLst>
                                      </p:cBhvr>
                                      <p:to>
                                        <p:strVal val="visible"/>
                                      </p:to>
                                    </p:set>
                                    <p:animEffect filter="fade" transition="in">
                                      <p:cBhvr>
                                        <p:cTn id="7" dur="1000"/>
                                        <p:tgtEl>
                                          <p:spTgt spid="1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7"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0" name="Colossians 1:16…"/>
          <p:cNvSpPr txBox="1"/>
          <p:nvPr/>
        </p:nvSpPr>
        <p:spPr>
          <a:xfrm>
            <a:off x="520904" y="609600"/>
            <a:ext cx="11962992" cy="853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100">
                <a:solidFill>
                  <a:srgbClr val="FFFFFF"/>
                </a:solidFill>
                <a:latin typeface="Open Sans Regular Regular"/>
                <a:ea typeface="Open Sans Regular Regular"/>
                <a:cs typeface="Open Sans Regular Regular"/>
                <a:sym typeface="Open Sans Regular Regular"/>
              </a:defRPr>
            </a:pPr>
            <a:r>
              <a:t>Colossians 1:16</a:t>
            </a:r>
          </a:p>
          <a:p>
            <a:pPr algn="l">
              <a:defRPr sz="6100">
                <a:solidFill>
                  <a:srgbClr val="FFFFFF"/>
                </a:solidFill>
                <a:latin typeface="Open Sans Regular Regular"/>
                <a:ea typeface="Open Sans Regular Regular"/>
                <a:cs typeface="Open Sans Regular Regular"/>
                <a:sym typeface="Open Sans Regular Regular"/>
              </a:defRPr>
            </a:pPr>
            <a:r>
              <a:t>For by him all things were created, in heaven and on earth, visible and invisible, whether thrones or dominions or rulers or authorities—all things were created through him and for him.</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183" name="metallic-5094955_1280.jpg" descr="metallic-5094955_1280.jpg"/>
          <p:cNvPicPr>
            <a:picLocks noChangeAspect="1"/>
          </p:cNvPicPr>
          <p:nvPr/>
        </p:nvPicPr>
        <p:blipFill>
          <a:blip r:embed="rId2">
            <a:alphaModFix amt="64334"/>
            <a:extLst/>
          </a:blip>
          <a:stretch>
            <a:fillRect/>
          </a:stretch>
        </p:blipFill>
        <p:spPr>
          <a:xfrm>
            <a:off x="0" y="0"/>
            <a:ext cx="13004800" cy="9753600"/>
          </a:xfrm>
          <a:prstGeom prst="rect">
            <a:avLst/>
          </a:prstGeom>
          <a:ln w="12700">
            <a:miter lim="400000"/>
          </a:ln>
        </p:spPr>
      </p:pic>
      <p:sp>
        <p:nvSpPr>
          <p:cNvPr id="184" name="God made everything"/>
          <p:cNvSpPr txBox="1"/>
          <p:nvPr/>
        </p:nvSpPr>
        <p:spPr>
          <a:xfrm>
            <a:off x="520904" y="2538072"/>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God made everything</a:t>
            </a:r>
          </a:p>
        </p:txBody>
      </p:sp>
      <p:sp>
        <p:nvSpPr>
          <p:cNvPr id="185" name="Everything God makes is good"/>
          <p:cNvSpPr txBox="1"/>
          <p:nvPr/>
        </p:nvSpPr>
        <p:spPr>
          <a:xfrm>
            <a:off x="520904" y="4064198"/>
            <a:ext cx="11962992" cy="110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800">
                <a:solidFill>
                  <a:srgbClr val="FFFFFF"/>
                </a:solidFill>
                <a:latin typeface="Open Sans Regular Regular"/>
                <a:ea typeface="Open Sans Regular Regular"/>
                <a:cs typeface="Open Sans Regular Regular"/>
                <a:sym typeface="Open Sans Regular Regular"/>
              </a:defRPr>
            </a:lvl1pPr>
          </a:lstStyle>
          <a:p>
            <a:pPr/>
            <a:r>
              <a:t>Everything God makes is good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5"/>
                                        </p:tgtEl>
                                        <p:attrNameLst>
                                          <p:attrName>style.visibility</p:attrName>
                                        </p:attrNameLst>
                                      </p:cBhvr>
                                      <p:to>
                                        <p:strVal val="visible"/>
                                      </p:to>
                                    </p:set>
                                    <p:animEffect filter="fade" transition="in">
                                      <p:cBhvr>
                                        <p:cTn id="7" dur="1000"/>
                                        <p:tgtEl>
                                          <p:spTgt spid="1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5"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8" name="Genesis 1:31…"/>
          <p:cNvSpPr txBox="1"/>
          <p:nvPr/>
        </p:nvSpPr>
        <p:spPr>
          <a:xfrm>
            <a:off x="520904" y="1663700"/>
            <a:ext cx="11962992" cy="642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100">
                <a:solidFill>
                  <a:srgbClr val="FFFFFF"/>
                </a:solidFill>
                <a:latin typeface="Open Sans Regular Regular"/>
                <a:ea typeface="Open Sans Regular Regular"/>
                <a:cs typeface="Open Sans Regular Regular"/>
                <a:sym typeface="Open Sans Regular Regular"/>
              </a:defRPr>
            </a:pPr>
            <a:r>
              <a:t>Genesis 1:31</a:t>
            </a:r>
          </a:p>
          <a:p>
            <a:pPr algn="l">
              <a:defRPr sz="6100">
                <a:solidFill>
                  <a:srgbClr val="FFFFFF"/>
                </a:solidFill>
                <a:latin typeface="Open Sans Regular Regular"/>
                <a:ea typeface="Open Sans Regular Regular"/>
                <a:cs typeface="Open Sans Regular Regular"/>
                <a:sym typeface="Open Sans Regular Regular"/>
              </a:defRPr>
            </a:pPr>
            <a:r>
              <a:t>And God saw everything that he had made, and behold, it was very good. And there was evening and there was morning, the sixth day.</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1" name="James 1:13-17…"/>
          <p:cNvSpPr txBox="1"/>
          <p:nvPr/>
        </p:nvSpPr>
        <p:spPr>
          <a:xfrm>
            <a:off x="520904" y="482599"/>
            <a:ext cx="11962992" cy="878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200">
                <a:solidFill>
                  <a:srgbClr val="FFFFFF"/>
                </a:solidFill>
                <a:latin typeface="Open Sans Regular Regular"/>
                <a:ea typeface="Open Sans Regular Regular"/>
                <a:cs typeface="Open Sans Regular Regular"/>
                <a:sym typeface="Open Sans Regular Regular"/>
              </a:defRPr>
            </a:pPr>
            <a:r>
              <a:t>James 1:13-17</a:t>
            </a:r>
          </a:p>
          <a:p>
            <a:pPr algn="l">
              <a:defRPr sz="4200">
                <a:solidFill>
                  <a:srgbClr val="FFFFFF"/>
                </a:solidFill>
                <a:latin typeface="Open Sans Regular Regular"/>
                <a:ea typeface="Open Sans Regular Regular"/>
                <a:cs typeface="Open Sans Regular Regular"/>
                <a:sym typeface="Open Sans Regular Regular"/>
              </a:defRPr>
            </a:pPr>
            <a:r>
              <a:t>Let no one say when he is tempted, “I am being tempted by God,” for God cannot be tempted with evil, and he himself tempts no one. But each person is tempted when he is lured and enticed by his own desire. Then desire when it has conceived gives birth to sin, and sin when it is fully grown brings forth death. Do not be deceived, my beloved brothers. Every good gift and every perfect gift is from above, coming down from the Father of lights, with whom there is no variation or shadow due to change.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