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of salad with fried rice, boiled eggs, and chopsticks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with salmon cakes, salad, and hummus"/>
          <p:cNvSpPr/>
          <p:nvPr>
            <p:ph type="pic" idx="23"/>
          </p:nvPr>
        </p:nvSpPr>
        <p:spPr>
          <a:xfrm>
            <a:off x="4984750" y="2749413"/>
            <a:ext cx="7937500" cy="9238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ctr" defTabSz="1300480">
              <a:lnSpc>
                <a:spcPct val="100000"/>
              </a:lnSpc>
              <a:defRPr b="0" spc="0"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/>
          <a:lstStyle>
            <a:lvl1pPr marL="0" indent="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12005833" y="9130186"/>
            <a:ext cx="348727" cy="339202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 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1" name="BUT"/>
          <p:cNvSpPr txBox="1"/>
          <p:nvPr/>
        </p:nvSpPr>
        <p:spPr>
          <a:xfrm rot="16175544">
            <a:off x="-1653954" y="3629992"/>
            <a:ext cx="7114118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98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BUT</a:t>
            </a:r>
          </a:p>
        </p:txBody>
      </p:sp>
      <p:sp>
        <p:nvSpPr>
          <p:cNvPr id="162" name="Line"/>
          <p:cNvSpPr/>
          <p:nvPr/>
        </p:nvSpPr>
        <p:spPr>
          <a:xfrm flipV="1">
            <a:off x="3404492" y="4757039"/>
            <a:ext cx="1" cy="5643443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3" name="Line"/>
          <p:cNvSpPr/>
          <p:nvPr/>
        </p:nvSpPr>
        <p:spPr>
          <a:xfrm>
            <a:off x="3149600" y="4876800"/>
            <a:ext cx="8113549" cy="0"/>
          </a:xfrm>
          <a:prstGeom prst="line">
            <a:avLst/>
          </a:prstGeom>
          <a:ln w="5080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4" name="GOD"/>
          <p:cNvSpPr txBox="1"/>
          <p:nvPr/>
        </p:nvSpPr>
        <p:spPr>
          <a:xfrm>
            <a:off x="3251200" y="1609302"/>
            <a:ext cx="7114118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98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2">
              <a:hueOff val="-202083"/>
              <a:satOff val="17755"/>
              <a:lumOff val="-1608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7" name="Line"/>
          <p:cNvSpPr/>
          <p:nvPr/>
        </p:nvSpPr>
        <p:spPr>
          <a:xfrm flipV="1">
            <a:off x="7189092" y="5112639"/>
            <a:ext cx="1" cy="5643443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8" name="Line"/>
          <p:cNvSpPr/>
          <p:nvPr/>
        </p:nvSpPr>
        <p:spPr>
          <a:xfrm flipH="1" flipV="1">
            <a:off x="2448878" y="5283199"/>
            <a:ext cx="4996815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9" name="Setting Boundaries"/>
          <p:cNvSpPr txBox="1"/>
          <p:nvPr/>
        </p:nvSpPr>
        <p:spPr>
          <a:xfrm>
            <a:off x="4521034" y="1634702"/>
            <a:ext cx="7114118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Setting</a:t>
            </a:r>
            <a:br/>
            <a:r>
              <a:t>Boundaries</a:t>
            </a:r>
          </a:p>
        </p:txBody>
      </p:sp>
      <p:sp>
        <p:nvSpPr>
          <p:cNvPr id="170" name="Genesis 3:2-3"/>
          <p:cNvSpPr txBox="1"/>
          <p:nvPr/>
        </p:nvSpPr>
        <p:spPr>
          <a:xfrm>
            <a:off x="177634" y="8626510"/>
            <a:ext cx="7114118" cy="10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Genesis 3:2-3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2">
              <a:hueOff val="-202083"/>
              <a:satOff val="17755"/>
              <a:lumOff val="-1608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3" name="Line"/>
          <p:cNvSpPr/>
          <p:nvPr/>
        </p:nvSpPr>
        <p:spPr>
          <a:xfrm flipV="1">
            <a:off x="4344292" y="-18161"/>
            <a:ext cx="1" cy="5643443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4" name="Line"/>
          <p:cNvSpPr/>
          <p:nvPr/>
        </p:nvSpPr>
        <p:spPr>
          <a:xfrm>
            <a:off x="4092892" y="5613400"/>
            <a:ext cx="5773201" cy="0"/>
          </a:xfrm>
          <a:prstGeom prst="line">
            <a:avLst/>
          </a:prstGeom>
          <a:ln w="5080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5" name="Showing"/>
          <p:cNvSpPr txBox="1"/>
          <p:nvPr/>
        </p:nvSpPr>
        <p:spPr>
          <a:xfrm rot="5382532">
            <a:off x="-279566" y="4032250"/>
            <a:ext cx="7114118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Showing</a:t>
            </a:r>
          </a:p>
        </p:txBody>
      </p:sp>
      <p:sp>
        <p:nvSpPr>
          <p:cNvPr id="176" name="Genesis 7:21-8:1"/>
          <p:cNvSpPr txBox="1"/>
          <p:nvPr/>
        </p:nvSpPr>
        <p:spPr>
          <a:xfrm>
            <a:off x="5562434" y="8575710"/>
            <a:ext cx="7114118" cy="10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5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Genesis 7:21-8:1</a:t>
            </a:r>
          </a:p>
        </p:txBody>
      </p:sp>
      <p:sp>
        <p:nvSpPr>
          <p:cNvPr id="177" name="Grace"/>
          <p:cNvSpPr txBox="1"/>
          <p:nvPr/>
        </p:nvSpPr>
        <p:spPr>
          <a:xfrm>
            <a:off x="3936834" y="5857453"/>
            <a:ext cx="7114118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Grace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2">
              <a:hueOff val="-202083"/>
              <a:satOff val="17755"/>
              <a:lumOff val="-1608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0" name="Genesis 20:1-3"/>
          <p:cNvSpPr txBox="1"/>
          <p:nvPr/>
        </p:nvSpPr>
        <p:spPr>
          <a:xfrm>
            <a:off x="203034" y="58432"/>
            <a:ext cx="711411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0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Genesis 20:1-3</a:t>
            </a:r>
          </a:p>
        </p:txBody>
      </p:sp>
      <p:grpSp>
        <p:nvGrpSpPr>
          <p:cNvPr id="186" name="Group"/>
          <p:cNvGrpSpPr/>
          <p:nvPr/>
        </p:nvGrpSpPr>
        <p:grpSpPr>
          <a:xfrm rot="16198817">
            <a:off x="-657259" y="-1221478"/>
            <a:ext cx="11237108" cy="10672555"/>
            <a:chOff x="0" y="0"/>
            <a:chExt cx="11237105" cy="10672554"/>
          </a:xfrm>
        </p:grpSpPr>
        <p:sp>
          <p:nvSpPr>
            <p:cNvPr id="181" name="Line"/>
            <p:cNvSpPr/>
            <p:nvPr/>
          </p:nvSpPr>
          <p:spPr>
            <a:xfrm flipH="1">
              <a:off x="1653803" y="8185280"/>
              <a:ext cx="2421792" cy="1"/>
            </a:xfrm>
            <a:prstGeom prst="line">
              <a:avLst/>
            </a:prstGeom>
            <a:noFill/>
            <a:ln w="5080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2" name="Line"/>
            <p:cNvSpPr/>
            <p:nvPr/>
          </p:nvSpPr>
          <p:spPr>
            <a:xfrm flipV="1">
              <a:off x="3823050" y="3211675"/>
              <a:ext cx="1" cy="5046647"/>
            </a:xfrm>
            <a:prstGeom prst="line">
              <a:avLst/>
            </a:prstGeom>
            <a:noFill/>
            <a:ln w="508000" cap="flat">
              <a:solidFill>
                <a:srgbClr val="FFFF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3" name="bad decisions"/>
            <p:cNvSpPr txBox="1"/>
            <p:nvPr/>
          </p:nvSpPr>
          <p:spPr>
            <a:xfrm>
              <a:off x="1361994" y="8395648"/>
              <a:ext cx="9875112" cy="168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9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bad decisions </a:t>
              </a:r>
            </a:p>
          </p:txBody>
        </p:sp>
        <p:sp>
          <p:nvSpPr>
            <p:cNvPr id="184" name="Line"/>
            <p:cNvSpPr/>
            <p:nvPr/>
          </p:nvSpPr>
          <p:spPr>
            <a:xfrm flipV="1">
              <a:off x="1774857" y="0"/>
              <a:ext cx="1" cy="8440917"/>
            </a:xfrm>
            <a:prstGeom prst="line">
              <a:avLst/>
            </a:prstGeom>
            <a:noFill/>
            <a:ln w="5080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85" name="Protecting from"/>
            <p:cNvSpPr txBox="1"/>
            <p:nvPr/>
          </p:nvSpPr>
          <p:spPr>
            <a:xfrm rot="5400000">
              <a:off x="-4093006" y="4890448"/>
              <a:ext cx="9875112" cy="168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92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Protecting from</a:t>
              </a:r>
            </a:p>
          </p:txBody>
        </p:sp>
      </p:grpSp>
      <p:sp>
        <p:nvSpPr>
          <p:cNvPr id="187" name="Genesis 21:8-13"/>
          <p:cNvSpPr txBox="1"/>
          <p:nvPr/>
        </p:nvSpPr>
        <p:spPr>
          <a:xfrm>
            <a:off x="203034" y="870552"/>
            <a:ext cx="711411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0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Genesis 21:8-13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2"/>
      <p:bldP build="whole" bldLvl="1" animBg="1" rev="0" advAuto="0" spid="18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2">
              <a:hueOff val="-202083"/>
              <a:satOff val="17755"/>
              <a:lumOff val="-1608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90" name="Genesis 31:6-7, 22-24"/>
          <p:cNvSpPr txBox="1"/>
          <p:nvPr/>
        </p:nvSpPr>
        <p:spPr>
          <a:xfrm>
            <a:off x="203034" y="58432"/>
            <a:ext cx="711411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0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Genesis 31:6-7, 22-24</a:t>
            </a:r>
          </a:p>
        </p:txBody>
      </p:sp>
      <p:sp>
        <p:nvSpPr>
          <p:cNvPr id="191" name="Line"/>
          <p:cNvSpPr/>
          <p:nvPr/>
        </p:nvSpPr>
        <p:spPr>
          <a:xfrm>
            <a:off x="3986814" y="4476605"/>
            <a:ext cx="8383972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2" name="Line"/>
          <p:cNvSpPr/>
          <p:nvPr/>
        </p:nvSpPr>
        <p:spPr>
          <a:xfrm flipH="1" flipV="1">
            <a:off x="-2456459" y="7295259"/>
            <a:ext cx="6728006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3" name="Guarding…"/>
          <p:cNvSpPr txBox="1"/>
          <p:nvPr/>
        </p:nvSpPr>
        <p:spPr>
          <a:xfrm rot="21598817">
            <a:off x="4665905" y="4831015"/>
            <a:ext cx="9875112" cy="486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Guarding</a:t>
            </a:r>
          </a:p>
          <a:p>
            <a:pPr algn="l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during bad</a:t>
            </a:r>
            <a:br/>
            <a:r>
              <a:t>circumstances</a:t>
            </a:r>
          </a:p>
        </p:txBody>
      </p:sp>
      <p:sp>
        <p:nvSpPr>
          <p:cNvPr id="194" name="Line"/>
          <p:cNvSpPr/>
          <p:nvPr/>
        </p:nvSpPr>
        <p:spPr>
          <a:xfrm flipH="1">
            <a:off x="4071341" y="4221739"/>
            <a:ext cx="1" cy="3324418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2">
              <a:hueOff val="-202083"/>
              <a:satOff val="17755"/>
              <a:lumOff val="-1608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97" name="Genesis 45:7-8"/>
          <p:cNvSpPr txBox="1"/>
          <p:nvPr/>
        </p:nvSpPr>
        <p:spPr>
          <a:xfrm>
            <a:off x="203034" y="58432"/>
            <a:ext cx="711411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0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Genesis 45:7-8</a:t>
            </a:r>
          </a:p>
        </p:txBody>
      </p:sp>
      <p:sp>
        <p:nvSpPr>
          <p:cNvPr id="198" name="Line"/>
          <p:cNvSpPr/>
          <p:nvPr/>
        </p:nvSpPr>
        <p:spPr>
          <a:xfrm>
            <a:off x="7400942" y="7606924"/>
            <a:ext cx="3043992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9" name="Line"/>
          <p:cNvSpPr/>
          <p:nvPr/>
        </p:nvSpPr>
        <p:spPr>
          <a:xfrm flipH="1" flipV="1">
            <a:off x="-4082059" y="2697859"/>
            <a:ext cx="5554694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0" name="Using bad circumstances"/>
          <p:cNvSpPr txBox="1"/>
          <p:nvPr/>
        </p:nvSpPr>
        <p:spPr>
          <a:xfrm rot="21598817">
            <a:off x="4643208" y="2374199"/>
            <a:ext cx="9875112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Using bad circumstances</a:t>
            </a:r>
          </a:p>
        </p:txBody>
      </p:sp>
      <p:sp>
        <p:nvSpPr>
          <p:cNvPr id="201" name="Line"/>
          <p:cNvSpPr/>
          <p:nvPr/>
        </p:nvSpPr>
        <p:spPr>
          <a:xfrm flipH="1">
            <a:off x="1226541" y="2469139"/>
            <a:ext cx="1" cy="3324418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2" name="Line"/>
          <p:cNvSpPr/>
          <p:nvPr/>
        </p:nvSpPr>
        <p:spPr>
          <a:xfrm>
            <a:off x="989405" y="5558900"/>
            <a:ext cx="1896674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3" name="Line"/>
          <p:cNvSpPr/>
          <p:nvPr/>
        </p:nvSpPr>
        <p:spPr>
          <a:xfrm flipH="1">
            <a:off x="2642492" y="3934275"/>
            <a:ext cx="1" cy="185928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4" name="Line"/>
          <p:cNvSpPr/>
          <p:nvPr/>
        </p:nvSpPr>
        <p:spPr>
          <a:xfrm>
            <a:off x="2391130" y="4131347"/>
            <a:ext cx="1705378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5" name="Line"/>
          <p:cNvSpPr/>
          <p:nvPr/>
        </p:nvSpPr>
        <p:spPr>
          <a:xfrm flipH="1">
            <a:off x="3829844" y="4004825"/>
            <a:ext cx="1" cy="2682567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6" name="Line"/>
          <p:cNvSpPr/>
          <p:nvPr/>
        </p:nvSpPr>
        <p:spPr>
          <a:xfrm flipH="1">
            <a:off x="1507945" y="6442747"/>
            <a:ext cx="2487510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7" name="Line"/>
          <p:cNvSpPr/>
          <p:nvPr/>
        </p:nvSpPr>
        <p:spPr>
          <a:xfrm flipV="1">
            <a:off x="1761945" y="6260942"/>
            <a:ext cx="1" cy="2971364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8" name="Line"/>
          <p:cNvSpPr/>
          <p:nvPr/>
        </p:nvSpPr>
        <p:spPr>
          <a:xfrm flipH="1">
            <a:off x="1620044" y="8978742"/>
            <a:ext cx="2845196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9" name="Line"/>
          <p:cNvSpPr/>
          <p:nvPr/>
        </p:nvSpPr>
        <p:spPr>
          <a:xfrm>
            <a:off x="5036344" y="5829211"/>
            <a:ext cx="1" cy="1665560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0" name="Line"/>
          <p:cNvSpPr/>
          <p:nvPr/>
        </p:nvSpPr>
        <p:spPr>
          <a:xfrm flipH="1">
            <a:off x="4782146" y="6081092"/>
            <a:ext cx="2487510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1" name="Line"/>
          <p:cNvSpPr/>
          <p:nvPr/>
        </p:nvSpPr>
        <p:spPr>
          <a:xfrm flipV="1">
            <a:off x="7004646" y="5903292"/>
            <a:ext cx="1" cy="2971364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2" name="Line"/>
          <p:cNvSpPr/>
          <p:nvPr/>
        </p:nvSpPr>
        <p:spPr>
          <a:xfrm flipH="1">
            <a:off x="2788246" y="7313894"/>
            <a:ext cx="2487510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3" name="Line"/>
          <p:cNvSpPr/>
          <p:nvPr/>
        </p:nvSpPr>
        <p:spPr>
          <a:xfrm flipH="1">
            <a:off x="3042641" y="7072594"/>
            <a:ext cx="1" cy="1266467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4" name="Line"/>
          <p:cNvSpPr/>
          <p:nvPr/>
        </p:nvSpPr>
        <p:spPr>
          <a:xfrm flipH="1">
            <a:off x="2788246" y="8122456"/>
            <a:ext cx="1705379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5" name="Line"/>
          <p:cNvSpPr/>
          <p:nvPr/>
        </p:nvSpPr>
        <p:spPr>
          <a:xfrm>
            <a:off x="4239624" y="7885394"/>
            <a:ext cx="1" cy="1348059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6" name="Genesis 50:20"/>
          <p:cNvSpPr txBox="1"/>
          <p:nvPr/>
        </p:nvSpPr>
        <p:spPr>
          <a:xfrm>
            <a:off x="203034" y="894175"/>
            <a:ext cx="711411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0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Genesis 50:20</a:t>
            </a:r>
          </a:p>
        </p:txBody>
      </p:sp>
      <p:sp>
        <p:nvSpPr>
          <p:cNvPr id="217" name="Line"/>
          <p:cNvSpPr/>
          <p:nvPr/>
        </p:nvSpPr>
        <p:spPr>
          <a:xfrm flipH="1">
            <a:off x="5735144" y="8610223"/>
            <a:ext cx="1534512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8" name="Line"/>
          <p:cNvSpPr/>
          <p:nvPr/>
        </p:nvSpPr>
        <p:spPr>
          <a:xfrm flipV="1">
            <a:off x="5947283" y="7370256"/>
            <a:ext cx="1" cy="1504400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9" name="Line"/>
          <p:cNvSpPr/>
          <p:nvPr/>
        </p:nvSpPr>
        <p:spPr>
          <a:xfrm flipH="1">
            <a:off x="5693283" y="7616927"/>
            <a:ext cx="910939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1"/>
      <p:bldP build="whole" bldLvl="1" animBg="1" rev="0" advAuto="0" spid="216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"/>
          <p:cNvSpPr/>
          <p:nvPr/>
        </p:nvSpPr>
        <p:spPr>
          <a:xfrm>
            <a:off x="-44252" y="-25400"/>
            <a:ext cx="13093304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2" name="Rectangle"/>
          <p:cNvSpPr/>
          <p:nvPr/>
        </p:nvSpPr>
        <p:spPr>
          <a:xfrm>
            <a:off x="0" y="-25400"/>
            <a:ext cx="5118398" cy="9804400"/>
          </a:xfrm>
          <a:prstGeom prst="rect">
            <a:avLst/>
          </a:prstGeom>
          <a:solidFill>
            <a:schemeClr val="accent2">
              <a:hueOff val="-202083"/>
              <a:satOff val="17755"/>
              <a:lumOff val="-1608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3" name="Genesis 48:21"/>
          <p:cNvSpPr txBox="1"/>
          <p:nvPr/>
        </p:nvSpPr>
        <p:spPr>
          <a:xfrm>
            <a:off x="203034" y="58432"/>
            <a:ext cx="711411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0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Genesis 48:21</a:t>
            </a:r>
          </a:p>
        </p:txBody>
      </p:sp>
      <p:sp>
        <p:nvSpPr>
          <p:cNvPr id="224" name="Line"/>
          <p:cNvSpPr/>
          <p:nvPr/>
        </p:nvSpPr>
        <p:spPr>
          <a:xfrm>
            <a:off x="-111395" y="7998607"/>
            <a:ext cx="12490902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5" name="Continuing the story after death"/>
          <p:cNvSpPr txBox="1"/>
          <p:nvPr/>
        </p:nvSpPr>
        <p:spPr>
          <a:xfrm rot="21598817">
            <a:off x="5456008" y="1270121"/>
            <a:ext cx="7254710" cy="486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Continuing the story after death</a:t>
            </a:r>
          </a:p>
        </p:txBody>
      </p:sp>
      <p:sp>
        <p:nvSpPr>
          <p:cNvPr id="226" name="Genesis 50:24"/>
          <p:cNvSpPr txBox="1"/>
          <p:nvPr/>
        </p:nvSpPr>
        <p:spPr>
          <a:xfrm>
            <a:off x="203034" y="894175"/>
            <a:ext cx="711411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0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Genesis 50:24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6" grpId="2"/>
      <p:bldP build="whole" bldLvl="1" animBg="1" rev="0" advAuto="0" spid="22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9" name="Line"/>
          <p:cNvSpPr/>
          <p:nvPr/>
        </p:nvSpPr>
        <p:spPr>
          <a:xfrm flipV="1">
            <a:off x="4344292" y="-18161"/>
            <a:ext cx="1" cy="5643443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0" name="Line"/>
          <p:cNvSpPr/>
          <p:nvPr/>
        </p:nvSpPr>
        <p:spPr>
          <a:xfrm>
            <a:off x="4092892" y="5613400"/>
            <a:ext cx="5773201" cy="0"/>
          </a:xfrm>
          <a:prstGeom prst="line">
            <a:avLst/>
          </a:prstGeom>
          <a:ln w="5080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1" name="Paul’s"/>
          <p:cNvSpPr txBox="1"/>
          <p:nvPr/>
        </p:nvSpPr>
        <p:spPr>
          <a:xfrm rot="5382532">
            <a:off x="-279566" y="5530850"/>
            <a:ext cx="7114118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Paul’s</a:t>
            </a:r>
          </a:p>
        </p:txBody>
      </p:sp>
      <p:sp>
        <p:nvSpPr>
          <p:cNvPr id="232" name="2 Timothy 4:16-18"/>
          <p:cNvSpPr txBox="1"/>
          <p:nvPr/>
        </p:nvSpPr>
        <p:spPr>
          <a:xfrm>
            <a:off x="5562434" y="8575710"/>
            <a:ext cx="7114118" cy="10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5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2 Timothy 4:16-18</a:t>
            </a:r>
          </a:p>
        </p:txBody>
      </p:sp>
      <p:sp>
        <p:nvSpPr>
          <p:cNvPr id="233" name="Life"/>
          <p:cNvSpPr txBox="1"/>
          <p:nvPr/>
        </p:nvSpPr>
        <p:spPr>
          <a:xfrm>
            <a:off x="3936834" y="5857453"/>
            <a:ext cx="7114118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Life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36" name="Ephesians 2:1-5"/>
          <p:cNvSpPr txBox="1"/>
          <p:nvPr/>
        </p:nvSpPr>
        <p:spPr>
          <a:xfrm>
            <a:off x="2945341" y="7632"/>
            <a:ext cx="711411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0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Ephesians 2:1-5</a:t>
            </a:r>
          </a:p>
        </p:txBody>
      </p:sp>
      <p:sp>
        <p:nvSpPr>
          <p:cNvPr id="237" name="Line"/>
          <p:cNvSpPr/>
          <p:nvPr/>
        </p:nvSpPr>
        <p:spPr>
          <a:xfrm flipH="1">
            <a:off x="10808863" y="2597412"/>
            <a:ext cx="1" cy="5506557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8" name="Line"/>
          <p:cNvSpPr/>
          <p:nvPr/>
        </p:nvSpPr>
        <p:spPr>
          <a:xfrm flipH="1" flipV="1">
            <a:off x="906911" y="2863033"/>
            <a:ext cx="10057709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9" name="turn around"/>
          <p:cNvSpPr txBox="1"/>
          <p:nvPr/>
        </p:nvSpPr>
        <p:spPr>
          <a:xfrm rot="16198817">
            <a:off x="6924626" y="3400707"/>
            <a:ext cx="9875112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turn around</a:t>
            </a:r>
          </a:p>
        </p:txBody>
      </p:sp>
      <p:sp>
        <p:nvSpPr>
          <p:cNvPr id="240" name="Line"/>
          <p:cNvSpPr/>
          <p:nvPr/>
        </p:nvSpPr>
        <p:spPr>
          <a:xfrm flipH="1" flipV="1">
            <a:off x="-315147" y="7982825"/>
            <a:ext cx="11379606" cy="1"/>
          </a:xfrm>
          <a:prstGeom prst="line">
            <a:avLst/>
          </a:prstGeom>
          <a:ln w="5080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1" name="The ULTIMATE"/>
          <p:cNvSpPr txBox="1"/>
          <p:nvPr/>
        </p:nvSpPr>
        <p:spPr>
          <a:xfrm rot="21598817">
            <a:off x="3243504" y="8044115"/>
            <a:ext cx="9875113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The ULTIMATE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6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