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Bowl of salad with fried rice, boiled eggs, and chopsticks"/>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Bowl with salmon cakes, salad, and hummus"/>
          <p:cNvSpPr/>
          <p:nvPr>
            <p:ph type="pic" idx="23"/>
          </p:nvPr>
        </p:nvSpPr>
        <p:spPr>
          <a:xfrm>
            <a:off x="4984750" y="2749413"/>
            <a:ext cx="7937500" cy="923827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krystal-black-V5OEpF12pzw-unsplash.jpg" descr="krystal-black-V5OEpF12pzw-unsplash.jpg"/>
          <p:cNvPicPr>
            <a:picLocks noChangeAspect="1"/>
          </p:cNvPicPr>
          <p:nvPr/>
        </p:nvPicPr>
        <p:blipFill>
          <a:blip r:embed="rId2">
            <a:extLst/>
          </a:blip>
          <a:stretch>
            <a:fillRect/>
          </a:stretch>
        </p:blipFill>
        <p:spPr>
          <a:xfrm>
            <a:off x="-406400" y="0"/>
            <a:ext cx="14614516" cy="9753601"/>
          </a:xfrm>
          <a:prstGeom prst="rect">
            <a:avLst/>
          </a:prstGeom>
          <a:ln w="12700">
            <a:miter lim="400000"/>
          </a:ln>
        </p:spPr>
      </p:pic>
      <p:sp>
        <p:nvSpPr>
          <p:cNvPr id="152" name="Don’t Waste Your Life"/>
          <p:cNvSpPr txBox="1"/>
          <p:nvPr/>
        </p:nvSpPr>
        <p:spPr>
          <a:xfrm rot="20708392">
            <a:off x="-2734469" y="772480"/>
            <a:ext cx="17610138" cy="4216401"/>
          </a:xfrm>
          <a:prstGeom prst="rect">
            <a:avLst/>
          </a:prstGeom>
          <a:solidFill>
            <a:schemeClr val="accent5">
              <a:hueOff val="-82419"/>
              <a:satOff val="-9513"/>
              <a:lumOff val="-16343"/>
            </a:schemeClr>
          </a:solidFill>
          <a:ln w="12700">
            <a:miter lim="400000"/>
          </a:ln>
          <a:effectLst>
            <a:outerShdw sx="100000" sy="100000" kx="0" ky="0" algn="b" rotWithShape="0" blurRad="241300" dist="0" dir="5400000">
              <a:srgbClr val="000000">
                <a:alpha val="65913"/>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11900">
                <a:solidFill>
                  <a:srgbClr val="FFFFFF"/>
                </a:solidFill>
                <a:latin typeface="Open Sans Regular Regular"/>
                <a:ea typeface="Open Sans Regular Regular"/>
                <a:cs typeface="Open Sans Regular Regular"/>
                <a:sym typeface="Open Sans Regular Regular"/>
              </a:defRPr>
            </a:pPr>
            <a:r>
              <a:t>Don’t Waste</a:t>
            </a:r>
            <a:br/>
            <a:r>
              <a:t>Your Life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animEffect filter="wipe(left)" transition="in">
                                      <p:cBhvr>
                                        <p:cTn id="7" dur="1000"/>
                                        <p:tgtEl>
                                          <p:spTgt spid="15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52">
                                            <p:txEl>
                                              <p:pRg st="0" end="0"/>
                                            </p:txEl>
                                          </p:spTgt>
                                        </p:tgtEl>
                                        <p:attrNameLst>
                                          <p:attrName>style.visibility</p:attrName>
                                        </p:attrNameLst>
                                      </p:cBhvr>
                                      <p:to>
                                        <p:strVal val="visible"/>
                                      </p:to>
                                    </p:set>
                                    <p:animEffect filter="wipe(left)" transition="in">
                                      <p:cBhvr>
                                        <p:cTn id="10" dur="1000"/>
                                        <p:tgtEl>
                                          <p:spTgt spid="15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207" name="Group"/>
          <p:cNvGrpSpPr/>
          <p:nvPr/>
        </p:nvGrpSpPr>
        <p:grpSpPr>
          <a:xfrm>
            <a:off x="3275842" y="-769403"/>
            <a:ext cx="7403878" cy="10784406"/>
            <a:chOff x="-25400" y="0"/>
            <a:chExt cx="7403877" cy="10784404"/>
          </a:xfrm>
        </p:grpSpPr>
        <p:sp>
          <p:nvSpPr>
            <p:cNvPr id="199" name="Shape"/>
            <p:cNvSpPr/>
            <p:nvPr/>
          </p:nvSpPr>
          <p:spPr>
            <a:xfrm>
              <a:off x="3499410" y="4042635"/>
              <a:ext cx="1289666" cy="1771495"/>
            </a:xfrm>
            <a:custGeom>
              <a:avLst/>
              <a:gdLst/>
              <a:ahLst/>
              <a:cxnLst>
                <a:cxn ang="0">
                  <a:pos x="wd2" y="hd2"/>
                </a:cxn>
                <a:cxn ang="5400000">
                  <a:pos x="wd2" y="hd2"/>
                </a:cxn>
                <a:cxn ang="10800000">
                  <a:pos x="wd2" y="hd2"/>
                </a:cxn>
                <a:cxn ang="16200000">
                  <a:pos x="wd2" y="hd2"/>
                </a:cxn>
              </a:cxnLst>
              <a:rect l="0" t="0" r="r" b="b"/>
              <a:pathLst>
                <a:path w="19862" h="19112" fill="norm" stroke="1" extrusionOk="0">
                  <a:moveTo>
                    <a:pt x="314" y="13487"/>
                  </a:moveTo>
                  <a:cubicBezTo>
                    <a:pt x="494" y="6889"/>
                    <a:pt x="7427" y="2778"/>
                    <a:pt x="13166" y="5865"/>
                  </a:cubicBezTo>
                  <a:cubicBezTo>
                    <a:pt x="14268" y="6458"/>
                    <a:pt x="15205" y="7324"/>
                    <a:pt x="15890" y="8384"/>
                  </a:cubicBezTo>
                  <a:lnTo>
                    <a:pt x="14046" y="19112"/>
                  </a:lnTo>
                  <a:lnTo>
                    <a:pt x="19862" y="6275"/>
                  </a:lnTo>
                  <a:cubicBezTo>
                    <a:pt x="19008" y="3778"/>
                    <a:pt x="17130" y="1780"/>
                    <a:pt x="14714" y="798"/>
                  </a:cubicBezTo>
                  <a:cubicBezTo>
                    <a:pt x="6626" y="-2488"/>
                    <a:pt x="-1738" y="4882"/>
                    <a:pt x="314" y="13487"/>
                  </a:cubicBezTo>
                  <a:close/>
                </a:path>
              </a:pathLst>
            </a:custGeom>
            <a:solidFill>
              <a:schemeClr val="accent3"/>
            </a:solidFill>
            <a:ln w="12700" cap="flat">
              <a:noFill/>
              <a:miter lim="400000"/>
            </a:ln>
            <a:effectLst/>
          </p:spPr>
          <p:txBody>
            <a:bodyPr wrap="square" lIns="50800" tIns="50800" rIns="50800" bIns="50800" numCol="1" anchor="ctr">
              <a:noAutofit/>
            </a:bodyPr>
            <a:lstStyle/>
            <a:p>
              <a:pPr/>
            </a:p>
          </p:txBody>
        </p:sp>
        <p:sp>
          <p:nvSpPr>
            <p:cNvPr id="200" name="Shape"/>
            <p:cNvSpPr/>
            <p:nvPr/>
          </p:nvSpPr>
          <p:spPr>
            <a:xfrm>
              <a:off x="2768549" y="-1"/>
              <a:ext cx="768778" cy="10784406"/>
            </a:xfrm>
            <a:custGeom>
              <a:avLst/>
              <a:gdLst/>
              <a:ahLst/>
              <a:cxnLst>
                <a:cxn ang="0">
                  <a:pos x="wd2" y="hd2"/>
                </a:cxn>
                <a:cxn ang="5400000">
                  <a:pos x="wd2" y="hd2"/>
                </a:cxn>
                <a:cxn ang="10800000">
                  <a:pos x="wd2" y="hd2"/>
                </a:cxn>
                <a:cxn ang="16200000">
                  <a:pos x="wd2" y="hd2"/>
                </a:cxn>
              </a:cxnLst>
              <a:rect l="0" t="0" r="r" b="b"/>
              <a:pathLst>
                <a:path w="21178" h="21600" fill="norm" stroke="1" extrusionOk="0">
                  <a:moveTo>
                    <a:pt x="13698" y="0"/>
                  </a:moveTo>
                  <a:cubicBezTo>
                    <a:pt x="12076" y="1116"/>
                    <a:pt x="11261" y="2246"/>
                    <a:pt x="11262" y="3377"/>
                  </a:cubicBezTo>
                  <a:cubicBezTo>
                    <a:pt x="11263" y="4853"/>
                    <a:pt x="12652" y="6324"/>
                    <a:pt x="13142" y="7799"/>
                  </a:cubicBezTo>
                  <a:cubicBezTo>
                    <a:pt x="14185" y="10934"/>
                    <a:pt x="11181" y="14046"/>
                    <a:pt x="6406" y="17160"/>
                  </a:cubicBezTo>
                  <a:cubicBezTo>
                    <a:pt x="4541" y="18377"/>
                    <a:pt x="2403" y="19592"/>
                    <a:pt x="0" y="20803"/>
                  </a:cubicBezTo>
                  <a:lnTo>
                    <a:pt x="4095" y="21600"/>
                  </a:lnTo>
                  <a:lnTo>
                    <a:pt x="10807" y="21570"/>
                  </a:lnTo>
                  <a:cubicBezTo>
                    <a:pt x="12531" y="21147"/>
                    <a:pt x="13737" y="20714"/>
                    <a:pt x="14409" y="20276"/>
                  </a:cubicBezTo>
                  <a:cubicBezTo>
                    <a:pt x="15206" y="19757"/>
                    <a:pt x="15250" y="19234"/>
                    <a:pt x="15389" y="18712"/>
                  </a:cubicBezTo>
                  <a:cubicBezTo>
                    <a:pt x="16048" y="16250"/>
                    <a:pt x="18852" y="13801"/>
                    <a:pt x="20240" y="11338"/>
                  </a:cubicBezTo>
                  <a:cubicBezTo>
                    <a:pt x="21590" y="8942"/>
                    <a:pt x="21600" y="6536"/>
                    <a:pt x="19500" y="4146"/>
                  </a:cubicBezTo>
                  <a:cubicBezTo>
                    <a:pt x="18277" y="2753"/>
                    <a:pt x="16340" y="1369"/>
                    <a:pt x="13698" y="0"/>
                  </a:cubicBezTo>
                  <a:close/>
                </a:path>
              </a:pathLst>
            </a:custGeom>
            <a:solidFill>
              <a:schemeClr val="accent3">
                <a:hueOff val="362282"/>
                <a:satOff val="31803"/>
                <a:lumOff val="-18242"/>
              </a:schemeClr>
            </a:solidFill>
            <a:ln w="12700" cap="flat">
              <a:noFill/>
              <a:miter lim="400000"/>
            </a:ln>
            <a:effectLst/>
          </p:spPr>
          <p:txBody>
            <a:bodyPr wrap="square" lIns="50800" tIns="50800" rIns="50800" bIns="50800" numCol="1" anchor="ctr">
              <a:noAutofit/>
            </a:bodyPr>
            <a:lstStyle/>
            <a:p>
              <a:pPr/>
            </a:p>
          </p:txBody>
        </p:sp>
        <p:pic>
          <p:nvPicPr>
            <p:cNvPr id="201" name="corn-g6864491fb_1280.png" descr="corn-g6864491fb_1280.png"/>
            <p:cNvPicPr>
              <a:picLocks noChangeAspect="1"/>
            </p:cNvPicPr>
            <p:nvPr/>
          </p:nvPicPr>
          <p:blipFill>
            <a:blip r:embed="rId2">
              <a:extLst/>
            </a:blip>
            <a:stretch>
              <a:fillRect/>
            </a:stretch>
          </p:blipFill>
          <p:spPr>
            <a:xfrm rot="15852935">
              <a:off x="-565183" y="3688845"/>
              <a:ext cx="4439064" cy="2927008"/>
            </a:xfrm>
            <a:prstGeom prst="rect">
              <a:avLst/>
            </a:prstGeom>
            <a:ln w="12700" cap="flat">
              <a:noFill/>
              <a:miter lim="400000"/>
            </a:ln>
            <a:effectLst/>
          </p:spPr>
        </p:pic>
        <p:pic>
          <p:nvPicPr>
            <p:cNvPr id="202" name="corn-g6864491fb_1280.png" descr="corn-g6864491fb_1280.png"/>
            <p:cNvPicPr>
              <a:picLocks noChangeAspect="1"/>
            </p:cNvPicPr>
            <p:nvPr/>
          </p:nvPicPr>
          <p:blipFill>
            <a:blip r:embed="rId2">
              <a:extLst/>
            </a:blip>
            <a:stretch>
              <a:fillRect/>
            </a:stretch>
          </p:blipFill>
          <p:spPr>
            <a:xfrm rot="21134885">
              <a:off x="2762293" y="5020085"/>
              <a:ext cx="4439064" cy="2927009"/>
            </a:xfrm>
            <a:prstGeom prst="rect">
              <a:avLst/>
            </a:prstGeom>
            <a:ln w="12700" cap="flat">
              <a:noFill/>
              <a:miter lim="400000"/>
            </a:ln>
            <a:effectLst/>
          </p:spPr>
        </p:pic>
        <p:sp>
          <p:nvSpPr>
            <p:cNvPr id="203" name="Shape"/>
            <p:cNvSpPr/>
            <p:nvPr/>
          </p:nvSpPr>
          <p:spPr>
            <a:xfrm>
              <a:off x="1271816" y="6903303"/>
              <a:ext cx="1871414" cy="1771496"/>
            </a:xfrm>
            <a:custGeom>
              <a:avLst/>
              <a:gdLst/>
              <a:ahLst/>
              <a:cxnLst>
                <a:cxn ang="0">
                  <a:pos x="wd2" y="hd2"/>
                </a:cxn>
                <a:cxn ang="5400000">
                  <a:pos x="wd2" y="hd2"/>
                </a:cxn>
                <a:cxn ang="10800000">
                  <a:pos x="wd2" y="hd2"/>
                </a:cxn>
                <a:cxn ang="16200000">
                  <a:pos x="wd2" y="hd2"/>
                </a:cxn>
              </a:cxnLst>
              <a:rect l="0" t="0" r="r" b="b"/>
              <a:pathLst>
                <a:path w="19862" h="19112" fill="norm" stroke="1" extrusionOk="0">
                  <a:moveTo>
                    <a:pt x="19548" y="13487"/>
                  </a:moveTo>
                  <a:cubicBezTo>
                    <a:pt x="19368" y="6889"/>
                    <a:pt x="12435" y="2778"/>
                    <a:pt x="6696" y="5865"/>
                  </a:cubicBezTo>
                  <a:cubicBezTo>
                    <a:pt x="5594" y="6458"/>
                    <a:pt x="4657" y="7324"/>
                    <a:pt x="3972" y="8384"/>
                  </a:cubicBezTo>
                  <a:lnTo>
                    <a:pt x="5816" y="19112"/>
                  </a:lnTo>
                  <a:lnTo>
                    <a:pt x="0" y="6275"/>
                  </a:lnTo>
                  <a:cubicBezTo>
                    <a:pt x="854" y="3778"/>
                    <a:pt x="2732" y="1780"/>
                    <a:pt x="5148" y="798"/>
                  </a:cubicBezTo>
                  <a:cubicBezTo>
                    <a:pt x="13236" y="-2488"/>
                    <a:pt x="21600" y="4882"/>
                    <a:pt x="19548" y="13487"/>
                  </a:cubicBezTo>
                  <a:close/>
                </a:path>
              </a:pathLst>
            </a:custGeom>
            <a:solidFill>
              <a:schemeClr val="accent3"/>
            </a:solidFill>
            <a:ln w="12700" cap="flat">
              <a:noFill/>
              <a:miter lim="400000"/>
            </a:ln>
            <a:effectLst/>
          </p:spPr>
          <p:txBody>
            <a:bodyPr wrap="square" lIns="50800" tIns="50800" rIns="50800" bIns="50800" numCol="1" anchor="ctr">
              <a:noAutofit/>
            </a:bodyPr>
            <a:lstStyle/>
            <a:p>
              <a:pPr/>
            </a:p>
          </p:txBody>
        </p:sp>
        <p:sp>
          <p:nvSpPr>
            <p:cNvPr id="204" name="Shape"/>
            <p:cNvSpPr/>
            <p:nvPr/>
          </p:nvSpPr>
          <p:spPr>
            <a:xfrm>
              <a:off x="1446747" y="1158310"/>
              <a:ext cx="1871413" cy="1771496"/>
            </a:xfrm>
            <a:custGeom>
              <a:avLst/>
              <a:gdLst/>
              <a:ahLst/>
              <a:cxnLst>
                <a:cxn ang="0">
                  <a:pos x="wd2" y="hd2"/>
                </a:cxn>
                <a:cxn ang="5400000">
                  <a:pos x="wd2" y="hd2"/>
                </a:cxn>
                <a:cxn ang="10800000">
                  <a:pos x="wd2" y="hd2"/>
                </a:cxn>
                <a:cxn ang="16200000">
                  <a:pos x="wd2" y="hd2"/>
                </a:cxn>
              </a:cxnLst>
              <a:rect l="0" t="0" r="r" b="b"/>
              <a:pathLst>
                <a:path w="19862" h="19112" fill="norm" stroke="1" extrusionOk="0">
                  <a:moveTo>
                    <a:pt x="19548" y="13487"/>
                  </a:moveTo>
                  <a:cubicBezTo>
                    <a:pt x="19368" y="6889"/>
                    <a:pt x="12435" y="2778"/>
                    <a:pt x="6696" y="5865"/>
                  </a:cubicBezTo>
                  <a:cubicBezTo>
                    <a:pt x="5594" y="6458"/>
                    <a:pt x="4657" y="7324"/>
                    <a:pt x="3972" y="8384"/>
                  </a:cubicBezTo>
                  <a:lnTo>
                    <a:pt x="5816" y="19112"/>
                  </a:lnTo>
                  <a:lnTo>
                    <a:pt x="0" y="6275"/>
                  </a:lnTo>
                  <a:cubicBezTo>
                    <a:pt x="854" y="3778"/>
                    <a:pt x="2732" y="1780"/>
                    <a:pt x="5148" y="798"/>
                  </a:cubicBezTo>
                  <a:cubicBezTo>
                    <a:pt x="13236" y="-2488"/>
                    <a:pt x="21600" y="4882"/>
                    <a:pt x="19548" y="13487"/>
                  </a:cubicBezTo>
                  <a:close/>
                </a:path>
              </a:pathLst>
            </a:custGeom>
            <a:solidFill>
              <a:schemeClr val="accent3"/>
            </a:solidFill>
            <a:ln w="12700" cap="flat">
              <a:noFill/>
              <a:miter lim="400000"/>
            </a:ln>
            <a:effectLst/>
          </p:spPr>
          <p:txBody>
            <a:bodyPr wrap="square" lIns="50800" tIns="50800" rIns="50800" bIns="50800" numCol="1" anchor="ctr">
              <a:noAutofit/>
            </a:bodyPr>
            <a:lstStyle/>
            <a:p>
              <a:pPr/>
            </a:p>
          </p:txBody>
        </p:sp>
        <p:sp>
          <p:nvSpPr>
            <p:cNvPr id="205" name="Shape"/>
            <p:cNvSpPr/>
            <p:nvPr/>
          </p:nvSpPr>
          <p:spPr>
            <a:xfrm>
              <a:off x="3191489" y="7908292"/>
              <a:ext cx="1289666" cy="1771496"/>
            </a:xfrm>
            <a:custGeom>
              <a:avLst/>
              <a:gdLst/>
              <a:ahLst/>
              <a:cxnLst>
                <a:cxn ang="0">
                  <a:pos x="wd2" y="hd2"/>
                </a:cxn>
                <a:cxn ang="5400000">
                  <a:pos x="wd2" y="hd2"/>
                </a:cxn>
                <a:cxn ang="10800000">
                  <a:pos x="wd2" y="hd2"/>
                </a:cxn>
                <a:cxn ang="16200000">
                  <a:pos x="wd2" y="hd2"/>
                </a:cxn>
              </a:cxnLst>
              <a:rect l="0" t="0" r="r" b="b"/>
              <a:pathLst>
                <a:path w="19862" h="19112" fill="norm" stroke="1" extrusionOk="0">
                  <a:moveTo>
                    <a:pt x="314" y="13487"/>
                  </a:moveTo>
                  <a:cubicBezTo>
                    <a:pt x="494" y="6889"/>
                    <a:pt x="7427" y="2778"/>
                    <a:pt x="13166" y="5865"/>
                  </a:cubicBezTo>
                  <a:cubicBezTo>
                    <a:pt x="14268" y="6458"/>
                    <a:pt x="15205" y="7324"/>
                    <a:pt x="15890" y="8384"/>
                  </a:cubicBezTo>
                  <a:lnTo>
                    <a:pt x="14046" y="19112"/>
                  </a:lnTo>
                  <a:lnTo>
                    <a:pt x="19862" y="6275"/>
                  </a:lnTo>
                  <a:cubicBezTo>
                    <a:pt x="19008" y="3778"/>
                    <a:pt x="17130" y="1780"/>
                    <a:pt x="14714" y="798"/>
                  </a:cubicBezTo>
                  <a:cubicBezTo>
                    <a:pt x="6626" y="-2488"/>
                    <a:pt x="-1738" y="4882"/>
                    <a:pt x="314" y="13487"/>
                  </a:cubicBezTo>
                  <a:close/>
                </a:path>
              </a:pathLst>
            </a:custGeom>
            <a:solidFill>
              <a:schemeClr val="accent3"/>
            </a:solidFill>
            <a:ln w="12700" cap="flat">
              <a:noFill/>
              <a:miter lim="400000"/>
            </a:ln>
            <a:effectLst/>
          </p:spPr>
          <p:txBody>
            <a:bodyPr wrap="square" lIns="50800" tIns="50800" rIns="50800" bIns="50800" numCol="1" anchor="ctr">
              <a:noAutofit/>
            </a:bodyPr>
            <a:lstStyle/>
            <a:p>
              <a:pPr/>
            </a:p>
          </p:txBody>
        </p:sp>
        <p:pic>
          <p:nvPicPr>
            <p:cNvPr id="206" name="corn-g6864491fb_1280.png" descr="corn-g6864491fb_1280.png"/>
            <p:cNvPicPr>
              <a:picLocks noChangeAspect="1"/>
            </p:cNvPicPr>
            <p:nvPr/>
          </p:nvPicPr>
          <p:blipFill>
            <a:blip r:embed="rId2">
              <a:extLst/>
            </a:blip>
            <a:stretch>
              <a:fillRect/>
            </a:stretch>
          </p:blipFill>
          <p:spPr>
            <a:xfrm rot="19984812">
              <a:off x="2495188" y="1241065"/>
              <a:ext cx="3758156" cy="2478035"/>
            </a:xfrm>
            <a:prstGeom prst="rect">
              <a:avLst/>
            </a:prstGeom>
            <a:ln w="12700" cap="flat">
              <a:noFill/>
              <a:miter lim="400000"/>
            </a:ln>
            <a:effectLst/>
          </p:spPr>
        </p:pic>
      </p:grpSp>
      <p:grpSp>
        <p:nvGrpSpPr>
          <p:cNvPr id="210" name="Group"/>
          <p:cNvGrpSpPr/>
          <p:nvPr/>
        </p:nvGrpSpPr>
        <p:grpSpPr>
          <a:xfrm>
            <a:off x="-441673" y="8969956"/>
            <a:ext cx="13888146" cy="4643722"/>
            <a:chOff x="0" y="0"/>
            <a:chExt cx="13888144" cy="4643720"/>
          </a:xfrm>
        </p:grpSpPr>
        <p:sp>
          <p:nvSpPr>
            <p:cNvPr id="208" name="Shape"/>
            <p:cNvSpPr/>
            <p:nvPr/>
          </p:nvSpPr>
          <p:spPr>
            <a:xfrm>
              <a:off x="-1" y="506176"/>
              <a:ext cx="13888146" cy="4137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 y="2649"/>
                  </a:moveTo>
                  <a:lnTo>
                    <a:pt x="3012" y="1090"/>
                  </a:lnTo>
                  <a:lnTo>
                    <a:pt x="6010" y="2731"/>
                  </a:lnTo>
                  <a:lnTo>
                    <a:pt x="8959" y="1818"/>
                  </a:lnTo>
                  <a:lnTo>
                    <a:pt x="11105" y="2632"/>
                  </a:lnTo>
                  <a:lnTo>
                    <a:pt x="13619" y="0"/>
                  </a:lnTo>
                  <a:lnTo>
                    <a:pt x="17365" y="1943"/>
                  </a:lnTo>
                  <a:lnTo>
                    <a:pt x="19775" y="301"/>
                  </a:lnTo>
                  <a:lnTo>
                    <a:pt x="21341" y="847"/>
                  </a:lnTo>
                  <a:lnTo>
                    <a:pt x="21600" y="19864"/>
                  </a:lnTo>
                  <a:lnTo>
                    <a:pt x="0" y="21600"/>
                  </a:lnTo>
                  <a:lnTo>
                    <a:pt x="51" y="2649"/>
                  </a:lnTo>
                  <a:close/>
                </a:path>
              </a:pathLst>
            </a:custGeom>
            <a:solidFill>
              <a:srgbClr val="94694C"/>
            </a:solidFill>
            <a:ln w="12700" cap="flat">
              <a:noFill/>
              <a:miter lim="400000"/>
            </a:ln>
            <a:effectLst/>
          </p:spPr>
          <p:txBody>
            <a:bodyPr wrap="square" lIns="50800" tIns="50800" rIns="50800" bIns="50800" numCol="1" anchor="ctr">
              <a:noAutofit/>
            </a:bodyPr>
            <a:lstStyle/>
            <a:p>
              <a:pPr/>
            </a:p>
          </p:txBody>
        </p:sp>
        <p:sp>
          <p:nvSpPr>
            <p:cNvPr id="209" name="Shape"/>
            <p:cNvSpPr/>
            <p:nvPr/>
          </p:nvSpPr>
          <p:spPr>
            <a:xfrm>
              <a:off x="133952" y="0"/>
              <a:ext cx="13630705" cy="1208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 y="2649"/>
                  </a:moveTo>
                  <a:lnTo>
                    <a:pt x="3012" y="1090"/>
                  </a:lnTo>
                  <a:lnTo>
                    <a:pt x="6010" y="2731"/>
                  </a:lnTo>
                  <a:lnTo>
                    <a:pt x="8959" y="1818"/>
                  </a:lnTo>
                  <a:lnTo>
                    <a:pt x="11105" y="2632"/>
                  </a:lnTo>
                  <a:lnTo>
                    <a:pt x="13619" y="0"/>
                  </a:lnTo>
                  <a:lnTo>
                    <a:pt x="17365" y="1943"/>
                  </a:lnTo>
                  <a:lnTo>
                    <a:pt x="19775" y="301"/>
                  </a:lnTo>
                  <a:lnTo>
                    <a:pt x="21341" y="847"/>
                  </a:lnTo>
                  <a:lnTo>
                    <a:pt x="21600" y="19864"/>
                  </a:lnTo>
                  <a:lnTo>
                    <a:pt x="0" y="21600"/>
                  </a:lnTo>
                  <a:lnTo>
                    <a:pt x="51" y="2649"/>
                  </a:lnTo>
                  <a:close/>
                </a:path>
              </a:pathLst>
            </a:custGeom>
            <a:solidFill>
              <a:srgbClr val="94694C"/>
            </a:solidFill>
            <a:ln w="12700" cap="flat">
              <a:noFill/>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3" name="What this Looks Like"/>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What this</a:t>
            </a:r>
            <a:br/>
            <a:r>
              <a:t>Looks Like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Rectangle"/>
          <p:cNvSpPr/>
          <p:nvPr/>
        </p:nvSpPr>
        <p:spPr>
          <a:xfrm>
            <a:off x="-76200" y="-76200"/>
            <a:ext cx="13157200" cy="9906000"/>
          </a:xfrm>
          <a:prstGeom prst="rect">
            <a:avLst/>
          </a:prstGeom>
          <a:solidFill>
            <a:schemeClr val="accent4">
              <a:hueOff val="-1247790"/>
              <a:lumOff val="-12326"/>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6" name="How It Starts"/>
          <p:cNvSpPr txBox="1"/>
          <p:nvPr/>
        </p:nvSpPr>
        <p:spPr>
          <a:xfrm>
            <a:off x="676803" y="3962399"/>
            <a:ext cx="11651194"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How It Starts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19" name="Shape"/>
          <p:cNvSpPr/>
          <p:nvPr/>
        </p:nvSpPr>
        <p:spPr>
          <a:xfrm>
            <a:off x="-1734344" y="5144519"/>
            <a:ext cx="16473488" cy="6195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7" y="678"/>
                </a:moveTo>
                <a:cubicBezTo>
                  <a:pt x="1859" y="2121"/>
                  <a:pt x="2219" y="3360"/>
                  <a:pt x="2734" y="3831"/>
                </a:cubicBezTo>
                <a:cubicBezTo>
                  <a:pt x="3720" y="4733"/>
                  <a:pt x="4744" y="2771"/>
                  <a:pt x="4734" y="0"/>
                </a:cubicBezTo>
                <a:cubicBezTo>
                  <a:pt x="5060" y="1503"/>
                  <a:pt x="5625" y="2532"/>
                  <a:pt x="6270" y="2799"/>
                </a:cubicBezTo>
                <a:cubicBezTo>
                  <a:pt x="7051" y="3121"/>
                  <a:pt x="7837" y="2295"/>
                  <a:pt x="8324" y="638"/>
                </a:cubicBezTo>
                <a:cubicBezTo>
                  <a:pt x="8585" y="1944"/>
                  <a:pt x="9071" y="2825"/>
                  <a:pt x="9623" y="2998"/>
                </a:cubicBezTo>
                <a:cubicBezTo>
                  <a:pt x="10158" y="3165"/>
                  <a:pt x="10691" y="2644"/>
                  <a:pt x="11058" y="1596"/>
                </a:cubicBezTo>
                <a:cubicBezTo>
                  <a:pt x="11511" y="2413"/>
                  <a:pt x="12045" y="2852"/>
                  <a:pt x="12592" y="2856"/>
                </a:cubicBezTo>
                <a:cubicBezTo>
                  <a:pt x="13271" y="2860"/>
                  <a:pt x="13927" y="2199"/>
                  <a:pt x="14434" y="1000"/>
                </a:cubicBezTo>
                <a:cubicBezTo>
                  <a:pt x="14778" y="1715"/>
                  <a:pt x="15185" y="2188"/>
                  <a:pt x="15617" y="2373"/>
                </a:cubicBezTo>
                <a:cubicBezTo>
                  <a:pt x="16352" y="2689"/>
                  <a:pt x="17104" y="2163"/>
                  <a:pt x="17686" y="925"/>
                </a:cubicBezTo>
                <a:cubicBezTo>
                  <a:pt x="18012" y="1714"/>
                  <a:pt x="18409" y="2270"/>
                  <a:pt x="18838" y="2543"/>
                </a:cubicBezTo>
                <a:cubicBezTo>
                  <a:pt x="19609" y="3034"/>
                  <a:pt x="20422" y="2591"/>
                  <a:pt x="21058" y="1334"/>
                </a:cubicBezTo>
                <a:lnTo>
                  <a:pt x="21600" y="20488"/>
                </a:lnTo>
                <a:lnTo>
                  <a:pt x="0" y="21600"/>
                </a:lnTo>
                <a:lnTo>
                  <a:pt x="1817" y="678"/>
                </a:lnTo>
                <a:close/>
              </a:path>
            </a:pathLst>
          </a:custGeom>
          <a:solidFill>
            <a:schemeClr val="accent1"/>
          </a:solidFill>
          <a:ln w="12700">
            <a:miter lim="400000"/>
          </a:ln>
        </p:spPr>
        <p:txBody>
          <a:bodyPr lIns="50800" tIns="50800" rIns="50800" bIns="50800" anchor="ctr"/>
          <a:lstStyle/>
          <a:p>
            <a:pPr/>
          </a:p>
        </p:txBody>
      </p:sp>
      <p:sp>
        <p:nvSpPr>
          <p:cNvPr id="220" name="Dying"/>
          <p:cNvSpPr txBox="1"/>
          <p:nvPr/>
        </p:nvSpPr>
        <p:spPr>
          <a:xfrm>
            <a:off x="-11824" y="3173553"/>
            <a:ext cx="13028449"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Dying</a:t>
            </a:r>
          </a:p>
        </p:txBody>
      </p:sp>
      <p:sp>
        <p:nvSpPr>
          <p:cNvPr id="221" name="Arrow"/>
          <p:cNvSpPr/>
          <p:nvPr/>
        </p:nvSpPr>
        <p:spPr>
          <a:xfrm rot="5385425">
            <a:off x="5266111" y="6145195"/>
            <a:ext cx="2467480" cy="626457"/>
          </a:xfrm>
          <a:prstGeom prst="rightArrow">
            <a:avLst>
              <a:gd name="adj1" fmla="val 32000"/>
              <a:gd name="adj2" fmla="val 97923"/>
            </a:avLst>
          </a:prstGeom>
          <a:solidFill>
            <a:srgbClr val="000000"/>
          </a:solidFill>
          <a:ln w="38100">
            <a:solidFill>
              <a:srgbClr val="FFFFFF"/>
            </a:solidFill>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ctangle"/>
          <p:cNvSpPr/>
          <p:nvPr/>
        </p:nvSpPr>
        <p:spPr>
          <a:xfrm>
            <a:off x="-76200" y="-76200"/>
            <a:ext cx="13157200" cy="9906000"/>
          </a:xfrm>
          <a:prstGeom prst="rect">
            <a:avLst/>
          </a:prstGeom>
          <a:solidFill>
            <a:schemeClr val="accent4">
              <a:hueOff val="-1247790"/>
              <a:lumOff val="-12326"/>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4" name="How It Continues"/>
          <p:cNvSpPr txBox="1"/>
          <p:nvPr/>
        </p:nvSpPr>
        <p:spPr>
          <a:xfrm>
            <a:off x="676803" y="3962399"/>
            <a:ext cx="11651194"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000">
                <a:solidFill>
                  <a:srgbClr val="FFFFFF"/>
                </a:solidFill>
                <a:latin typeface="Open Sans Regular Regular"/>
                <a:ea typeface="Open Sans Regular Regular"/>
                <a:cs typeface="Open Sans Regular Regular"/>
                <a:sym typeface="Open Sans Regular Regular"/>
              </a:defRPr>
            </a:lvl1pPr>
          </a:lstStyle>
          <a:p>
            <a:pPr/>
            <a:r>
              <a:t>How It Continues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7" name="Rounded Rectangle"/>
          <p:cNvSpPr/>
          <p:nvPr/>
        </p:nvSpPr>
        <p:spPr>
          <a:xfrm>
            <a:off x="195450" y="188547"/>
            <a:ext cx="6235394" cy="12334812"/>
          </a:xfrm>
          <a:prstGeom prst="roundRect">
            <a:avLst>
              <a:gd name="adj" fmla="val 15749"/>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28" name="Paul"/>
          <p:cNvSpPr txBox="1"/>
          <p:nvPr/>
        </p:nvSpPr>
        <p:spPr>
          <a:xfrm>
            <a:off x="193626" y="618480"/>
            <a:ext cx="623904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400">
                <a:solidFill>
                  <a:srgbClr val="000000"/>
                </a:solidFill>
                <a:latin typeface="Open Sans Regular Regular"/>
                <a:ea typeface="Open Sans Regular Regular"/>
                <a:cs typeface="Open Sans Regular Regular"/>
                <a:sym typeface="Open Sans Regular Regular"/>
              </a:defRPr>
            </a:lvl1pPr>
          </a:lstStyle>
          <a:p>
            <a:pPr/>
            <a:r>
              <a:t>Paul</a:t>
            </a:r>
          </a:p>
        </p:txBody>
      </p:sp>
      <p:grpSp>
        <p:nvGrpSpPr>
          <p:cNvPr id="231" name="Group"/>
          <p:cNvGrpSpPr/>
          <p:nvPr/>
        </p:nvGrpSpPr>
        <p:grpSpPr>
          <a:xfrm>
            <a:off x="6572133" y="188547"/>
            <a:ext cx="6239041" cy="12022075"/>
            <a:chOff x="0" y="0"/>
            <a:chExt cx="6239039" cy="12022073"/>
          </a:xfrm>
        </p:grpSpPr>
        <p:sp>
          <p:nvSpPr>
            <p:cNvPr id="229" name="Rounded Rectangle"/>
            <p:cNvSpPr/>
            <p:nvPr/>
          </p:nvSpPr>
          <p:spPr>
            <a:xfrm>
              <a:off x="1823" y="0"/>
              <a:ext cx="6235394" cy="12022074"/>
            </a:xfrm>
            <a:prstGeom prst="roundRect">
              <a:avLst>
                <a:gd name="adj" fmla="val 15749"/>
              </a:avLst>
            </a:prstGeom>
            <a:solidFill>
              <a:srgbClr val="FFFFFF"/>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0" name="Others"/>
            <p:cNvSpPr txBox="1"/>
            <p:nvPr/>
          </p:nvSpPr>
          <p:spPr>
            <a:xfrm>
              <a:off x="0" y="429932"/>
              <a:ext cx="6239040" cy="172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9400">
                  <a:solidFill>
                    <a:srgbClr val="000000"/>
                  </a:solidFill>
                  <a:latin typeface="Open Sans Regular Regular"/>
                  <a:ea typeface="Open Sans Regular Regular"/>
                  <a:cs typeface="Open Sans Regular Regular"/>
                  <a:sym typeface="Open Sans Regular Regular"/>
                </a:defRPr>
              </a:lvl1pPr>
            </a:lstStyle>
            <a:p>
              <a:pPr/>
              <a:r>
                <a:t>Others</a:t>
              </a:r>
            </a:p>
          </p:txBody>
        </p:sp>
      </p:grpSp>
      <p:grpSp>
        <p:nvGrpSpPr>
          <p:cNvPr id="236" name="Group"/>
          <p:cNvGrpSpPr/>
          <p:nvPr/>
        </p:nvGrpSpPr>
        <p:grpSpPr>
          <a:xfrm>
            <a:off x="4634465" y="5782319"/>
            <a:ext cx="10114377" cy="6716579"/>
            <a:chOff x="0" y="0"/>
            <a:chExt cx="10114375" cy="6716577"/>
          </a:xfrm>
        </p:grpSpPr>
        <p:grpSp>
          <p:nvGrpSpPr>
            <p:cNvPr id="234" name="Group"/>
            <p:cNvGrpSpPr/>
            <p:nvPr/>
          </p:nvGrpSpPr>
          <p:grpSpPr>
            <a:xfrm rot="1297081">
              <a:off x="4885881" y="627283"/>
              <a:ext cx="292446" cy="217643"/>
              <a:chOff x="0" y="0"/>
              <a:chExt cx="292445" cy="217642"/>
            </a:xfrm>
          </p:grpSpPr>
          <p:sp>
            <p:nvSpPr>
              <p:cNvPr id="232" name="Shape"/>
              <p:cNvSpPr/>
              <p:nvPr/>
            </p:nvSpPr>
            <p:spPr>
              <a:xfrm>
                <a:off x="0" y="0"/>
                <a:ext cx="292446" cy="21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33" name="Shape"/>
              <p:cNvSpPr/>
              <p:nvPr/>
            </p:nvSpPr>
            <p:spPr>
              <a:xfrm>
                <a:off x="31745" y="10622"/>
                <a:ext cx="195712" cy="158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pic>
          <p:nvPicPr>
            <p:cNvPr id="235" name="pillar-g1c1f9107d_1280.png" descr="pillar-g1c1f9107d_1280.png"/>
            <p:cNvPicPr>
              <a:picLocks noChangeAspect="1"/>
            </p:cNvPicPr>
            <p:nvPr/>
          </p:nvPicPr>
          <p:blipFill>
            <a:blip r:embed="rId2">
              <a:extLst/>
            </a:blip>
            <a:stretch>
              <a:fillRect/>
            </a:stretch>
          </p:blipFill>
          <p:spPr>
            <a:xfrm>
              <a:off x="0" y="0"/>
              <a:ext cx="10114376" cy="6716578"/>
            </a:xfrm>
            <a:prstGeom prst="rect">
              <a:avLst/>
            </a:prstGeom>
            <a:ln w="12700" cap="flat">
              <a:noFill/>
              <a:miter lim="400000"/>
            </a:ln>
            <a:effectLst>
              <a:outerShdw sx="100000" sy="100000" kx="0" ky="0" algn="b" rotWithShape="0" blurRad="63500" dist="25400" dir="5400000">
                <a:srgbClr val="000000">
                  <a:alpha val="50000"/>
                </a:srgbClr>
              </a:outerShdw>
            </a:effectLst>
          </p:spPr>
        </p:pic>
      </p:grpSp>
      <p:grpSp>
        <p:nvGrpSpPr>
          <p:cNvPr id="243" name="Group"/>
          <p:cNvGrpSpPr/>
          <p:nvPr/>
        </p:nvGrpSpPr>
        <p:grpSpPr>
          <a:xfrm>
            <a:off x="435371" y="6271266"/>
            <a:ext cx="5755551" cy="4794587"/>
            <a:chOff x="0" y="209699"/>
            <a:chExt cx="5755549" cy="4794586"/>
          </a:xfrm>
        </p:grpSpPr>
        <p:sp>
          <p:nvSpPr>
            <p:cNvPr id="237" name="Rounded Rectangle"/>
            <p:cNvSpPr/>
            <p:nvPr/>
          </p:nvSpPr>
          <p:spPr>
            <a:xfrm>
              <a:off x="0" y="517032"/>
              <a:ext cx="5725725" cy="4487254"/>
            </a:xfrm>
            <a:prstGeom prst="roundRect">
              <a:avLst>
                <a:gd name="adj" fmla="val 21336"/>
              </a:avLst>
            </a:prstGeom>
            <a:solidFill>
              <a:srgbClr val="94694C"/>
            </a:solidFill>
            <a:ln w="12700" cap="flat">
              <a:noFill/>
              <a:miter lim="400000"/>
            </a:ln>
            <a:effectLst/>
          </p:spPr>
          <p:txBody>
            <a:bodyPr wrap="square" lIns="50800" tIns="50800" rIns="50800" bIns="50800" numCol="1" anchor="ctr">
              <a:noAutofit/>
            </a:bodyP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38" name="Shape"/>
            <p:cNvSpPr/>
            <p:nvPr/>
          </p:nvSpPr>
          <p:spPr>
            <a:xfrm>
              <a:off x="7143" y="209699"/>
              <a:ext cx="5748407" cy="1292283"/>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8" y="10373"/>
                    <a:pt x="21560" y="13675"/>
                  </a:cubicBezTo>
                  <a:cubicBezTo>
                    <a:pt x="21538" y="16319"/>
                    <a:pt x="21506" y="18961"/>
                    <a:pt x="21465" y="21600"/>
                  </a:cubicBezTo>
                  <a:lnTo>
                    <a:pt x="0" y="20096"/>
                  </a:lnTo>
                  <a:close/>
                </a:path>
              </a:pathLst>
            </a:custGeom>
            <a:solidFill>
              <a:srgbClr val="94694C"/>
            </a:solidFill>
            <a:ln w="12700" cap="flat">
              <a:noFill/>
              <a:miter lim="400000"/>
            </a:ln>
            <a:effectLst/>
          </p:spPr>
          <p:txBody>
            <a:bodyPr wrap="square" lIns="50800" tIns="50800" rIns="50800" bIns="50800" numCol="1" anchor="ctr">
              <a:noAutofit/>
            </a:bodyPr>
            <a:lstStyle/>
            <a:p>
              <a:pPr/>
            </a:p>
          </p:txBody>
        </p:sp>
        <p:sp>
          <p:nvSpPr>
            <p:cNvPr id="239" name="Shape"/>
            <p:cNvSpPr/>
            <p:nvPr/>
          </p:nvSpPr>
          <p:spPr>
            <a:xfrm>
              <a:off x="1720460" y="314513"/>
              <a:ext cx="2321774" cy="2821658"/>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792" y="18794"/>
                    <a:pt x="4910" y="18943"/>
                    <a:pt x="4963" y="19111"/>
                  </a:cubicBezTo>
                  <a:cubicBezTo>
                    <a:pt x="5108" y="19570"/>
                    <a:pt x="5229" y="20118"/>
                    <a:pt x="5680" y="19967"/>
                  </a:cubicBezTo>
                  <a:cubicBezTo>
                    <a:pt x="5938" y="19880"/>
                    <a:pt x="5948" y="19592"/>
                    <a:pt x="5710" y="19509"/>
                  </a:cubicBezTo>
                  <a:cubicBezTo>
                    <a:pt x="5684" y="19500"/>
                    <a:pt x="5655" y="19491"/>
                    <a:pt x="5627" y="19495"/>
                  </a:cubicBezTo>
                  <a:cubicBezTo>
                    <a:pt x="5044" y="19570"/>
                    <a:pt x="6001" y="20317"/>
                    <a:pt x="6931" y="20363"/>
                  </a:cubicBezTo>
                  <a:cubicBezTo>
                    <a:pt x="7467" y="20389"/>
                    <a:pt x="7830" y="20856"/>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cap="flat">
              <a:noFill/>
              <a:miter lim="400000"/>
            </a:ln>
            <a:effectLst/>
          </p:spPr>
          <p:txBody>
            <a:bodyPr wrap="square" lIns="50800" tIns="50800" rIns="50800" bIns="50800" numCol="1" anchor="ctr">
              <a:noAutofit/>
            </a:bodyPr>
            <a:lstStyle/>
            <a:p>
              <a:pPr/>
            </a:p>
          </p:txBody>
        </p:sp>
        <p:grpSp>
          <p:nvGrpSpPr>
            <p:cNvPr id="242" name="Group"/>
            <p:cNvGrpSpPr/>
            <p:nvPr/>
          </p:nvGrpSpPr>
          <p:grpSpPr>
            <a:xfrm rot="1297081">
              <a:off x="2665839" y="2886228"/>
              <a:ext cx="292446" cy="217644"/>
              <a:chOff x="0" y="0"/>
              <a:chExt cx="292445" cy="217642"/>
            </a:xfrm>
          </p:grpSpPr>
          <p:sp>
            <p:nvSpPr>
              <p:cNvPr id="240" name="Shape"/>
              <p:cNvSpPr/>
              <p:nvPr/>
            </p:nvSpPr>
            <p:spPr>
              <a:xfrm>
                <a:off x="0" y="0"/>
                <a:ext cx="292446" cy="21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41" name="Shape"/>
              <p:cNvSpPr/>
              <p:nvPr/>
            </p:nvSpPr>
            <p:spPr>
              <a:xfrm>
                <a:off x="31745" y="10622"/>
                <a:ext cx="195712" cy="158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grpSp>
      <p:sp>
        <p:nvSpPr>
          <p:cNvPr id="244" name="Die every day…"/>
          <p:cNvSpPr txBox="1"/>
          <p:nvPr/>
        </p:nvSpPr>
        <p:spPr>
          <a:xfrm>
            <a:off x="939503" y="2717799"/>
            <a:ext cx="4747287"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3000"/>
              </a:spcBef>
              <a:buSzPct val="100000"/>
              <a:buChar char="•"/>
              <a:defRPr sz="4000">
                <a:solidFill>
                  <a:srgbClr val="000000"/>
                </a:solidFill>
                <a:latin typeface="Open Sans Regular Regular"/>
                <a:ea typeface="Open Sans Regular Regular"/>
                <a:cs typeface="Open Sans Regular Regular"/>
                <a:sym typeface="Open Sans Regular Regular"/>
              </a:defRPr>
            </a:pPr>
            <a:r>
              <a:t>Die every day</a:t>
            </a:r>
          </a:p>
          <a:p>
            <a:pPr marL="228600" indent="-228600" algn="l">
              <a:spcBef>
                <a:spcPts val="3000"/>
              </a:spcBef>
              <a:buSzPct val="100000"/>
              <a:buChar char="•"/>
              <a:defRPr sz="4000">
                <a:solidFill>
                  <a:srgbClr val="000000"/>
                </a:solidFill>
                <a:latin typeface="Open Sans Regular Regular"/>
                <a:ea typeface="Open Sans Regular Regular"/>
                <a:cs typeface="Open Sans Regular Regular"/>
                <a:sym typeface="Open Sans Regular Regular"/>
              </a:defRPr>
            </a:pPr>
            <a:r>
              <a:t>Fought beasts</a:t>
            </a:r>
          </a:p>
        </p:txBody>
      </p:sp>
      <p:sp>
        <p:nvSpPr>
          <p:cNvPr id="245" name="Eat &amp; drink because tomorrow we die.…"/>
          <p:cNvSpPr txBox="1"/>
          <p:nvPr/>
        </p:nvSpPr>
        <p:spPr>
          <a:xfrm>
            <a:off x="7067878" y="2425700"/>
            <a:ext cx="5755551" cy="327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3000"/>
              </a:spcBef>
              <a:buSzPct val="100000"/>
              <a:buChar char="•"/>
              <a:defRPr sz="4000">
                <a:solidFill>
                  <a:srgbClr val="000000"/>
                </a:solidFill>
                <a:latin typeface="Open Sans Regular Regular"/>
                <a:ea typeface="Open Sans Regular Regular"/>
                <a:cs typeface="Open Sans Regular Regular"/>
                <a:sym typeface="Open Sans Regular Regular"/>
              </a:defRPr>
            </a:pPr>
            <a:r>
              <a:t>Eat &amp; drink because tomorrow we die.</a:t>
            </a:r>
          </a:p>
          <a:p>
            <a:pPr marL="228600" indent="-228600" algn="l">
              <a:spcBef>
                <a:spcPts val="3000"/>
              </a:spcBef>
              <a:buSzPct val="100000"/>
              <a:buChar char="•"/>
              <a:defRPr sz="4000">
                <a:solidFill>
                  <a:srgbClr val="000000"/>
                </a:solidFill>
                <a:latin typeface="Open Sans Regular Regular"/>
                <a:ea typeface="Open Sans Regular Regular"/>
                <a:cs typeface="Open Sans Regular Regular"/>
                <a:sym typeface="Open Sans Regular Regular"/>
              </a:defRPr>
            </a:pPr>
            <a:r>
              <a:t>Influenced by how others think.</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Effect filter="fade" transition="in">
                                      <p:cBhvr>
                                        <p:cTn id="7" dur="1000"/>
                                        <p:tgtEl>
                                          <p:spTgt spid="24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4">
                                            <p:txEl>
                                              <p:pRg st="0" end="0"/>
                                            </p:txEl>
                                          </p:spTgt>
                                        </p:tgtEl>
                                        <p:attrNameLst>
                                          <p:attrName>style.visibility</p:attrName>
                                        </p:attrNameLst>
                                      </p:cBhvr>
                                      <p:to>
                                        <p:strVal val="visible"/>
                                      </p:to>
                                    </p:set>
                                    <p:animEffect filter="fade" transition="in">
                                      <p:cBhvr>
                                        <p:cTn id="10" dur="1000"/>
                                        <p:tgtEl>
                                          <p:spTgt spid="2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4">
                                            <p:txEl>
                                              <p:pRg st="1" end="1"/>
                                            </p:txEl>
                                          </p:spTgt>
                                        </p:tgtEl>
                                        <p:attrNameLst>
                                          <p:attrName>style.visibility</p:attrName>
                                        </p:attrNameLst>
                                      </p:cBhvr>
                                      <p:to>
                                        <p:strVal val="visible"/>
                                      </p:to>
                                    </p:set>
                                    <p:animEffect filter="fade" transition="in">
                                      <p:cBhvr>
                                        <p:cTn id="15" dur="1000"/>
                                        <p:tgtEl>
                                          <p:spTgt spid="2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231"/>
                                        </p:tgtEl>
                                        <p:attrNameLst>
                                          <p:attrName>style.visibility</p:attrName>
                                        </p:attrNameLst>
                                      </p:cBhvr>
                                      <p:to>
                                        <p:strVal val="visible"/>
                                      </p:to>
                                    </p:set>
                                    <p:animEffect filter="fade" transition="in">
                                      <p:cBhvr>
                                        <p:cTn id="20" dur="1000"/>
                                        <p:tgtEl>
                                          <p:spTgt spid="231"/>
                                        </p:tgtEl>
                                      </p:cBhvr>
                                    </p:animEffect>
                                  </p:childTnLst>
                                </p:cTn>
                              </p:par>
                            </p:childTnLst>
                          </p:cTn>
                        </p:par>
                        <p:par>
                          <p:cTn id="21" fill="hold">
                            <p:stCondLst>
                              <p:cond delay="1000"/>
                            </p:stCondLst>
                            <p:childTnLst>
                              <p:par>
                                <p:cTn id="22" presetClass="entr" nodeType="afterEffect" presetID="10" grpId="3" fill="hold">
                                  <p:stCondLst>
                                    <p:cond delay="0"/>
                                  </p:stCondLst>
                                  <p:iterate type="el" backwards="0">
                                    <p:tmAbs val="0"/>
                                  </p:iterate>
                                  <p:childTnLst>
                                    <p:set>
                                      <p:cBhvr>
                                        <p:cTn id="23" fill="hold"/>
                                        <p:tgtEl>
                                          <p:spTgt spid="236"/>
                                        </p:tgtEl>
                                        <p:attrNameLst>
                                          <p:attrName>style.visibility</p:attrName>
                                        </p:attrNameLst>
                                      </p:cBhvr>
                                      <p:to>
                                        <p:strVal val="visible"/>
                                      </p:to>
                                    </p:set>
                                    <p:animEffect filter="fade" transition="in">
                                      <p:cBhvr>
                                        <p:cTn id="24" dur="1000"/>
                                        <p:tgtEl>
                                          <p:spTgt spid="236"/>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4" fill="hold">
                                  <p:stCondLst>
                                    <p:cond delay="0"/>
                                  </p:stCondLst>
                                  <p:iterate type="el" backwards="0">
                                    <p:tmAbs val="0"/>
                                  </p:iterate>
                                  <p:childTnLst>
                                    <p:set>
                                      <p:cBhvr>
                                        <p:cTn id="28" fill="hold"/>
                                        <p:tgtEl>
                                          <p:spTgt spid="245">
                                            <p:bg/>
                                          </p:spTgt>
                                        </p:tgtEl>
                                        <p:attrNameLst>
                                          <p:attrName>style.visibility</p:attrName>
                                        </p:attrNameLst>
                                      </p:cBhvr>
                                      <p:to>
                                        <p:strVal val="visible"/>
                                      </p:to>
                                    </p:set>
                                    <p:animEffect filter="fade" transition="in">
                                      <p:cBhvr>
                                        <p:cTn id="29" dur="1000"/>
                                        <p:tgtEl>
                                          <p:spTgt spid="245">
                                            <p:bg/>
                                          </p:spTgt>
                                        </p:tgtEl>
                                      </p:cBhvr>
                                    </p:animEffect>
                                  </p:childTnLst>
                                </p:cTn>
                              </p:par>
                              <p:par>
                                <p:cTn id="30" presetClass="entr" nodeType="withEffect" presetSubtype="0" presetID="10" grpId="4" fill="hold">
                                  <p:stCondLst>
                                    <p:cond delay="0"/>
                                  </p:stCondLst>
                                  <p:iterate type="el" backwards="0">
                                    <p:tmAbs val="0"/>
                                  </p:iterate>
                                  <p:childTnLst>
                                    <p:set>
                                      <p:cBhvr>
                                        <p:cTn id="31" fill="hold"/>
                                        <p:tgtEl>
                                          <p:spTgt spid="245">
                                            <p:txEl>
                                              <p:pRg st="0" end="0"/>
                                            </p:txEl>
                                          </p:spTgt>
                                        </p:tgtEl>
                                        <p:attrNameLst>
                                          <p:attrName>style.visibility</p:attrName>
                                        </p:attrNameLst>
                                      </p:cBhvr>
                                      <p:to>
                                        <p:strVal val="visible"/>
                                      </p:to>
                                    </p:set>
                                    <p:animEffect filter="fade" transition="in">
                                      <p:cBhvr>
                                        <p:cTn id="32" dur="1000"/>
                                        <p:tgtEl>
                                          <p:spTgt spid="24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4" fill="hold">
                                  <p:stCondLst>
                                    <p:cond delay="0"/>
                                  </p:stCondLst>
                                  <p:iterate type="el" backwards="0">
                                    <p:tmAbs val="0"/>
                                  </p:iterate>
                                  <p:childTnLst>
                                    <p:set>
                                      <p:cBhvr>
                                        <p:cTn id="36" fill="hold"/>
                                        <p:tgtEl>
                                          <p:spTgt spid="245">
                                            <p:txEl>
                                              <p:pRg st="1" end="1"/>
                                            </p:txEl>
                                          </p:spTgt>
                                        </p:tgtEl>
                                        <p:attrNameLst>
                                          <p:attrName>style.visibility</p:attrName>
                                        </p:attrNameLst>
                                      </p:cBhvr>
                                      <p:to>
                                        <p:strVal val="visible"/>
                                      </p:to>
                                    </p:set>
                                    <p:animEffect filter="fade" transition="in">
                                      <p:cBhvr>
                                        <p:cTn id="37" dur="1000"/>
                                        <p:tgtEl>
                                          <p:spTgt spid="24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5" grpId="4"/>
      <p:bldP build="whole" bldLvl="1" animBg="1" rev="0" advAuto="0" spid="236" grpId="3"/>
      <p:bldP build="whole" bldLvl="1" animBg="1" rev="0" advAuto="0" spid="231" grpId="2"/>
      <p:bldP build="p" bldLvl="5" animBg="1" rev="0" advAuto="0" spid="24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8" name="Rounded Rectangle"/>
          <p:cNvSpPr/>
          <p:nvPr/>
        </p:nvSpPr>
        <p:spPr>
          <a:xfrm>
            <a:off x="195450" y="188547"/>
            <a:ext cx="6235394" cy="9376506"/>
          </a:xfrm>
          <a:prstGeom prst="roundRect">
            <a:avLst>
              <a:gd name="adj" fmla="val 15749"/>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49" name="Rounded Rectangle"/>
          <p:cNvSpPr/>
          <p:nvPr/>
        </p:nvSpPr>
        <p:spPr>
          <a:xfrm>
            <a:off x="431800" y="5765800"/>
            <a:ext cx="5725725" cy="3539714"/>
          </a:xfrm>
          <a:prstGeom prst="roundRect">
            <a:avLst>
              <a:gd name="adj" fmla="val 27047"/>
            </a:avLst>
          </a:prstGeom>
          <a:solidFill>
            <a:srgbClr val="94694C"/>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0" name="Shape"/>
          <p:cNvSpPr/>
          <p:nvPr/>
        </p:nvSpPr>
        <p:spPr>
          <a:xfrm>
            <a:off x="438943" y="5458466"/>
            <a:ext cx="5748407" cy="1292283"/>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8"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51" name="Rounded Rectangle"/>
          <p:cNvSpPr/>
          <p:nvPr/>
        </p:nvSpPr>
        <p:spPr>
          <a:xfrm>
            <a:off x="6573956" y="188547"/>
            <a:ext cx="6235394" cy="9376506"/>
          </a:xfrm>
          <a:prstGeom prst="roundRect">
            <a:avLst>
              <a:gd name="adj" fmla="val 15749"/>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52" name="Paul"/>
          <p:cNvSpPr txBox="1"/>
          <p:nvPr/>
        </p:nvSpPr>
        <p:spPr>
          <a:xfrm>
            <a:off x="193626" y="656580"/>
            <a:ext cx="623904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Paul</a:t>
            </a:r>
          </a:p>
        </p:txBody>
      </p:sp>
      <p:sp>
        <p:nvSpPr>
          <p:cNvPr id="253" name="Demas"/>
          <p:cNvSpPr txBox="1"/>
          <p:nvPr/>
        </p:nvSpPr>
        <p:spPr>
          <a:xfrm>
            <a:off x="6572133" y="656580"/>
            <a:ext cx="623904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Demas</a:t>
            </a:r>
          </a:p>
        </p:txBody>
      </p:sp>
      <p:sp>
        <p:nvSpPr>
          <p:cNvPr id="254" name="Shape"/>
          <p:cNvSpPr/>
          <p:nvPr/>
        </p:nvSpPr>
        <p:spPr>
          <a:xfrm>
            <a:off x="2152260" y="5563280"/>
            <a:ext cx="2321774" cy="2821658"/>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331" y="17882"/>
                  <a:pt x="6648" y="19643"/>
                  <a:pt x="5710" y="19509"/>
                </a:cubicBezTo>
                <a:cubicBezTo>
                  <a:pt x="5682" y="19505"/>
                  <a:pt x="5655" y="19497"/>
                  <a:pt x="5627" y="19495"/>
                </a:cubicBezTo>
                <a:cubicBezTo>
                  <a:pt x="5042" y="19453"/>
                  <a:pt x="5982" y="20388"/>
                  <a:pt x="6931" y="20363"/>
                </a:cubicBezTo>
                <a:cubicBezTo>
                  <a:pt x="7489" y="20348"/>
                  <a:pt x="7883" y="20843"/>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a:miter lim="400000"/>
          </a:ln>
        </p:spPr>
        <p:txBody>
          <a:bodyPr lIns="50800" tIns="50800" rIns="50800" bIns="50800" anchor="ctr"/>
          <a:lstStyle/>
          <a:p>
            <a:pPr/>
          </a:p>
        </p:txBody>
      </p:sp>
      <p:grpSp>
        <p:nvGrpSpPr>
          <p:cNvPr id="257" name="Group"/>
          <p:cNvGrpSpPr/>
          <p:nvPr/>
        </p:nvGrpSpPr>
        <p:grpSpPr>
          <a:xfrm rot="1297081">
            <a:off x="3097639" y="8134995"/>
            <a:ext cx="292446" cy="217644"/>
            <a:chOff x="0" y="0"/>
            <a:chExt cx="292445" cy="217642"/>
          </a:xfrm>
        </p:grpSpPr>
        <p:sp>
          <p:nvSpPr>
            <p:cNvPr id="255" name="Shape"/>
            <p:cNvSpPr/>
            <p:nvPr/>
          </p:nvSpPr>
          <p:spPr>
            <a:xfrm>
              <a:off x="0" y="0"/>
              <a:ext cx="292446" cy="21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56" name="Shape"/>
            <p:cNvSpPr/>
            <p:nvPr/>
          </p:nvSpPr>
          <p:spPr>
            <a:xfrm>
              <a:off x="31745" y="10622"/>
              <a:ext cx="195712" cy="158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grpSp>
        <p:nvGrpSpPr>
          <p:cNvPr id="260" name="Group"/>
          <p:cNvGrpSpPr/>
          <p:nvPr/>
        </p:nvGrpSpPr>
        <p:grpSpPr>
          <a:xfrm rot="1297081">
            <a:off x="9520346" y="3944551"/>
            <a:ext cx="292447" cy="217644"/>
            <a:chOff x="0" y="0"/>
            <a:chExt cx="292445" cy="217642"/>
          </a:xfrm>
        </p:grpSpPr>
        <p:sp>
          <p:nvSpPr>
            <p:cNvPr id="258" name="Shape"/>
            <p:cNvSpPr/>
            <p:nvPr/>
          </p:nvSpPr>
          <p:spPr>
            <a:xfrm>
              <a:off x="0" y="0"/>
              <a:ext cx="292446" cy="21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59" name="Shape"/>
            <p:cNvSpPr/>
            <p:nvPr/>
          </p:nvSpPr>
          <p:spPr>
            <a:xfrm>
              <a:off x="31745" y="10622"/>
              <a:ext cx="195712" cy="158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pic>
        <p:nvPicPr>
          <p:cNvPr id="261" name="pillar-g1c1f9107d_1280.png" descr="pillar-g1c1f9107d_1280.png"/>
          <p:cNvPicPr>
            <a:picLocks noChangeAspect="1"/>
          </p:cNvPicPr>
          <p:nvPr/>
        </p:nvPicPr>
        <p:blipFill>
          <a:blip r:embed="rId2">
            <a:extLst/>
          </a:blip>
          <a:stretch>
            <a:fillRect/>
          </a:stretch>
        </p:blipFill>
        <p:spPr>
          <a:xfrm>
            <a:off x="4634465" y="3317268"/>
            <a:ext cx="10114377" cy="6716579"/>
          </a:xfrm>
          <a:prstGeom prst="rect">
            <a:avLst/>
          </a:prstGeom>
          <a:ln w="12700">
            <a:miter lim="400000"/>
          </a:ln>
          <a:effectLst>
            <a:outerShdw sx="100000" sy="100000" kx="0" ky="0" algn="b" rotWithShape="0" blurRad="63500" dist="25400" dir="540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Rectangle"/>
          <p:cNvSpPr/>
          <p:nvPr/>
        </p:nvSpPr>
        <p:spPr>
          <a:xfrm>
            <a:off x="-76200" y="-76200"/>
            <a:ext cx="13157200" cy="9906000"/>
          </a:xfrm>
          <a:prstGeom prst="rect">
            <a:avLst/>
          </a:prstGeom>
          <a:solidFill>
            <a:schemeClr val="accent4">
              <a:hueOff val="-1247790"/>
              <a:lumOff val="-12326"/>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4" name="Examples of This From the Early Church"/>
          <p:cNvSpPr txBox="1"/>
          <p:nvPr/>
        </p:nvSpPr>
        <p:spPr>
          <a:xfrm>
            <a:off x="676803" y="2235200"/>
            <a:ext cx="11651194"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Examples of This</a:t>
            </a:r>
            <a:br/>
            <a:r>
              <a:t>From the Early Church</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7" name="Shape"/>
          <p:cNvSpPr/>
          <p:nvPr/>
        </p:nvSpPr>
        <p:spPr>
          <a:xfrm>
            <a:off x="-2094493" y="5292681"/>
            <a:ext cx="8155835"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68" name="Rounded Rectangle"/>
          <p:cNvSpPr/>
          <p:nvPr/>
        </p:nvSpPr>
        <p:spPr>
          <a:xfrm>
            <a:off x="-1524496" y="5728726"/>
            <a:ext cx="15239722" cy="6366512"/>
          </a:xfrm>
          <a:prstGeom prst="roundRect">
            <a:avLst>
              <a:gd name="adj" fmla="val 21336"/>
            </a:avLst>
          </a:prstGeom>
          <a:solidFill>
            <a:srgbClr val="94694C"/>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69" name="Shape"/>
          <p:cNvSpPr/>
          <p:nvPr/>
        </p:nvSpPr>
        <p:spPr>
          <a:xfrm>
            <a:off x="5601707" y="5292681"/>
            <a:ext cx="9649176"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70" name="Shape"/>
          <p:cNvSpPr/>
          <p:nvPr/>
        </p:nvSpPr>
        <p:spPr>
          <a:xfrm>
            <a:off x="10242359" y="5402200"/>
            <a:ext cx="2691130" cy="4017156"/>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792" y="18794"/>
                  <a:pt x="4910" y="18943"/>
                  <a:pt x="4963" y="19111"/>
                </a:cubicBezTo>
                <a:cubicBezTo>
                  <a:pt x="5108" y="19570"/>
                  <a:pt x="5229" y="20118"/>
                  <a:pt x="5680" y="19967"/>
                </a:cubicBezTo>
                <a:cubicBezTo>
                  <a:pt x="5938" y="19880"/>
                  <a:pt x="5948" y="19592"/>
                  <a:pt x="5710" y="19509"/>
                </a:cubicBezTo>
                <a:cubicBezTo>
                  <a:pt x="5684" y="19500"/>
                  <a:pt x="5655" y="19491"/>
                  <a:pt x="5627" y="19495"/>
                </a:cubicBezTo>
                <a:cubicBezTo>
                  <a:pt x="5044" y="19570"/>
                  <a:pt x="6001" y="20317"/>
                  <a:pt x="6931" y="20363"/>
                </a:cubicBezTo>
                <a:cubicBezTo>
                  <a:pt x="7467" y="20389"/>
                  <a:pt x="7830" y="20856"/>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a:miter lim="400000"/>
          </a:ln>
        </p:spPr>
        <p:txBody>
          <a:bodyPr lIns="50800" tIns="50800" rIns="50800" bIns="50800" anchor="ctr"/>
          <a:lstStyle/>
          <a:p>
            <a:pPr/>
          </a:p>
        </p:txBody>
      </p:sp>
      <p:grpSp>
        <p:nvGrpSpPr>
          <p:cNvPr id="273" name="Group"/>
          <p:cNvGrpSpPr/>
          <p:nvPr/>
        </p:nvGrpSpPr>
        <p:grpSpPr>
          <a:xfrm rot="1297081">
            <a:off x="11151862" y="9090139"/>
            <a:ext cx="414923" cy="308792"/>
            <a:chOff x="0" y="0"/>
            <a:chExt cx="414921" cy="308791"/>
          </a:xfrm>
        </p:grpSpPr>
        <p:sp>
          <p:nvSpPr>
            <p:cNvPr id="271" name="Shape"/>
            <p:cNvSpPr/>
            <p:nvPr/>
          </p:nvSpPr>
          <p:spPr>
            <a:xfrm>
              <a:off x="0" y="0"/>
              <a:ext cx="414922" cy="308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72" name="Shape"/>
            <p:cNvSpPr/>
            <p:nvPr/>
          </p:nvSpPr>
          <p:spPr>
            <a:xfrm>
              <a:off x="45040" y="15071"/>
              <a:ext cx="277676" cy="2244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sp>
        <p:nvSpPr>
          <p:cNvPr id="274" name="Rounded Rectangle"/>
          <p:cNvSpPr/>
          <p:nvPr/>
        </p:nvSpPr>
        <p:spPr>
          <a:xfrm>
            <a:off x="-1418343" y="620347"/>
            <a:ext cx="11128267" cy="12334812"/>
          </a:xfrm>
          <a:prstGeom prst="roundRect">
            <a:avLst>
              <a:gd name="adj" fmla="val 8825"/>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5" name="Barnabas"/>
          <p:cNvSpPr txBox="1"/>
          <p:nvPr/>
        </p:nvSpPr>
        <p:spPr>
          <a:xfrm>
            <a:off x="269826" y="1278880"/>
            <a:ext cx="623904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400">
                <a:solidFill>
                  <a:srgbClr val="000000"/>
                </a:solidFill>
                <a:latin typeface="Open Sans Regular Regular"/>
                <a:ea typeface="Open Sans Regular Regular"/>
                <a:cs typeface="Open Sans Regular Regular"/>
                <a:sym typeface="Open Sans Regular Regular"/>
              </a:defRPr>
            </a:lvl1pPr>
          </a:lstStyle>
          <a:p>
            <a:pPr/>
            <a:r>
              <a:t>Barnabas</a:t>
            </a:r>
          </a:p>
        </p:txBody>
      </p:sp>
      <p:sp>
        <p:nvSpPr>
          <p:cNvPr id="276" name="Acts 4:36-37…"/>
          <p:cNvSpPr txBox="1"/>
          <p:nvPr/>
        </p:nvSpPr>
        <p:spPr>
          <a:xfrm>
            <a:off x="350541" y="3001342"/>
            <a:ext cx="8848692" cy="610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000000"/>
                </a:solidFill>
                <a:latin typeface="Open Sans Regular Regular"/>
                <a:ea typeface="Open Sans Regular Regular"/>
                <a:cs typeface="Open Sans Regular Regular"/>
                <a:sym typeface="Open Sans Regular Regular"/>
              </a:defRPr>
            </a:pPr>
            <a:r>
              <a:t>Acts 4:36-37</a:t>
            </a:r>
          </a:p>
          <a:p>
            <a:pPr algn="l">
              <a:defRPr sz="3200">
                <a:solidFill>
                  <a:srgbClr val="000000"/>
                </a:solidFill>
                <a:latin typeface="Open Sans Regular Regular"/>
                <a:ea typeface="Open Sans Regular Regular"/>
                <a:cs typeface="Open Sans Regular Regular"/>
                <a:sym typeface="Open Sans Regular Regular"/>
              </a:defRPr>
            </a:pPr>
            <a:r>
              <a:t>There was not a needy person among them, for as many as were owners of lands or houses sold them and brought the proceeds of what was sold and laid it at the apostles' feet, and it was distributed to each as any had need. Thus Joseph, who was also called by the apostles Barnabas (which means son of encouragement), a Levite, a native of Cyprus, sold a field that belonged to him and brought the money and laid it at the apostles' feet.</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6"/>
                                        </p:tgtEl>
                                        <p:attrNameLst>
                                          <p:attrName>style.visibility</p:attrName>
                                        </p:attrNameLst>
                                      </p:cBhvr>
                                      <p:to>
                                        <p:strVal val="visible"/>
                                      </p:to>
                                    </p:set>
                                    <p:animEffect filter="fade" transition="in">
                                      <p:cBhvr>
                                        <p:cTn id="7"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79" name="Shape"/>
          <p:cNvSpPr/>
          <p:nvPr/>
        </p:nvSpPr>
        <p:spPr>
          <a:xfrm>
            <a:off x="-2094493" y="5292681"/>
            <a:ext cx="8155835"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80" name="Rounded Rectangle"/>
          <p:cNvSpPr/>
          <p:nvPr/>
        </p:nvSpPr>
        <p:spPr>
          <a:xfrm>
            <a:off x="-1524496" y="5728726"/>
            <a:ext cx="15239722" cy="6366512"/>
          </a:xfrm>
          <a:prstGeom prst="roundRect">
            <a:avLst>
              <a:gd name="adj" fmla="val 21336"/>
            </a:avLst>
          </a:prstGeom>
          <a:solidFill>
            <a:srgbClr val="94694C"/>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1" name="Shape"/>
          <p:cNvSpPr/>
          <p:nvPr/>
        </p:nvSpPr>
        <p:spPr>
          <a:xfrm>
            <a:off x="5601707" y="5292681"/>
            <a:ext cx="9649176"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82" name="Shape"/>
          <p:cNvSpPr/>
          <p:nvPr/>
        </p:nvSpPr>
        <p:spPr>
          <a:xfrm>
            <a:off x="10242359" y="5402200"/>
            <a:ext cx="2691130" cy="4017156"/>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792" y="18794"/>
                  <a:pt x="4910" y="18943"/>
                  <a:pt x="4963" y="19111"/>
                </a:cubicBezTo>
                <a:cubicBezTo>
                  <a:pt x="5108" y="19570"/>
                  <a:pt x="5229" y="20118"/>
                  <a:pt x="5680" y="19967"/>
                </a:cubicBezTo>
                <a:cubicBezTo>
                  <a:pt x="5938" y="19880"/>
                  <a:pt x="5948" y="19592"/>
                  <a:pt x="5710" y="19509"/>
                </a:cubicBezTo>
                <a:cubicBezTo>
                  <a:pt x="5684" y="19500"/>
                  <a:pt x="5655" y="19491"/>
                  <a:pt x="5627" y="19495"/>
                </a:cubicBezTo>
                <a:cubicBezTo>
                  <a:pt x="5044" y="19570"/>
                  <a:pt x="6001" y="20317"/>
                  <a:pt x="6931" y="20363"/>
                </a:cubicBezTo>
                <a:cubicBezTo>
                  <a:pt x="7467" y="20389"/>
                  <a:pt x="7830" y="20856"/>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a:miter lim="400000"/>
          </a:ln>
        </p:spPr>
        <p:txBody>
          <a:bodyPr lIns="50800" tIns="50800" rIns="50800" bIns="50800" anchor="ctr"/>
          <a:lstStyle/>
          <a:p>
            <a:pPr/>
          </a:p>
        </p:txBody>
      </p:sp>
      <p:grpSp>
        <p:nvGrpSpPr>
          <p:cNvPr id="285" name="Group"/>
          <p:cNvGrpSpPr/>
          <p:nvPr/>
        </p:nvGrpSpPr>
        <p:grpSpPr>
          <a:xfrm rot="1297081">
            <a:off x="11151862" y="9090139"/>
            <a:ext cx="414923" cy="308792"/>
            <a:chOff x="0" y="0"/>
            <a:chExt cx="414921" cy="308791"/>
          </a:xfrm>
        </p:grpSpPr>
        <p:sp>
          <p:nvSpPr>
            <p:cNvPr id="283" name="Shape"/>
            <p:cNvSpPr/>
            <p:nvPr/>
          </p:nvSpPr>
          <p:spPr>
            <a:xfrm>
              <a:off x="0" y="0"/>
              <a:ext cx="414922" cy="308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84" name="Shape"/>
            <p:cNvSpPr/>
            <p:nvPr/>
          </p:nvSpPr>
          <p:spPr>
            <a:xfrm>
              <a:off x="45040" y="15071"/>
              <a:ext cx="277676" cy="2244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sp>
        <p:nvSpPr>
          <p:cNvPr id="286" name="Rounded Rectangle"/>
          <p:cNvSpPr/>
          <p:nvPr/>
        </p:nvSpPr>
        <p:spPr>
          <a:xfrm>
            <a:off x="-1418343" y="620347"/>
            <a:ext cx="11128267" cy="12334812"/>
          </a:xfrm>
          <a:prstGeom prst="roundRect">
            <a:avLst>
              <a:gd name="adj" fmla="val 8825"/>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87" name="Tabitha"/>
          <p:cNvSpPr txBox="1"/>
          <p:nvPr/>
        </p:nvSpPr>
        <p:spPr>
          <a:xfrm>
            <a:off x="269826" y="1278880"/>
            <a:ext cx="623904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400">
                <a:solidFill>
                  <a:srgbClr val="000000"/>
                </a:solidFill>
                <a:latin typeface="Open Sans Regular Regular"/>
                <a:ea typeface="Open Sans Regular Regular"/>
                <a:cs typeface="Open Sans Regular Regular"/>
                <a:sym typeface="Open Sans Regular Regular"/>
              </a:defRPr>
            </a:lvl1pPr>
          </a:lstStyle>
          <a:p>
            <a:pPr/>
            <a:r>
              <a:t>Tabitha</a:t>
            </a:r>
          </a:p>
        </p:txBody>
      </p:sp>
      <p:sp>
        <p:nvSpPr>
          <p:cNvPr id="288" name="Acts 9:36…"/>
          <p:cNvSpPr txBox="1"/>
          <p:nvPr/>
        </p:nvSpPr>
        <p:spPr>
          <a:xfrm>
            <a:off x="350541" y="3224403"/>
            <a:ext cx="8848692"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000000"/>
                </a:solidFill>
                <a:latin typeface="Open Sans Regular Regular"/>
                <a:ea typeface="Open Sans Regular Regular"/>
                <a:cs typeface="Open Sans Regular Regular"/>
                <a:sym typeface="Open Sans Regular Regular"/>
              </a:defRPr>
            </a:pPr>
            <a:r>
              <a:t>Acts 9:36</a:t>
            </a:r>
          </a:p>
          <a:p>
            <a:pPr algn="l">
              <a:defRPr sz="3200">
                <a:solidFill>
                  <a:srgbClr val="000000"/>
                </a:solidFill>
                <a:latin typeface="Open Sans Regular Regular"/>
                <a:ea typeface="Open Sans Regular Regular"/>
                <a:cs typeface="Open Sans Regular Regular"/>
                <a:sym typeface="Open Sans Regular Regular"/>
              </a:defRPr>
            </a:pPr>
            <a:r>
              <a:t>Now there was in Joppa a disciple named Tabitha, which, translated, means Dorcas. She was full of good works and acts of charity. </a:t>
            </a:r>
          </a:p>
        </p:txBody>
      </p:sp>
      <p:sp>
        <p:nvSpPr>
          <p:cNvPr id="289" name="Acts 9:39…"/>
          <p:cNvSpPr txBox="1"/>
          <p:nvPr/>
        </p:nvSpPr>
        <p:spPr>
          <a:xfrm>
            <a:off x="350541" y="5728726"/>
            <a:ext cx="8848692" cy="337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000000"/>
                </a:solidFill>
                <a:latin typeface="Open Sans Regular Regular"/>
                <a:ea typeface="Open Sans Regular Regular"/>
                <a:cs typeface="Open Sans Regular Regular"/>
                <a:sym typeface="Open Sans Regular Regular"/>
              </a:defRPr>
            </a:pPr>
            <a:r>
              <a:t>Acts 9:39</a:t>
            </a:r>
          </a:p>
          <a:p>
            <a:pPr algn="l">
              <a:defRPr sz="3200">
                <a:solidFill>
                  <a:srgbClr val="000000"/>
                </a:solidFill>
                <a:latin typeface="Open Sans Regular Regular"/>
                <a:ea typeface="Open Sans Regular Regular"/>
                <a:cs typeface="Open Sans Regular Regular"/>
                <a:sym typeface="Open Sans Regular Regular"/>
              </a:defRPr>
            </a:pPr>
            <a:r>
              <a:t>So Peter rose and went with them. And when he arrived, they took him to the upper room. All the widows stood beside him weeping and showing tunics and other garments that Dorcas made while she was with them. </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8"/>
                                        </p:tgtEl>
                                        <p:attrNameLst>
                                          <p:attrName>style.visibility</p:attrName>
                                        </p:attrNameLst>
                                      </p:cBhvr>
                                      <p:to>
                                        <p:strVal val="visible"/>
                                      </p:to>
                                    </p:set>
                                    <p:animEffect filter="fade" transition="in">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89"/>
                                        </p:tgtEl>
                                        <p:attrNameLst>
                                          <p:attrName>style.visibility</p:attrName>
                                        </p:attrNameLst>
                                      </p:cBhvr>
                                      <p:to>
                                        <p:strVal val="visible"/>
                                      </p:to>
                                    </p:set>
                                    <p:animEffect filter="fade" transition="in">
                                      <p:cBhvr>
                                        <p:cTn id="12"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P build="whole" bldLvl="1" animBg="1" rev="0" advAuto="0" spid="289"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5" name="The End of Paul’s Life"/>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The End of</a:t>
            </a:r>
            <a:br/>
            <a:r>
              <a:t>Paul’s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2" name="Shape"/>
          <p:cNvSpPr/>
          <p:nvPr/>
        </p:nvSpPr>
        <p:spPr>
          <a:xfrm>
            <a:off x="-2094493" y="5292681"/>
            <a:ext cx="8155835"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93" name="Rounded Rectangle"/>
          <p:cNvSpPr/>
          <p:nvPr/>
        </p:nvSpPr>
        <p:spPr>
          <a:xfrm>
            <a:off x="-1524496" y="5728726"/>
            <a:ext cx="15239722" cy="6366512"/>
          </a:xfrm>
          <a:prstGeom prst="roundRect">
            <a:avLst>
              <a:gd name="adj" fmla="val 21336"/>
            </a:avLst>
          </a:prstGeom>
          <a:solidFill>
            <a:srgbClr val="94694C"/>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294" name="Shape"/>
          <p:cNvSpPr/>
          <p:nvPr/>
        </p:nvSpPr>
        <p:spPr>
          <a:xfrm>
            <a:off x="5601707" y="5292681"/>
            <a:ext cx="9649176"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295" name="Shape"/>
          <p:cNvSpPr/>
          <p:nvPr/>
        </p:nvSpPr>
        <p:spPr>
          <a:xfrm>
            <a:off x="10242359" y="5402200"/>
            <a:ext cx="2691130" cy="4017156"/>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792" y="18794"/>
                  <a:pt x="4910" y="18943"/>
                  <a:pt x="4963" y="19111"/>
                </a:cubicBezTo>
                <a:cubicBezTo>
                  <a:pt x="5108" y="19570"/>
                  <a:pt x="5229" y="20118"/>
                  <a:pt x="5680" y="19967"/>
                </a:cubicBezTo>
                <a:cubicBezTo>
                  <a:pt x="5938" y="19880"/>
                  <a:pt x="5948" y="19592"/>
                  <a:pt x="5710" y="19509"/>
                </a:cubicBezTo>
                <a:cubicBezTo>
                  <a:pt x="5684" y="19500"/>
                  <a:pt x="5655" y="19491"/>
                  <a:pt x="5627" y="19495"/>
                </a:cubicBezTo>
                <a:cubicBezTo>
                  <a:pt x="5044" y="19570"/>
                  <a:pt x="6001" y="20317"/>
                  <a:pt x="6931" y="20363"/>
                </a:cubicBezTo>
                <a:cubicBezTo>
                  <a:pt x="7467" y="20389"/>
                  <a:pt x="7830" y="20856"/>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a:miter lim="400000"/>
          </a:ln>
        </p:spPr>
        <p:txBody>
          <a:bodyPr lIns="50800" tIns="50800" rIns="50800" bIns="50800" anchor="ctr"/>
          <a:lstStyle/>
          <a:p>
            <a:pPr/>
          </a:p>
        </p:txBody>
      </p:sp>
      <p:grpSp>
        <p:nvGrpSpPr>
          <p:cNvPr id="298" name="Group"/>
          <p:cNvGrpSpPr/>
          <p:nvPr/>
        </p:nvGrpSpPr>
        <p:grpSpPr>
          <a:xfrm rot="1297081">
            <a:off x="11151862" y="9090139"/>
            <a:ext cx="414923" cy="308792"/>
            <a:chOff x="0" y="0"/>
            <a:chExt cx="414921" cy="308791"/>
          </a:xfrm>
        </p:grpSpPr>
        <p:sp>
          <p:nvSpPr>
            <p:cNvPr id="296" name="Shape"/>
            <p:cNvSpPr/>
            <p:nvPr/>
          </p:nvSpPr>
          <p:spPr>
            <a:xfrm>
              <a:off x="0" y="0"/>
              <a:ext cx="414922" cy="308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297" name="Shape"/>
            <p:cNvSpPr/>
            <p:nvPr/>
          </p:nvSpPr>
          <p:spPr>
            <a:xfrm>
              <a:off x="45040" y="15071"/>
              <a:ext cx="277676" cy="2244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sp>
        <p:nvSpPr>
          <p:cNvPr id="299" name="Rounded Rectangle"/>
          <p:cNvSpPr/>
          <p:nvPr/>
        </p:nvSpPr>
        <p:spPr>
          <a:xfrm>
            <a:off x="-1418343" y="620347"/>
            <a:ext cx="11128267" cy="12334812"/>
          </a:xfrm>
          <a:prstGeom prst="roundRect">
            <a:avLst>
              <a:gd name="adj" fmla="val 8825"/>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0" name="Ephesians"/>
          <p:cNvSpPr txBox="1"/>
          <p:nvPr/>
        </p:nvSpPr>
        <p:spPr>
          <a:xfrm>
            <a:off x="269826" y="1278880"/>
            <a:ext cx="623904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400">
                <a:solidFill>
                  <a:srgbClr val="000000"/>
                </a:solidFill>
                <a:latin typeface="Open Sans Regular Regular"/>
                <a:ea typeface="Open Sans Regular Regular"/>
                <a:cs typeface="Open Sans Regular Regular"/>
                <a:sym typeface="Open Sans Regular Regular"/>
              </a:defRPr>
            </a:lvl1pPr>
          </a:lstStyle>
          <a:p>
            <a:pPr/>
            <a:r>
              <a:t>Ephesians</a:t>
            </a:r>
          </a:p>
        </p:txBody>
      </p:sp>
      <p:sp>
        <p:nvSpPr>
          <p:cNvPr id="301" name="Acts 19:18-20…"/>
          <p:cNvSpPr txBox="1"/>
          <p:nvPr/>
        </p:nvSpPr>
        <p:spPr>
          <a:xfrm>
            <a:off x="375941" y="3223592"/>
            <a:ext cx="8848692"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000000"/>
                </a:solidFill>
                <a:latin typeface="Open Sans Regular Regular"/>
                <a:ea typeface="Open Sans Regular Regular"/>
                <a:cs typeface="Open Sans Regular Regular"/>
                <a:sym typeface="Open Sans Regular Regular"/>
              </a:defRPr>
            </a:pPr>
            <a:r>
              <a:t>Acts 19:18-20</a:t>
            </a:r>
          </a:p>
          <a:p>
            <a:pPr algn="l">
              <a:defRPr sz="3200">
                <a:solidFill>
                  <a:srgbClr val="000000"/>
                </a:solidFill>
                <a:latin typeface="Open Sans Regular Regular"/>
                <a:ea typeface="Open Sans Regular Regular"/>
                <a:cs typeface="Open Sans Regular Regular"/>
                <a:sym typeface="Open Sans Regular Regular"/>
              </a:defRPr>
            </a:pPr>
            <a:r>
              <a:t>Also many of those who were now believers came, confessing and divulging their practices. And a number of those who had practiced magic arts brought their books together and burned them in the sight of all. And they counted the value of them and found it came to fifty thousand pieces of silver. So the word of the Lord continued to increase and prevail mightily.</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fade" transition="in">
                                      <p:cBhvr>
                                        <p:cTn id="7"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4" name="Shape"/>
          <p:cNvSpPr/>
          <p:nvPr/>
        </p:nvSpPr>
        <p:spPr>
          <a:xfrm>
            <a:off x="-2094493" y="5292681"/>
            <a:ext cx="8155835"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305" name="Rounded Rectangle"/>
          <p:cNvSpPr/>
          <p:nvPr/>
        </p:nvSpPr>
        <p:spPr>
          <a:xfrm>
            <a:off x="-1524496" y="5728726"/>
            <a:ext cx="15239722" cy="6366512"/>
          </a:xfrm>
          <a:prstGeom prst="roundRect">
            <a:avLst>
              <a:gd name="adj" fmla="val 21336"/>
            </a:avLst>
          </a:prstGeom>
          <a:solidFill>
            <a:srgbClr val="94694C"/>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06" name="Shape"/>
          <p:cNvSpPr/>
          <p:nvPr/>
        </p:nvSpPr>
        <p:spPr>
          <a:xfrm>
            <a:off x="5601707" y="5292681"/>
            <a:ext cx="9649176" cy="1833490"/>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0" y="20096"/>
                </a:moveTo>
                <a:lnTo>
                  <a:pt x="21" y="3331"/>
                </a:lnTo>
                <a:lnTo>
                  <a:pt x="2814" y="3773"/>
                </a:lnTo>
                <a:lnTo>
                  <a:pt x="4779" y="840"/>
                </a:lnTo>
                <a:lnTo>
                  <a:pt x="7463" y="3850"/>
                </a:lnTo>
                <a:lnTo>
                  <a:pt x="10500" y="1751"/>
                </a:lnTo>
                <a:lnTo>
                  <a:pt x="12774" y="2580"/>
                </a:lnTo>
                <a:lnTo>
                  <a:pt x="16769" y="0"/>
                </a:lnTo>
                <a:lnTo>
                  <a:pt x="19356" y="3811"/>
                </a:lnTo>
                <a:lnTo>
                  <a:pt x="21597" y="3764"/>
                </a:lnTo>
                <a:cubicBezTo>
                  <a:pt x="21600" y="7069"/>
                  <a:pt x="21587" y="10373"/>
                  <a:pt x="21560" y="13675"/>
                </a:cubicBezTo>
                <a:cubicBezTo>
                  <a:pt x="21538" y="16319"/>
                  <a:pt x="21506" y="18961"/>
                  <a:pt x="21465" y="21600"/>
                </a:cubicBezTo>
                <a:lnTo>
                  <a:pt x="0" y="20096"/>
                </a:lnTo>
                <a:close/>
              </a:path>
            </a:pathLst>
          </a:custGeom>
          <a:solidFill>
            <a:srgbClr val="94694C"/>
          </a:solidFill>
          <a:ln w="12700">
            <a:miter lim="400000"/>
          </a:ln>
        </p:spPr>
        <p:txBody>
          <a:bodyPr lIns="50800" tIns="50800" rIns="50800" bIns="50800" anchor="ctr"/>
          <a:lstStyle/>
          <a:p>
            <a:pPr/>
          </a:p>
        </p:txBody>
      </p:sp>
      <p:sp>
        <p:nvSpPr>
          <p:cNvPr id="307" name="Shape"/>
          <p:cNvSpPr/>
          <p:nvPr/>
        </p:nvSpPr>
        <p:spPr>
          <a:xfrm>
            <a:off x="10242359" y="5402200"/>
            <a:ext cx="2691130" cy="4017156"/>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792" y="18794"/>
                  <a:pt x="4910" y="18943"/>
                  <a:pt x="4963" y="19111"/>
                </a:cubicBezTo>
                <a:cubicBezTo>
                  <a:pt x="5108" y="19570"/>
                  <a:pt x="5229" y="20118"/>
                  <a:pt x="5680" y="19967"/>
                </a:cubicBezTo>
                <a:cubicBezTo>
                  <a:pt x="5938" y="19880"/>
                  <a:pt x="5948" y="19592"/>
                  <a:pt x="5710" y="19509"/>
                </a:cubicBezTo>
                <a:cubicBezTo>
                  <a:pt x="5684" y="19500"/>
                  <a:pt x="5655" y="19491"/>
                  <a:pt x="5627" y="19495"/>
                </a:cubicBezTo>
                <a:cubicBezTo>
                  <a:pt x="5044" y="19570"/>
                  <a:pt x="6001" y="20317"/>
                  <a:pt x="6931" y="20363"/>
                </a:cubicBezTo>
                <a:cubicBezTo>
                  <a:pt x="7467" y="20389"/>
                  <a:pt x="7830" y="20856"/>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a:miter lim="400000"/>
          </a:ln>
        </p:spPr>
        <p:txBody>
          <a:bodyPr lIns="50800" tIns="50800" rIns="50800" bIns="50800" anchor="ctr"/>
          <a:lstStyle/>
          <a:p>
            <a:pPr/>
          </a:p>
        </p:txBody>
      </p:sp>
      <p:grpSp>
        <p:nvGrpSpPr>
          <p:cNvPr id="310" name="Group"/>
          <p:cNvGrpSpPr/>
          <p:nvPr/>
        </p:nvGrpSpPr>
        <p:grpSpPr>
          <a:xfrm rot="1297081">
            <a:off x="11151862" y="9090139"/>
            <a:ext cx="414923" cy="308792"/>
            <a:chOff x="0" y="0"/>
            <a:chExt cx="414921" cy="308791"/>
          </a:xfrm>
        </p:grpSpPr>
        <p:sp>
          <p:nvSpPr>
            <p:cNvPr id="308" name="Shape"/>
            <p:cNvSpPr/>
            <p:nvPr/>
          </p:nvSpPr>
          <p:spPr>
            <a:xfrm>
              <a:off x="0" y="0"/>
              <a:ext cx="414922" cy="308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309" name="Shape"/>
            <p:cNvSpPr/>
            <p:nvPr/>
          </p:nvSpPr>
          <p:spPr>
            <a:xfrm>
              <a:off x="45040" y="15071"/>
              <a:ext cx="277676" cy="2244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sp>
        <p:nvSpPr>
          <p:cNvPr id="311" name="Rounded Rectangle"/>
          <p:cNvSpPr/>
          <p:nvPr/>
        </p:nvSpPr>
        <p:spPr>
          <a:xfrm>
            <a:off x="-1418343" y="620347"/>
            <a:ext cx="11128267" cy="12334812"/>
          </a:xfrm>
          <a:prstGeom prst="roundRect">
            <a:avLst>
              <a:gd name="adj" fmla="val 8825"/>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2" name="Jerusalem Christians"/>
          <p:cNvSpPr txBox="1"/>
          <p:nvPr/>
        </p:nvSpPr>
        <p:spPr>
          <a:xfrm>
            <a:off x="269826" y="1177280"/>
            <a:ext cx="6652684" cy="335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400">
                <a:solidFill>
                  <a:srgbClr val="000000"/>
                </a:solidFill>
                <a:latin typeface="Open Sans Regular Regular"/>
                <a:ea typeface="Open Sans Regular Regular"/>
                <a:cs typeface="Open Sans Regular Regular"/>
                <a:sym typeface="Open Sans Regular Regular"/>
              </a:defRPr>
            </a:lvl1pPr>
          </a:lstStyle>
          <a:p>
            <a:pPr/>
            <a:r>
              <a:t> Jerusalem Christians</a:t>
            </a:r>
          </a:p>
        </p:txBody>
      </p:sp>
      <p:sp>
        <p:nvSpPr>
          <p:cNvPr id="313" name="Acts 8:3-4…"/>
          <p:cNvSpPr txBox="1"/>
          <p:nvPr/>
        </p:nvSpPr>
        <p:spPr>
          <a:xfrm>
            <a:off x="452141" y="4908877"/>
            <a:ext cx="8848692" cy="337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000000"/>
                </a:solidFill>
                <a:latin typeface="Open Sans Regular Regular"/>
                <a:ea typeface="Open Sans Regular Regular"/>
                <a:cs typeface="Open Sans Regular Regular"/>
                <a:sym typeface="Open Sans Regular Regular"/>
              </a:defRPr>
            </a:pPr>
            <a:r>
              <a:t>Acts 8:3-4</a:t>
            </a:r>
          </a:p>
          <a:p>
            <a:pPr algn="l">
              <a:defRPr sz="3200">
                <a:solidFill>
                  <a:srgbClr val="000000"/>
                </a:solidFill>
                <a:latin typeface="Open Sans Regular Regular"/>
                <a:ea typeface="Open Sans Regular Regular"/>
                <a:cs typeface="Open Sans Regular Regular"/>
                <a:sym typeface="Open Sans Regular Regular"/>
              </a:defRPr>
            </a:pPr>
            <a:r>
              <a:t>But Saul was ravaging the church, and entering house after house, he dragged off men and women and committed them to prison. Now those who were scattered went about preaching the word.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fade" transition="in">
                                      <p:cBhvr>
                                        <p:cTn id="7"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6" name="Unless a grain of wheat falls into the earth and dies, it remains alone."/>
          <p:cNvSpPr txBox="1"/>
          <p:nvPr/>
        </p:nvSpPr>
        <p:spPr>
          <a:xfrm>
            <a:off x="676803" y="3225800"/>
            <a:ext cx="11651194"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200">
                <a:solidFill>
                  <a:srgbClr val="FFFFFF"/>
                </a:solidFill>
                <a:latin typeface="Open Sans Regular Regular"/>
                <a:ea typeface="Open Sans Regular Regular"/>
                <a:cs typeface="Open Sans Regular Regular"/>
                <a:sym typeface="Open Sans Regular Regular"/>
              </a:defRPr>
            </a:pPr>
            <a:r>
              <a:t>Unless a grain of wheat falls into the earth and dies,</a:t>
            </a:r>
            <a:br/>
            <a:r>
              <a:t>it remains alone.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6"/>
                                        </p:tgtEl>
                                        <p:attrNameLst>
                                          <p:attrName>style.visibility</p:attrName>
                                        </p:attrNameLst>
                                      </p:cBhvr>
                                      <p:to>
                                        <p:strVal val="visible"/>
                                      </p:to>
                                    </p:set>
                                    <p:animEffect filter="fade" transition="in">
                                      <p:cBhvr>
                                        <p:cTn id="7"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Rectangle"/>
          <p:cNvSpPr/>
          <p:nvPr/>
        </p:nvSpPr>
        <p:spPr>
          <a:xfrm>
            <a:off x="-76200" y="-76200"/>
            <a:ext cx="13157200" cy="9906000"/>
          </a:xfrm>
          <a:prstGeom prst="rect">
            <a:avLst/>
          </a:prstGeom>
          <a:solidFill>
            <a:srgbClr val="000000"/>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319" name="Don’t waste your life."/>
          <p:cNvSpPr txBox="1"/>
          <p:nvPr/>
        </p:nvSpPr>
        <p:spPr>
          <a:xfrm>
            <a:off x="676803" y="4292599"/>
            <a:ext cx="11651194"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200">
                <a:solidFill>
                  <a:srgbClr val="FFFFFF"/>
                </a:solidFill>
                <a:latin typeface="Open Sans Regular Regular"/>
                <a:ea typeface="Open Sans Regular Regular"/>
                <a:cs typeface="Open Sans Regular Regular"/>
                <a:sym typeface="Open Sans Regular Regular"/>
              </a:defRPr>
            </a:lvl1pPr>
          </a:lstStyle>
          <a:p>
            <a:pPr/>
            <a:r>
              <a:t>Don’t waste your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8" name="Rounded Rectangle"/>
          <p:cNvSpPr/>
          <p:nvPr/>
        </p:nvSpPr>
        <p:spPr>
          <a:xfrm>
            <a:off x="195450" y="188547"/>
            <a:ext cx="6235394" cy="9376506"/>
          </a:xfrm>
          <a:prstGeom prst="roundRect">
            <a:avLst>
              <a:gd name="adj" fmla="val 15749"/>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59" name="Rounded Rectangle"/>
          <p:cNvSpPr/>
          <p:nvPr/>
        </p:nvSpPr>
        <p:spPr>
          <a:xfrm>
            <a:off x="6573956" y="188547"/>
            <a:ext cx="6235394" cy="9376506"/>
          </a:xfrm>
          <a:prstGeom prst="roundRect">
            <a:avLst>
              <a:gd name="adj" fmla="val 15749"/>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0" name="Paul"/>
          <p:cNvSpPr txBox="1"/>
          <p:nvPr/>
        </p:nvSpPr>
        <p:spPr>
          <a:xfrm>
            <a:off x="193626" y="656580"/>
            <a:ext cx="623904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Paul</a:t>
            </a:r>
          </a:p>
        </p:txBody>
      </p:sp>
      <p:sp>
        <p:nvSpPr>
          <p:cNvPr id="161" name="Demas"/>
          <p:cNvSpPr txBox="1"/>
          <p:nvPr/>
        </p:nvSpPr>
        <p:spPr>
          <a:xfrm>
            <a:off x="6572133" y="656580"/>
            <a:ext cx="623904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Demas</a:t>
            </a:r>
          </a:p>
        </p:txBody>
      </p:sp>
      <p:sp>
        <p:nvSpPr>
          <p:cNvPr id="162" name="Being poured out like a drink offering…"/>
          <p:cNvSpPr txBox="1"/>
          <p:nvPr/>
        </p:nvSpPr>
        <p:spPr>
          <a:xfrm>
            <a:off x="627262" y="3414092"/>
            <a:ext cx="5778169" cy="518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3000"/>
              </a:spcBef>
              <a:buSzPct val="100000"/>
              <a:buChar char="•"/>
              <a:defRPr sz="4600">
                <a:solidFill>
                  <a:srgbClr val="000000"/>
                </a:solidFill>
                <a:latin typeface="Open Sans Regular Regular"/>
                <a:ea typeface="Open Sans Regular Regular"/>
                <a:cs typeface="Open Sans Regular Regular"/>
                <a:sym typeface="Open Sans Regular Regular"/>
              </a:defRPr>
            </a:pPr>
            <a:r>
              <a:t>Being poured out like a drink offering</a:t>
            </a:r>
          </a:p>
          <a:p>
            <a:pPr marL="228600" indent="-228600" algn="l">
              <a:spcBef>
                <a:spcPts val="3000"/>
              </a:spcBef>
              <a:buSzPct val="100000"/>
              <a:buChar char="•"/>
              <a:defRPr sz="4600">
                <a:solidFill>
                  <a:srgbClr val="000000"/>
                </a:solidFill>
                <a:latin typeface="Open Sans Regular Regular"/>
                <a:ea typeface="Open Sans Regular Regular"/>
                <a:cs typeface="Open Sans Regular Regular"/>
                <a:sym typeface="Open Sans Regular Regular"/>
              </a:defRPr>
            </a:pPr>
            <a:r>
              <a:t>Fighting a fight</a:t>
            </a:r>
          </a:p>
          <a:p>
            <a:pPr marL="228600" indent="-228600" algn="l">
              <a:spcBef>
                <a:spcPts val="3000"/>
              </a:spcBef>
              <a:buSzPct val="100000"/>
              <a:buChar char="•"/>
              <a:defRPr sz="4600">
                <a:solidFill>
                  <a:srgbClr val="000000"/>
                </a:solidFill>
                <a:latin typeface="Open Sans Regular Regular"/>
                <a:ea typeface="Open Sans Regular Regular"/>
                <a:cs typeface="Open Sans Regular Regular"/>
                <a:sym typeface="Open Sans Regular Regular"/>
              </a:defRPr>
            </a:pPr>
            <a:r>
              <a:t>Running a race</a:t>
            </a:r>
          </a:p>
          <a:p>
            <a:pPr marL="228600" indent="-228600" algn="l">
              <a:spcBef>
                <a:spcPts val="3000"/>
              </a:spcBef>
              <a:buSzPct val="100000"/>
              <a:buChar char="•"/>
              <a:defRPr sz="4600">
                <a:solidFill>
                  <a:srgbClr val="000000"/>
                </a:solidFill>
                <a:latin typeface="Open Sans Regular Regular"/>
                <a:ea typeface="Open Sans Regular Regular"/>
                <a:cs typeface="Open Sans Regular Regular"/>
                <a:sym typeface="Open Sans Regular Regular"/>
              </a:defRPr>
            </a:pPr>
            <a:r>
              <a:t>Reward in the end</a:t>
            </a:r>
          </a:p>
        </p:txBody>
      </p:sp>
      <p:sp>
        <p:nvSpPr>
          <p:cNvPr id="163" name="In love with this world"/>
          <p:cNvSpPr txBox="1"/>
          <p:nvPr/>
        </p:nvSpPr>
        <p:spPr>
          <a:xfrm>
            <a:off x="7192052" y="4038599"/>
            <a:ext cx="5404313"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2500"/>
              </a:spcBef>
              <a:buSzPct val="100000"/>
              <a:buChar char="•"/>
              <a:defRPr sz="4600">
                <a:solidFill>
                  <a:srgbClr val="000000"/>
                </a:solidFill>
                <a:latin typeface="Open Sans Regular Regular"/>
                <a:ea typeface="Open Sans Regular Regular"/>
                <a:cs typeface="Open Sans Regular Regular"/>
                <a:sym typeface="Open Sans Regular Regular"/>
              </a:defRPr>
            </a:lvl1pPr>
          </a:lstStyle>
          <a:p>
            <a:pPr/>
            <a:r>
              <a:t>In love with this world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animEffect filter="fade" transition="in">
                                      <p:cBhvr>
                                        <p:cTn id="7" dur="1000"/>
                                        <p:tgtEl>
                                          <p:spTgt spid="16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2">
                                            <p:txEl>
                                              <p:pRg st="0" end="0"/>
                                            </p:txEl>
                                          </p:spTgt>
                                        </p:tgtEl>
                                        <p:attrNameLst>
                                          <p:attrName>style.visibility</p:attrName>
                                        </p:attrNameLst>
                                      </p:cBhvr>
                                      <p:to>
                                        <p:strVal val="visible"/>
                                      </p:to>
                                    </p:set>
                                    <p:animEffect filter="fade" transition="in">
                                      <p:cBhvr>
                                        <p:cTn id="10" dur="1000"/>
                                        <p:tgtEl>
                                          <p:spTgt spid="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2">
                                            <p:txEl>
                                              <p:pRg st="1" end="1"/>
                                            </p:txEl>
                                          </p:spTgt>
                                        </p:tgtEl>
                                        <p:attrNameLst>
                                          <p:attrName>style.visibility</p:attrName>
                                        </p:attrNameLst>
                                      </p:cBhvr>
                                      <p:to>
                                        <p:strVal val="visible"/>
                                      </p:to>
                                    </p:set>
                                    <p:animEffect filter="fade" transition="in">
                                      <p:cBhvr>
                                        <p:cTn id="15" dur="1000"/>
                                        <p:tgtEl>
                                          <p:spTgt spid="16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2">
                                            <p:txEl>
                                              <p:pRg st="2" end="2"/>
                                            </p:txEl>
                                          </p:spTgt>
                                        </p:tgtEl>
                                        <p:attrNameLst>
                                          <p:attrName>style.visibility</p:attrName>
                                        </p:attrNameLst>
                                      </p:cBhvr>
                                      <p:to>
                                        <p:strVal val="visible"/>
                                      </p:to>
                                    </p:set>
                                    <p:animEffect filter="fade" transition="in">
                                      <p:cBhvr>
                                        <p:cTn id="20" dur="1000"/>
                                        <p:tgtEl>
                                          <p:spTgt spid="16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62">
                                            <p:txEl>
                                              <p:pRg st="3" end="3"/>
                                            </p:txEl>
                                          </p:spTgt>
                                        </p:tgtEl>
                                        <p:attrNameLst>
                                          <p:attrName>style.visibility</p:attrName>
                                        </p:attrNameLst>
                                      </p:cBhvr>
                                      <p:to>
                                        <p:strVal val="visible"/>
                                      </p:to>
                                    </p:set>
                                    <p:animEffect filter="fade" transition="in">
                                      <p:cBhvr>
                                        <p:cTn id="25" dur="1000"/>
                                        <p:tgtEl>
                                          <p:spTgt spid="16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2" fill="hold">
                                  <p:stCondLst>
                                    <p:cond delay="0"/>
                                  </p:stCondLst>
                                  <p:iterate type="el" backwards="0">
                                    <p:tmAbs val="0"/>
                                  </p:iterate>
                                  <p:childTnLst>
                                    <p:set>
                                      <p:cBhvr>
                                        <p:cTn id="29" fill="hold"/>
                                        <p:tgtEl>
                                          <p:spTgt spid="159"/>
                                        </p:tgtEl>
                                        <p:attrNameLst>
                                          <p:attrName>style.visibility</p:attrName>
                                        </p:attrNameLst>
                                      </p:cBhvr>
                                      <p:to>
                                        <p:strVal val="visible"/>
                                      </p:to>
                                    </p:set>
                                    <p:animEffect filter="fade" transition="in">
                                      <p:cBhvr>
                                        <p:cTn id="30" dur="1000"/>
                                        <p:tgtEl>
                                          <p:spTgt spid="159"/>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3" fill="hold">
                                  <p:stCondLst>
                                    <p:cond delay="0"/>
                                  </p:stCondLst>
                                  <p:iterate type="el" backwards="0">
                                    <p:tmAbs val="0"/>
                                  </p:iterate>
                                  <p:childTnLst>
                                    <p:set>
                                      <p:cBhvr>
                                        <p:cTn id="34" fill="hold"/>
                                        <p:tgtEl>
                                          <p:spTgt spid="161"/>
                                        </p:tgtEl>
                                        <p:attrNameLst>
                                          <p:attrName>style.visibility</p:attrName>
                                        </p:attrNameLst>
                                      </p:cBhvr>
                                      <p:to>
                                        <p:strVal val="visible"/>
                                      </p:to>
                                    </p:set>
                                    <p:animEffect filter="fade" transition="in">
                                      <p:cBhvr>
                                        <p:cTn id="35" dur="1000"/>
                                        <p:tgtEl>
                                          <p:spTgt spid="161"/>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4" fill="hold">
                                  <p:stCondLst>
                                    <p:cond delay="0"/>
                                  </p:stCondLst>
                                  <p:iterate type="el" backwards="0">
                                    <p:tmAbs val="0"/>
                                  </p:iterate>
                                  <p:childTnLst>
                                    <p:set>
                                      <p:cBhvr>
                                        <p:cTn id="39" fill="hold"/>
                                        <p:tgtEl>
                                          <p:spTgt spid="163"/>
                                        </p:tgtEl>
                                        <p:attrNameLst>
                                          <p:attrName>style.visibility</p:attrName>
                                        </p:attrNameLst>
                                      </p:cBhvr>
                                      <p:to>
                                        <p:strVal val="visible"/>
                                      </p:to>
                                    </p:set>
                                    <p:animEffect filter="fade" transition="in">
                                      <p:cBhvr>
                                        <p:cTn id="40"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3"/>
      <p:bldP build="whole" bldLvl="1" animBg="1" rev="0" advAuto="0" spid="163" grpId="4"/>
      <p:bldP build="whole" bldLvl="1" animBg="1" rev="0" advAuto="0" spid="159" grpId="2"/>
      <p:bldP build="p" bldLvl="5" animBg="1" rev="0" advAuto="0" spid="16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6" name="Jesus Describes a Wasted Life"/>
          <p:cNvSpPr txBox="1"/>
          <p:nvPr/>
        </p:nvSpPr>
        <p:spPr>
          <a:xfrm>
            <a:off x="676803" y="3098800"/>
            <a:ext cx="1165119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Jesus Describes</a:t>
            </a:r>
            <a:br/>
            <a:r>
              <a:t>a Wasted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tangle"/>
          <p:cNvSpPr/>
          <p:nvPr/>
        </p:nvSpPr>
        <p:spPr>
          <a:xfrm>
            <a:off x="-76200" y="-76200"/>
            <a:ext cx="13157200" cy="9906000"/>
          </a:xfrm>
          <a:prstGeom prst="rect">
            <a:avLst/>
          </a:prstGeom>
          <a:solidFill>
            <a:schemeClr val="accent1">
              <a:lumOff val="16847"/>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69" name="Rounded Rectangle"/>
          <p:cNvSpPr/>
          <p:nvPr/>
        </p:nvSpPr>
        <p:spPr>
          <a:xfrm>
            <a:off x="3384703" y="188547"/>
            <a:ext cx="6235394" cy="9376506"/>
          </a:xfrm>
          <a:prstGeom prst="roundRect">
            <a:avLst>
              <a:gd name="adj" fmla="val 15749"/>
            </a:avLst>
          </a:prstGeom>
          <a:solidFill>
            <a:srgbClr val="FFFFFF"/>
          </a:solidFill>
          <a:ln w="12700">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0" name="Rich Fool"/>
          <p:cNvSpPr txBox="1"/>
          <p:nvPr/>
        </p:nvSpPr>
        <p:spPr>
          <a:xfrm>
            <a:off x="3382880" y="802630"/>
            <a:ext cx="6239041" cy="186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200">
                <a:solidFill>
                  <a:srgbClr val="000000"/>
                </a:solidFill>
                <a:latin typeface="Open Sans Regular Regular"/>
                <a:ea typeface="Open Sans Regular Regular"/>
                <a:cs typeface="Open Sans Regular Regular"/>
                <a:sym typeface="Open Sans Regular Regular"/>
              </a:defRPr>
            </a:lvl1pPr>
          </a:lstStyle>
          <a:p>
            <a:pPr/>
            <a:r>
              <a:t>Rich Fool</a:t>
            </a:r>
          </a:p>
        </p:txBody>
      </p:sp>
      <p:sp>
        <p:nvSpPr>
          <p:cNvPr id="171" name="Extremely Successful…"/>
          <p:cNvSpPr txBox="1"/>
          <p:nvPr/>
        </p:nvSpPr>
        <p:spPr>
          <a:xfrm>
            <a:off x="4002799" y="3486149"/>
            <a:ext cx="5404313" cy="278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spcBef>
                <a:spcPts val="2500"/>
              </a:spcBef>
              <a:buSzPct val="100000"/>
              <a:buChar char="•"/>
              <a:defRPr sz="4600">
                <a:solidFill>
                  <a:srgbClr val="000000"/>
                </a:solidFill>
                <a:latin typeface="Open Sans Regular Regular"/>
                <a:ea typeface="Open Sans Regular Regular"/>
                <a:cs typeface="Open Sans Regular Regular"/>
                <a:sym typeface="Open Sans Regular Regular"/>
              </a:defRPr>
            </a:pPr>
            <a:r>
              <a:t>Extremely Successful</a:t>
            </a:r>
          </a:p>
          <a:p>
            <a:pPr marL="228600" indent="-228600" algn="l">
              <a:spcBef>
                <a:spcPts val="2500"/>
              </a:spcBef>
              <a:buSzPct val="100000"/>
              <a:buChar char="•"/>
              <a:defRPr sz="4600">
                <a:solidFill>
                  <a:srgbClr val="000000"/>
                </a:solidFill>
                <a:latin typeface="Open Sans Regular Regular"/>
                <a:ea typeface="Open Sans Regular Regular"/>
                <a:cs typeface="Open Sans Regular Regular"/>
                <a:sym typeface="Open Sans Regular Regular"/>
              </a:defRPr>
            </a:pPr>
            <a:r>
              <a:t>Life was a waste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animEffect filter="fade" transition="in">
                                      <p:cBhvr>
                                        <p:cTn id="7" dur="1000"/>
                                        <p:tgtEl>
                                          <p:spTgt spid="17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1">
                                            <p:txEl>
                                              <p:pRg st="0" end="0"/>
                                            </p:txEl>
                                          </p:spTgt>
                                        </p:tgtEl>
                                        <p:attrNameLst>
                                          <p:attrName>style.visibility</p:attrName>
                                        </p:attrNameLst>
                                      </p:cBhvr>
                                      <p:to>
                                        <p:strVal val="visible"/>
                                      </p:to>
                                    </p:set>
                                    <p:animEffect filter="fade" transition="in">
                                      <p:cBhvr>
                                        <p:cTn id="10" dur="10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1">
                                            <p:txEl>
                                              <p:pRg st="1" end="1"/>
                                            </p:txEl>
                                          </p:spTgt>
                                        </p:tgtEl>
                                        <p:attrNameLst>
                                          <p:attrName>style.visibility</p:attrName>
                                        </p:attrNameLst>
                                      </p:cBhvr>
                                      <p:to>
                                        <p:strVal val="visible"/>
                                      </p:to>
                                    </p:set>
                                    <p:animEffect filter="fade" transition="in">
                                      <p:cBhvr>
                                        <p:cTn id="15" dur="1000"/>
                                        <p:tgtEl>
                                          <p:spTgt spid="17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ctangle"/>
          <p:cNvSpPr/>
          <p:nvPr/>
        </p:nvSpPr>
        <p:spPr>
          <a:xfrm>
            <a:off x="-76200" y="-76200"/>
            <a:ext cx="13157200" cy="9906000"/>
          </a:xfrm>
          <a:prstGeom prst="rect">
            <a:avLst/>
          </a:prstGeom>
          <a:solidFill>
            <a:schemeClr val="accent4">
              <a:hueOff val="-476017"/>
              <a:lumOff val="-10042"/>
            </a:schemeClr>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sp>
        <p:nvSpPr>
          <p:cNvPr id="174" name="Jesus Describes a Truly Successful Life"/>
          <p:cNvSpPr txBox="1"/>
          <p:nvPr/>
        </p:nvSpPr>
        <p:spPr>
          <a:xfrm>
            <a:off x="676803" y="2235200"/>
            <a:ext cx="11651194"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000">
                <a:solidFill>
                  <a:srgbClr val="FFFFFF"/>
                </a:solidFill>
                <a:latin typeface="Open Sans Regular Regular"/>
                <a:ea typeface="Open Sans Regular Regular"/>
                <a:cs typeface="Open Sans Regular Regular"/>
                <a:sym typeface="Open Sans Regular Regular"/>
              </a:defRPr>
            </a:pPr>
            <a:r>
              <a:t>Jesus Describes</a:t>
            </a:r>
            <a:br/>
            <a:r>
              <a:t>a Truly</a:t>
            </a:r>
            <a:br/>
            <a:r>
              <a:t>Successful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79" name="Group"/>
          <p:cNvGrpSpPr/>
          <p:nvPr/>
        </p:nvGrpSpPr>
        <p:grpSpPr>
          <a:xfrm rot="1297081">
            <a:off x="6106162" y="6614373"/>
            <a:ext cx="792476" cy="589774"/>
            <a:chOff x="0" y="0"/>
            <a:chExt cx="792475" cy="589772"/>
          </a:xfrm>
        </p:grpSpPr>
        <p:sp>
          <p:nvSpPr>
            <p:cNvPr id="177" name="Shape"/>
            <p:cNvSpPr/>
            <p:nvPr/>
          </p:nvSpPr>
          <p:spPr>
            <a:xfrm>
              <a:off x="0" y="0"/>
              <a:ext cx="792476" cy="589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178" name="Shape"/>
            <p:cNvSpPr/>
            <p:nvPr/>
          </p:nvSpPr>
          <p:spPr>
            <a:xfrm>
              <a:off x="86025" y="28785"/>
              <a:ext cx="530343" cy="428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sp>
        <p:nvSpPr>
          <p:cNvPr id="180" name="a seed"/>
          <p:cNvSpPr txBox="1"/>
          <p:nvPr/>
        </p:nvSpPr>
        <p:spPr>
          <a:xfrm>
            <a:off x="-11824" y="3797299"/>
            <a:ext cx="13028449"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a seed</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85" name="Group"/>
          <p:cNvGrpSpPr/>
          <p:nvPr/>
        </p:nvGrpSpPr>
        <p:grpSpPr>
          <a:xfrm rot="1297081">
            <a:off x="6331093" y="4630351"/>
            <a:ext cx="292447" cy="217644"/>
            <a:chOff x="0" y="0"/>
            <a:chExt cx="292445" cy="217642"/>
          </a:xfrm>
        </p:grpSpPr>
        <p:sp>
          <p:nvSpPr>
            <p:cNvPr id="183" name="Shape"/>
            <p:cNvSpPr/>
            <p:nvPr/>
          </p:nvSpPr>
          <p:spPr>
            <a:xfrm>
              <a:off x="0" y="0"/>
              <a:ext cx="292446" cy="21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184" name="Shape"/>
            <p:cNvSpPr/>
            <p:nvPr/>
          </p:nvSpPr>
          <p:spPr>
            <a:xfrm>
              <a:off x="31745" y="10622"/>
              <a:ext cx="195712" cy="158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pic>
        <p:nvPicPr>
          <p:cNvPr id="186" name="pillar-g1c1f9107d_1280.png" descr="pillar-g1c1f9107d_1280.png"/>
          <p:cNvPicPr>
            <a:picLocks noChangeAspect="1"/>
          </p:cNvPicPr>
          <p:nvPr/>
        </p:nvPicPr>
        <p:blipFill>
          <a:blip r:embed="rId2">
            <a:extLst/>
          </a:blip>
          <a:stretch>
            <a:fillRect/>
          </a:stretch>
        </p:blipFill>
        <p:spPr>
          <a:xfrm>
            <a:off x="1445212" y="4003068"/>
            <a:ext cx="10114376" cy="6716579"/>
          </a:xfrm>
          <a:prstGeom prst="rect">
            <a:avLst/>
          </a:prstGeom>
          <a:ln w="12700">
            <a:miter lim="400000"/>
          </a:ln>
          <a:effectLst>
            <a:outerShdw sx="100000" sy="100000" kx="0" ky="0" algn="b" rotWithShape="0" blurRad="63500" dist="25400" dir="540000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ctangle"/>
          <p:cNvSpPr/>
          <p:nvPr/>
        </p:nvSpPr>
        <p:spPr>
          <a:xfrm>
            <a:off x="-76200" y="-76200"/>
            <a:ext cx="13157200" cy="9906000"/>
          </a:xfrm>
          <a:prstGeom prst="rect">
            <a:avLst/>
          </a:prstGeom>
          <a:solidFill>
            <a:srgbClr val="E1DAF9"/>
          </a:solidFill>
          <a:ln w="12700">
            <a:miter lim="400000"/>
          </a:ln>
        </p:spPr>
        <p:txBody>
          <a:bodyPr lIns="50800" tIns="50800" rIns="50800" bIns="50800" anchor="ctr"/>
          <a:lstStyle/>
          <a:p>
            <a:pPr defTabSz="584200">
              <a:defRPr sz="2200">
                <a:solidFill>
                  <a:srgbClr val="FFFFFF"/>
                </a:solidFill>
                <a:latin typeface="Helvetica Neue Medium"/>
                <a:ea typeface="Helvetica Neue Medium"/>
                <a:cs typeface="Helvetica Neue Medium"/>
                <a:sym typeface="Helvetica Neue Medium"/>
              </a:defRPr>
            </a:pPr>
          </a:p>
        </p:txBody>
      </p:sp>
      <p:grpSp>
        <p:nvGrpSpPr>
          <p:cNvPr id="191" name="Group"/>
          <p:cNvGrpSpPr/>
          <p:nvPr/>
        </p:nvGrpSpPr>
        <p:grpSpPr>
          <a:xfrm>
            <a:off x="-441673" y="5693356"/>
            <a:ext cx="13888146" cy="4643722"/>
            <a:chOff x="0" y="0"/>
            <a:chExt cx="13888144" cy="4643720"/>
          </a:xfrm>
        </p:grpSpPr>
        <p:sp>
          <p:nvSpPr>
            <p:cNvPr id="189" name="Shape"/>
            <p:cNvSpPr/>
            <p:nvPr/>
          </p:nvSpPr>
          <p:spPr>
            <a:xfrm>
              <a:off x="-1" y="506176"/>
              <a:ext cx="13888146" cy="4137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 y="2649"/>
                  </a:moveTo>
                  <a:lnTo>
                    <a:pt x="3012" y="1090"/>
                  </a:lnTo>
                  <a:lnTo>
                    <a:pt x="6010" y="2731"/>
                  </a:lnTo>
                  <a:lnTo>
                    <a:pt x="8959" y="1818"/>
                  </a:lnTo>
                  <a:lnTo>
                    <a:pt x="11105" y="2632"/>
                  </a:lnTo>
                  <a:lnTo>
                    <a:pt x="13619" y="0"/>
                  </a:lnTo>
                  <a:lnTo>
                    <a:pt x="17365" y="1943"/>
                  </a:lnTo>
                  <a:lnTo>
                    <a:pt x="19775" y="301"/>
                  </a:lnTo>
                  <a:lnTo>
                    <a:pt x="21341" y="847"/>
                  </a:lnTo>
                  <a:lnTo>
                    <a:pt x="21600" y="19864"/>
                  </a:lnTo>
                  <a:lnTo>
                    <a:pt x="0" y="21600"/>
                  </a:lnTo>
                  <a:lnTo>
                    <a:pt x="51" y="2649"/>
                  </a:lnTo>
                  <a:close/>
                </a:path>
              </a:pathLst>
            </a:custGeom>
            <a:solidFill>
              <a:srgbClr val="94694C"/>
            </a:solidFill>
            <a:ln w="12700" cap="flat">
              <a:noFill/>
              <a:miter lim="400000"/>
            </a:ln>
            <a:effectLst/>
          </p:spPr>
          <p:txBody>
            <a:bodyPr wrap="square" lIns="50800" tIns="50800" rIns="50800" bIns="50800" numCol="1" anchor="ctr">
              <a:noAutofit/>
            </a:bodyPr>
            <a:lstStyle/>
            <a:p>
              <a:pPr/>
            </a:p>
          </p:txBody>
        </p:sp>
        <p:sp>
          <p:nvSpPr>
            <p:cNvPr id="190" name="Shape"/>
            <p:cNvSpPr/>
            <p:nvPr/>
          </p:nvSpPr>
          <p:spPr>
            <a:xfrm>
              <a:off x="133952" y="0"/>
              <a:ext cx="13630705" cy="12087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 y="2649"/>
                  </a:moveTo>
                  <a:lnTo>
                    <a:pt x="3012" y="1090"/>
                  </a:lnTo>
                  <a:lnTo>
                    <a:pt x="6010" y="2731"/>
                  </a:lnTo>
                  <a:lnTo>
                    <a:pt x="8959" y="1818"/>
                  </a:lnTo>
                  <a:lnTo>
                    <a:pt x="11105" y="2632"/>
                  </a:lnTo>
                  <a:lnTo>
                    <a:pt x="13619" y="0"/>
                  </a:lnTo>
                  <a:lnTo>
                    <a:pt x="17365" y="1943"/>
                  </a:lnTo>
                  <a:lnTo>
                    <a:pt x="19775" y="301"/>
                  </a:lnTo>
                  <a:lnTo>
                    <a:pt x="21341" y="847"/>
                  </a:lnTo>
                  <a:lnTo>
                    <a:pt x="21600" y="19864"/>
                  </a:lnTo>
                  <a:lnTo>
                    <a:pt x="0" y="21600"/>
                  </a:lnTo>
                  <a:lnTo>
                    <a:pt x="51" y="2649"/>
                  </a:lnTo>
                  <a:close/>
                </a:path>
              </a:pathLst>
            </a:custGeom>
            <a:solidFill>
              <a:srgbClr val="94694C"/>
            </a:solidFill>
            <a:ln w="12700" cap="flat">
              <a:noFill/>
              <a:miter lim="400000"/>
            </a:ln>
            <a:effectLst/>
          </p:spPr>
          <p:txBody>
            <a:bodyPr wrap="square" lIns="50800" tIns="50800" rIns="50800" bIns="50800" numCol="1" anchor="ctr">
              <a:noAutofit/>
            </a:bodyPr>
            <a:lstStyle/>
            <a:p>
              <a:pPr/>
            </a:p>
          </p:txBody>
        </p:sp>
      </p:grpSp>
      <p:sp>
        <p:nvSpPr>
          <p:cNvPr id="192" name="Shape"/>
          <p:cNvSpPr/>
          <p:nvPr/>
        </p:nvSpPr>
        <p:spPr>
          <a:xfrm>
            <a:off x="5410798" y="5774021"/>
            <a:ext cx="2321774" cy="2610917"/>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0" y="498"/>
                </a:moveTo>
                <a:lnTo>
                  <a:pt x="4345" y="6827"/>
                </a:lnTo>
                <a:lnTo>
                  <a:pt x="5190" y="11323"/>
                </a:lnTo>
                <a:lnTo>
                  <a:pt x="4305" y="15913"/>
                </a:lnTo>
                <a:lnTo>
                  <a:pt x="4627" y="18685"/>
                </a:lnTo>
                <a:cubicBezTo>
                  <a:pt x="4331" y="17882"/>
                  <a:pt x="6648" y="19643"/>
                  <a:pt x="5710" y="19509"/>
                </a:cubicBezTo>
                <a:cubicBezTo>
                  <a:pt x="5682" y="19505"/>
                  <a:pt x="5655" y="19497"/>
                  <a:pt x="5627" y="19495"/>
                </a:cubicBezTo>
                <a:cubicBezTo>
                  <a:pt x="5042" y="19453"/>
                  <a:pt x="5982" y="20388"/>
                  <a:pt x="6931" y="20363"/>
                </a:cubicBezTo>
                <a:cubicBezTo>
                  <a:pt x="7489" y="20348"/>
                  <a:pt x="7883" y="20843"/>
                  <a:pt x="7681" y="21306"/>
                </a:cubicBezTo>
                <a:cubicBezTo>
                  <a:pt x="8374" y="21479"/>
                  <a:pt x="9087" y="21576"/>
                  <a:pt x="9806" y="21595"/>
                </a:cubicBezTo>
                <a:cubicBezTo>
                  <a:pt x="9964" y="21600"/>
                  <a:pt x="10122" y="21600"/>
                  <a:pt x="10280" y="21597"/>
                </a:cubicBezTo>
                <a:lnTo>
                  <a:pt x="12495" y="20933"/>
                </a:lnTo>
                <a:lnTo>
                  <a:pt x="15598" y="20102"/>
                </a:lnTo>
                <a:lnTo>
                  <a:pt x="16292" y="15693"/>
                </a:lnTo>
                <a:lnTo>
                  <a:pt x="17008" y="9029"/>
                </a:lnTo>
                <a:lnTo>
                  <a:pt x="18403" y="3397"/>
                </a:lnTo>
                <a:lnTo>
                  <a:pt x="21600" y="0"/>
                </a:lnTo>
                <a:lnTo>
                  <a:pt x="11048" y="358"/>
                </a:lnTo>
                <a:lnTo>
                  <a:pt x="0" y="498"/>
                </a:lnTo>
                <a:close/>
              </a:path>
            </a:pathLst>
          </a:custGeom>
          <a:solidFill>
            <a:srgbClr val="624A2E"/>
          </a:solidFill>
          <a:ln w="12700">
            <a:miter lim="400000"/>
          </a:ln>
        </p:spPr>
        <p:txBody>
          <a:bodyPr lIns="50800" tIns="50800" rIns="50800" bIns="50800" anchor="ctr"/>
          <a:lstStyle/>
          <a:p>
            <a:pPr/>
          </a:p>
        </p:txBody>
      </p:sp>
      <p:grpSp>
        <p:nvGrpSpPr>
          <p:cNvPr id="195" name="Group"/>
          <p:cNvGrpSpPr/>
          <p:nvPr/>
        </p:nvGrpSpPr>
        <p:grpSpPr>
          <a:xfrm rot="1297081">
            <a:off x="6356177" y="8134995"/>
            <a:ext cx="292446" cy="217644"/>
            <a:chOff x="0" y="0"/>
            <a:chExt cx="292445" cy="217642"/>
          </a:xfrm>
        </p:grpSpPr>
        <p:sp>
          <p:nvSpPr>
            <p:cNvPr id="193" name="Shape"/>
            <p:cNvSpPr/>
            <p:nvPr/>
          </p:nvSpPr>
          <p:spPr>
            <a:xfrm>
              <a:off x="0" y="0"/>
              <a:ext cx="292446" cy="21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hueOff val="-476017"/>
                <a:lumOff val="-10042"/>
              </a:schemeClr>
            </a:solidFill>
            <a:ln w="12700" cap="flat">
              <a:noFill/>
              <a:miter lim="400000"/>
            </a:ln>
            <a:effectLst/>
          </p:spPr>
          <p:txBody>
            <a:bodyPr wrap="square" lIns="50800" tIns="50800" rIns="50800" bIns="50800" numCol="1" anchor="ctr">
              <a:noAutofit/>
            </a:bodyPr>
            <a:lstStyle/>
            <a:p>
              <a:pPr/>
            </a:p>
          </p:txBody>
        </p:sp>
        <p:sp>
          <p:nvSpPr>
            <p:cNvPr id="194" name="Shape"/>
            <p:cNvSpPr/>
            <p:nvPr/>
          </p:nvSpPr>
          <p:spPr>
            <a:xfrm>
              <a:off x="31745" y="10622"/>
              <a:ext cx="195712" cy="1582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40"/>
                  </a:moveTo>
                  <a:lnTo>
                    <a:pt x="4150" y="1160"/>
                  </a:lnTo>
                  <a:lnTo>
                    <a:pt x="14038" y="0"/>
                  </a:lnTo>
                  <a:lnTo>
                    <a:pt x="21600" y="4571"/>
                  </a:lnTo>
                  <a:lnTo>
                    <a:pt x="19587" y="14833"/>
                  </a:lnTo>
                  <a:lnTo>
                    <a:pt x="10972" y="21600"/>
                  </a:lnTo>
                  <a:lnTo>
                    <a:pt x="0" y="11540"/>
                  </a:lnTo>
                  <a:close/>
                </a:path>
              </a:pathLst>
            </a:custGeom>
            <a:solidFill>
              <a:schemeClr val="accent4"/>
            </a:solidFill>
            <a:ln w="12700" cap="flat">
              <a:noFill/>
              <a:miter lim="400000"/>
            </a:ln>
            <a:effectLst/>
          </p:spPr>
          <p:txBody>
            <a:bodyPr wrap="square" lIns="50800" tIns="50800" rIns="50800" bIns="50800" numCol="1" anchor="ctr">
              <a:noAutofit/>
            </a:bodyPr>
            <a:lstStyle/>
            <a:p>
              <a:pPr/>
            </a:p>
          </p:txBody>
        </p:sp>
      </p:grpSp>
      <p:sp>
        <p:nvSpPr>
          <p:cNvPr id="196" name="Dies"/>
          <p:cNvSpPr txBox="1"/>
          <p:nvPr/>
        </p:nvSpPr>
        <p:spPr>
          <a:xfrm>
            <a:off x="-11824" y="3173553"/>
            <a:ext cx="13028449"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900">
                <a:solidFill>
                  <a:srgbClr val="000000"/>
                </a:solidFill>
                <a:latin typeface="Open Sans Regular Regular"/>
                <a:ea typeface="Open Sans Regular Regular"/>
                <a:cs typeface="Open Sans Regular Regular"/>
                <a:sym typeface="Open Sans Regular Regular"/>
              </a:defRPr>
            </a:lvl1pPr>
          </a:lstStyle>
          <a:p>
            <a:pPr/>
            <a:r>
              <a:t>Dies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