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302" r:id="rId4"/>
    <p:sldId id="301" r:id="rId5"/>
    <p:sldId id="311" r:id="rId6"/>
    <p:sldId id="308" r:id="rId7"/>
    <p:sldId id="305" r:id="rId8"/>
    <p:sldId id="309" r:id="rId9"/>
    <p:sldId id="310" r:id="rId10"/>
    <p:sldId id="31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3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C285-5DEF-448F-85BA-CCB2910E6E40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E28-CF66-4570-9F76-79DFE8AFD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C285-5DEF-448F-85BA-CCB2910E6E40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E28-CF66-4570-9F76-79DFE8AFD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C285-5DEF-448F-85BA-CCB2910E6E40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E28-CF66-4570-9F76-79DFE8AFD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5454-619F-408E-B8E1-FCAEE33E82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F4D2-8CFC-4AEB-B933-B76460A8A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5454-619F-408E-B8E1-FCAEE33E82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F4D2-8CFC-4AEB-B933-B76460A8A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5454-619F-408E-B8E1-FCAEE33E82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F4D2-8CFC-4AEB-B933-B76460A8A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5454-619F-408E-B8E1-FCAEE33E82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F4D2-8CFC-4AEB-B933-B76460A8A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5454-619F-408E-B8E1-FCAEE33E82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F4D2-8CFC-4AEB-B933-B76460A8A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5454-619F-408E-B8E1-FCAEE33E82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F4D2-8CFC-4AEB-B933-B76460A8A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5454-619F-408E-B8E1-FCAEE33E82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F4D2-8CFC-4AEB-B933-B76460A8A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5454-619F-408E-B8E1-FCAEE33E82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F4D2-8CFC-4AEB-B933-B76460A8A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C285-5DEF-448F-85BA-CCB2910E6E40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E28-CF66-4570-9F76-79DFE8AFD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5454-619F-408E-B8E1-FCAEE33E82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F4D2-8CFC-4AEB-B933-B76460A8A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5454-619F-408E-B8E1-FCAEE33E82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F4D2-8CFC-4AEB-B933-B76460A8A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5454-619F-408E-B8E1-FCAEE33E82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F4D2-8CFC-4AEB-B933-B76460A8A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C285-5DEF-448F-85BA-CCB2910E6E40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E28-CF66-4570-9F76-79DFE8AFD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C285-5DEF-448F-85BA-CCB2910E6E40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E28-CF66-4570-9F76-79DFE8AFD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C285-5DEF-448F-85BA-CCB2910E6E40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E28-CF66-4570-9F76-79DFE8AFD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C285-5DEF-448F-85BA-CCB2910E6E40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E28-CF66-4570-9F76-79DFE8AFD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C285-5DEF-448F-85BA-CCB2910E6E40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E28-CF66-4570-9F76-79DFE8AFD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C285-5DEF-448F-85BA-CCB2910E6E40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E28-CF66-4570-9F76-79DFE8AFD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C285-5DEF-448F-85BA-CCB2910E6E40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E28-CF66-4570-9F76-79DFE8AFD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C285-5DEF-448F-85BA-CCB2910E6E40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7BE28-CF66-4570-9F76-79DFE8AFD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25454-619F-408E-B8E1-FCAEE33E82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F4D2-8CFC-4AEB-B933-B76460A8AD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Downloads\denny-muller-M3-tGMMSQFc-unspl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0"/>
            <a:ext cx="10363200" cy="690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What is the Purpose of My Marriage?</a:t>
            </a:r>
            <a:endParaRPr lang="en-US" sz="6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18285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Part </a:t>
            </a:r>
            <a:r>
              <a:rPr lang="en-US" sz="88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2</a:t>
            </a:r>
            <a:endParaRPr lang="en-US" sz="8800" b="1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905000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God Gives the Purpose for Marriage</a:t>
            </a:r>
            <a:endParaRPr lang="en-US" sz="6600" dirty="0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7200" y="539889"/>
            <a:ext cx="838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Genesis </a:t>
            </a:r>
            <a:r>
              <a:rPr lang="en-US" sz="3200" dirty="0" smtClean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2:15-18</a:t>
            </a:r>
          </a:p>
          <a:p>
            <a:r>
              <a:rPr lang="en-US" sz="3200" dirty="0" smtClean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</a:t>
            </a:r>
            <a:r>
              <a:rPr lang="en-US" sz="3200" dirty="0" smtClean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LORD God took the man and put him in the garden of Eden to work it and keep it. </a:t>
            </a:r>
            <a:r>
              <a:rPr lang="en-US" sz="3200" dirty="0" smtClean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And </a:t>
            </a:r>
            <a:r>
              <a:rPr lang="en-US" sz="3200" dirty="0" smtClean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LORD God commanded the man, saying, “You may surely eat of every tree of the garden, </a:t>
            </a:r>
            <a:r>
              <a:rPr lang="en-US" sz="3200" dirty="0" smtClean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but </a:t>
            </a:r>
            <a:r>
              <a:rPr lang="en-US" sz="3200" dirty="0" smtClean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of the tree of the knowledge of good and evil you shall not eat, for in the day that you eat of it you shall surely die</a:t>
            </a:r>
            <a:r>
              <a:rPr lang="en-US" sz="3200" dirty="0" smtClean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.” Then </a:t>
            </a:r>
            <a:r>
              <a:rPr lang="en-US" sz="3200" dirty="0" smtClean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LORD God said, “It is not good that the man should be alone; I will make him a helper fit for him.”</a:t>
            </a:r>
          </a:p>
        </p:txBody>
      </p:sp>
      <p:sp>
        <p:nvSpPr>
          <p:cNvPr id="4" name="Freeform 3"/>
          <p:cNvSpPr/>
          <p:nvPr/>
        </p:nvSpPr>
        <p:spPr>
          <a:xfrm>
            <a:off x="533400" y="5943600"/>
            <a:ext cx="990600" cy="45719"/>
          </a:xfrm>
          <a:custGeom>
            <a:avLst/>
            <a:gdLst>
              <a:gd name="connsiteX0" fmla="*/ 0 w 2601310"/>
              <a:gd name="connsiteY0" fmla="*/ 0 h 15765"/>
              <a:gd name="connsiteX1" fmla="*/ 2601310 w 2601310"/>
              <a:gd name="connsiteY1" fmla="*/ 15765 h 1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01310" h="15765">
                <a:moveTo>
                  <a:pt x="0" y="0"/>
                </a:moveTo>
                <a:lnTo>
                  <a:pt x="2601310" y="15765"/>
                </a:ln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029200" y="5943600"/>
            <a:ext cx="3276600" cy="45719"/>
          </a:xfrm>
          <a:custGeom>
            <a:avLst/>
            <a:gdLst>
              <a:gd name="connsiteX0" fmla="*/ 0 w 2601310"/>
              <a:gd name="connsiteY0" fmla="*/ 0 h 15765"/>
              <a:gd name="connsiteX1" fmla="*/ 2601310 w 2601310"/>
              <a:gd name="connsiteY1" fmla="*/ 15765 h 1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01310" h="15765">
                <a:moveTo>
                  <a:pt x="0" y="0"/>
                </a:moveTo>
                <a:lnTo>
                  <a:pt x="2601310" y="15765"/>
                </a:ln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724400" y="2011681"/>
            <a:ext cx="1828800" cy="45719"/>
          </a:xfrm>
          <a:custGeom>
            <a:avLst/>
            <a:gdLst>
              <a:gd name="connsiteX0" fmla="*/ 0 w 2601310"/>
              <a:gd name="connsiteY0" fmla="*/ 0 h 15765"/>
              <a:gd name="connsiteX1" fmla="*/ 2601310 w 2601310"/>
              <a:gd name="connsiteY1" fmla="*/ 15765 h 1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01310" h="15765">
                <a:moveTo>
                  <a:pt x="0" y="0"/>
                </a:moveTo>
                <a:lnTo>
                  <a:pt x="2601310" y="15765"/>
                </a:ln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867400" y="3962400"/>
            <a:ext cx="2438400" cy="45719"/>
          </a:xfrm>
          <a:custGeom>
            <a:avLst/>
            <a:gdLst>
              <a:gd name="connsiteX0" fmla="*/ 0 w 2601310"/>
              <a:gd name="connsiteY0" fmla="*/ 0 h 15765"/>
              <a:gd name="connsiteX1" fmla="*/ 2601310 w 2601310"/>
              <a:gd name="connsiteY1" fmla="*/ 15765 h 1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01310" h="15765">
                <a:moveTo>
                  <a:pt x="0" y="0"/>
                </a:moveTo>
                <a:lnTo>
                  <a:pt x="2601310" y="15765"/>
                </a:ln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33400" y="4419600"/>
            <a:ext cx="609600" cy="45719"/>
          </a:xfrm>
          <a:custGeom>
            <a:avLst/>
            <a:gdLst>
              <a:gd name="connsiteX0" fmla="*/ 0 w 2601310"/>
              <a:gd name="connsiteY0" fmla="*/ 0 h 15765"/>
              <a:gd name="connsiteX1" fmla="*/ 2601310 w 2601310"/>
              <a:gd name="connsiteY1" fmla="*/ 15765 h 1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01310" h="15765">
                <a:moveTo>
                  <a:pt x="0" y="0"/>
                </a:moveTo>
                <a:lnTo>
                  <a:pt x="2601310" y="15765"/>
                </a:ln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905000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How Marriage Helps Us Even Beyond This Life</a:t>
            </a:r>
            <a:endParaRPr lang="en-US" sz="6600" dirty="0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ownloads\elizaveta-dankevich-jf1g_8ktURw-unspl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14400" y="-914400"/>
            <a:ext cx="7315200" cy="9144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62000" y="4581942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 smtClean="0"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Making Each</a:t>
            </a:r>
            <a:br>
              <a:rPr lang="en-US" sz="6600" b="1" dirty="0" smtClean="0"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6600" b="1" dirty="0" smtClean="0"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Other Holy</a:t>
            </a:r>
            <a:endParaRPr lang="en-US" sz="6600" b="1" dirty="0">
              <a:solidFill>
                <a:prstClr val="white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Downloads\love-g4971793e7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86999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3441680"/>
            <a:ext cx="1188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Gaining</a:t>
            </a:r>
            <a:br>
              <a:rPr lang="en-US" sz="5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5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 New</a:t>
            </a:r>
          </a:p>
          <a:p>
            <a:r>
              <a:rPr lang="en-US" sz="5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Understanding</a:t>
            </a:r>
            <a:br>
              <a:rPr lang="en-US" sz="5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5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of Christ’s Love</a:t>
            </a:r>
            <a:endParaRPr lang="en-US" sz="54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balwil\Downloads\food-g901074e6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0"/>
            <a:ext cx="10363200" cy="6908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600" y="0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Serving Each Other as a Means of Serving Christ</a:t>
            </a:r>
            <a:endParaRPr lang="en-US" sz="6600" b="1" dirty="0">
              <a:solidFill>
                <a:prstClr val="white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ebalwil\Downloads\gloves-gb072b17d3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9200" y="0"/>
            <a:ext cx="11992132" cy="6858000"/>
          </a:xfrm>
          <a:prstGeom prst="rect">
            <a:avLst/>
          </a:prstGeom>
          <a:noFill/>
        </p:spPr>
      </p:pic>
      <p:pic>
        <p:nvPicPr>
          <p:cNvPr id="4098" name="Picture 2" descr="C:\Users\rebalwil\Downloads\gloves-gb072b17d3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9200" y="-762000"/>
            <a:ext cx="11992132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2400" y="4734342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Working</a:t>
            </a:r>
            <a:br>
              <a:rPr lang="en-US" sz="6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6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Together for Christ</a:t>
            </a:r>
            <a:endParaRPr lang="en-US" sz="6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082219"/>
            <a:ext cx="822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Marriage is short</a:t>
            </a:r>
            <a:r>
              <a:rPr lang="en-US" sz="6000" dirty="0" smtClean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 algn="ctr"/>
            <a:endParaRPr lang="en-US" sz="6000" dirty="0" smtClean="0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n-US" sz="6000" dirty="0" smtClean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But the help we give each other can make an eternal difference.</a:t>
            </a:r>
            <a:endParaRPr lang="en-US" sz="6000" dirty="0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157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Rebekah Williams</dc:creator>
  <cp:lastModifiedBy>Rebekah Williams</cp:lastModifiedBy>
  <cp:revision>66</cp:revision>
  <dcterms:created xsi:type="dcterms:W3CDTF">2023-04-01T23:42:38Z</dcterms:created>
  <dcterms:modified xsi:type="dcterms:W3CDTF">2023-04-02T19:43:04Z</dcterms:modified>
</cp:coreProperties>
</file>