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4" r:id="rId10"/>
    <p:sldId id="276" r:id="rId11"/>
    <p:sldId id="275" r:id="rId12"/>
    <p:sldId id="265" r:id="rId13"/>
    <p:sldId id="267" r:id="rId14"/>
    <p:sldId id="268" r:id="rId15"/>
    <p:sldId id="269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C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279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188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47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677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67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66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859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9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51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19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CBF-CBF2-4D1C-B302-F87E5A68211B}" type="datetimeFigureOut">
              <a:rPr lang="en-US" smtClean="0"/>
              <a:pPr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82D57-5047-4908-B10E-FA8F3F5238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32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1397477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“End Time”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EE5C2FD-784B-4F67-8194-413D5942D963}"/>
              </a:ext>
            </a:extLst>
          </p:cNvPr>
          <p:cNvSpPr txBox="1"/>
          <p:nvPr/>
        </p:nvSpPr>
        <p:spPr>
          <a:xfrm>
            <a:off x="0" y="3441937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Confusion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10926304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D6F449-D6C7-45E8-9051-403F9C0831E8}"/>
              </a:ext>
            </a:extLst>
          </p:cNvPr>
          <p:cNvSpPr txBox="1"/>
          <p:nvPr/>
        </p:nvSpPr>
        <p:spPr>
          <a:xfrm>
            <a:off x="327803" y="327805"/>
            <a:ext cx="859190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Hebrews 9:27-28</a:t>
            </a:r>
          </a:p>
          <a:p>
            <a:r>
              <a:rPr lang="en-US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</a:t>
            </a:r>
            <a:r>
              <a:rPr lang="en-US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just as it is appointed for man to die once, and after that comes judgment, </a:t>
            </a:r>
            <a:r>
              <a:rPr lang="en-US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</a:t>
            </a:r>
            <a:r>
              <a:rPr lang="en-US" sz="4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Christ, having been offered once to bear the sins of many, will appear a second time, not to deal with sin but to save those who are eagerly waiting for him.</a:t>
            </a:r>
          </a:p>
        </p:txBody>
      </p:sp>
      <p:sp>
        <p:nvSpPr>
          <p:cNvPr id="6" name="Freeform 5"/>
          <p:cNvSpPr/>
          <p:nvPr/>
        </p:nvSpPr>
        <p:spPr>
          <a:xfrm>
            <a:off x="2449902" y="2307684"/>
            <a:ext cx="2122098" cy="45719"/>
          </a:xfrm>
          <a:custGeom>
            <a:avLst/>
            <a:gdLst>
              <a:gd name="connsiteX0" fmla="*/ 0 w 2122098"/>
              <a:gd name="connsiteY0" fmla="*/ 90460 h 90460"/>
              <a:gd name="connsiteX1" fmla="*/ 172528 w 2122098"/>
              <a:gd name="connsiteY1" fmla="*/ 73207 h 90460"/>
              <a:gd name="connsiteX2" fmla="*/ 276045 w 2122098"/>
              <a:gd name="connsiteY2" fmla="*/ 55954 h 90460"/>
              <a:gd name="connsiteX3" fmla="*/ 1190445 w 2122098"/>
              <a:gd name="connsiteY3" fmla="*/ 4196 h 90460"/>
              <a:gd name="connsiteX4" fmla="*/ 2122098 w 2122098"/>
              <a:gd name="connsiteY4" fmla="*/ 4196 h 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098" h="90460">
                <a:moveTo>
                  <a:pt x="0" y="90460"/>
                </a:moveTo>
                <a:cubicBezTo>
                  <a:pt x="57509" y="84709"/>
                  <a:pt x="115178" y="80376"/>
                  <a:pt x="172528" y="73207"/>
                </a:cubicBezTo>
                <a:cubicBezTo>
                  <a:pt x="207240" y="68868"/>
                  <a:pt x="241166" y="58637"/>
                  <a:pt x="276045" y="55954"/>
                </a:cubicBezTo>
                <a:cubicBezTo>
                  <a:pt x="276096" y="55950"/>
                  <a:pt x="1069947" y="5824"/>
                  <a:pt x="1190445" y="4196"/>
                </a:cubicBezTo>
                <a:cubicBezTo>
                  <a:pt x="1500968" y="0"/>
                  <a:pt x="1811547" y="4196"/>
                  <a:pt x="2122098" y="4196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60121" y="2963292"/>
            <a:ext cx="2501660" cy="45719"/>
          </a:xfrm>
          <a:custGeom>
            <a:avLst/>
            <a:gdLst>
              <a:gd name="connsiteX0" fmla="*/ 0 w 2122098"/>
              <a:gd name="connsiteY0" fmla="*/ 90460 h 90460"/>
              <a:gd name="connsiteX1" fmla="*/ 172528 w 2122098"/>
              <a:gd name="connsiteY1" fmla="*/ 73207 h 90460"/>
              <a:gd name="connsiteX2" fmla="*/ 276045 w 2122098"/>
              <a:gd name="connsiteY2" fmla="*/ 55954 h 90460"/>
              <a:gd name="connsiteX3" fmla="*/ 1190445 w 2122098"/>
              <a:gd name="connsiteY3" fmla="*/ 4196 h 90460"/>
              <a:gd name="connsiteX4" fmla="*/ 2122098 w 2122098"/>
              <a:gd name="connsiteY4" fmla="*/ 4196 h 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098" h="90460">
                <a:moveTo>
                  <a:pt x="0" y="90460"/>
                </a:moveTo>
                <a:cubicBezTo>
                  <a:pt x="57509" y="84709"/>
                  <a:pt x="115178" y="80376"/>
                  <a:pt x="172528" y="73207"/>
                </a:cubicBezTo>
                <a:cubicBezTo>
                  <a:pt x="207240" y="68868"/>
                  <a:pt x="241166" y="58637"/>
                  <a:pt x="276045" y="55954"/>
                </a:cubicBezTo>
                <a:cubicBezTo>
                  <a:pt x="276096" y="55950"/>
                  <a:pt x="1069947" y="5824"/>
                  <a:pt x="1190445" y="4196"/>
                </a:cubicBezTo>
                <a:cubicBezTo>
                  <a:pt x="1500968" y="0"/>
                  <a:pt x="1811547" y="4196"/>
                  <a:pt x="2122098" y="4196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3761116" y="3636151"/>
            <a:ext cx="3226279" cy="73207"/>
          </a:xfrm>
          <a:custGeom>
            <a:avLst/>
            <a:gdLst>
              <a:gd name="connsiteX0" fmla="*/ 0 w 2122098"/>
              <a:gd name="connsiteY0" fmla="*/ 90460 h 90460"/>
              <a:gd name="connsiteX1" fmla="*/ 172528 w 2122098"/>
              <a:gd name="connsiteY1" fmla="*/ 73207 h 90460"/>
              <a:gd name="connsiteX2" fmla="*/ 276045 w 2122098"/>
              <a:gd name="connsiteY2" fmla="*/ 55954 h 90460"/>
              <a:gd name="connsiteX3" fmla="*/ 1190445 w 2122098"/>
              <a:gd name="connsiteY3" fmla="*/ 4196 h 90460"/>
              <a:gd name="connsiteX4" fmla="*/ 2122098 w 2122098"/>
              <a:gd name="connsiteY4" fmla="*/ 4196 h 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098" h="90460">
                <a:moveTo>
                  <a:pt x="0" y="90460"/>
                </a:moveTo>
                <a:cubicBezTo>
                  <a:pt x="57509" y="84709"/>
                  <a:pt x="115178" y="80376"/>
                  <a:pt x="172528" y="73207"/>
                </a:cubicBezTo>
                <a:cubicBezTo>
                  <a:pt x="207240" y="68868"/>
                  <a:pt x="241166" y="58637"/>
                  <a:pt x="276045" y="55954"/>
                </a:cubicBezTo>
                <a:cubicBezTo>
                  <a:pt x="276096" y="55950"/>
                  <a:pt x="1069947" y="5824"/>
                  <a:pt x="1190445" y="4196"/>
                </a:cubicBezTo>
                <a:cubicBezTo>
                  <a:pt x="1500968" y="0"/>
                  <a:pt x="1811547" y="4196"/>
                  <a:pt x="2122098" y="4196"/>
                </a:cubicBez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829464" y="4964620"/>
            <a:ext cx="3243532" cy="124965"/>
          </a:xfrm>
          <a:custGeom>
            <a:avLst/>
            <a:gdLst>
              <a:gd name="connsiteX0" fmla="*/ 0 w 2122098"/>
              <a:gd name="connsiteY0" fmla="*/ 90460 h 90460"/>
              <a:gd name="connsiteX1" fmla="*/ 172528 w 2122098"/>
              <a:gd name="connsiteY1" fmla="*/ 73207 h 90460"/>
              <a:gd name="connsiteX2" fmla="*/ 276045 w 2122098"/>
              <a:gd name="connsiteY2" fmla="*/ 55954 h 90460"/>
              <a:gd name="connsiteX3" fmla="*/ 1190445 w 2122098"/>
              <a:gd name="connsiteY3" fmla="*/ 4196 h 90460"/>
              <a:gd name="connsiteX4" fmla="*/ 2122098 w 2122098"/>
              <a:gd name="connsiteY4" fmla="*/ 4196 h 9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2098" h="90460">
                <a:moveTo>
                  <a:pt x="0" y="90460"/>
                </a:moveTo>
                <a:cubicBezTo>
                  <a:pt x="57509" y="84709"/>
                  <a:pt x="115178" y="80376"/>
                  <a:pt x="172528" y="73207"/>
                </a:cubicBezTo>
                <a:cubicBezTo>
                  <a:pt x="207240" y="68868"/>
                  <a:pt x="241166" y="58637"/>
                  <a:pt x="276045" y="55954"/>
                </a:cubicBezTo>
                <a:cubicBezTo>
                  <a:pt x="276096" y="55950"/>
                  <a:pt x="1069947" y="5824"/>
                  <a:pt x="1190445" y="4196"/>
                </a:cubicBezTo>
                <a:cubicBezTo>
                  <a:pt x="1500968" y="0"/>
                  <a:pt x="1811547" y="4196"/>
                  <a:pt x="2122098" y="4196"/>
                </a:cubicBezTo>
              </a:path>
            </a:pathLst>
          </a:cu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4457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0752" y="293914"/>
            <a:ext cx="8229592" cy="642256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126911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</a:t>
            </a:r>
            <a:r>
              <a:rPr lang="en-US" sz="7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</a:t>
            </a:r>
            <a:br>
              <a:rPr lang="en-US" sz="7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 </a:t>
            </a:r>
            <a:r>
              <a:rPr lang="en-US" sz="7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rapture: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D6F449-D6C7-45E8-9051-403F9C0831E8}"/>
              </a:ext>
            </a:extLst>
          </p:cNvPr>
          <p:cNvSpPr txBox="1"/>
          <p:nvPr/>
        </p:nvSpPr>
        <p:spPr>
          <a:xfrm>
            <a:off x="0" y="3683477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Thessalonians 4:13-18</a:t>
            </a:r>
          </a:p>
        </p:txBody>
      </p:sp>
    </p:spTree>
    <p:extLst>
      <p:ext uri="{BB962C8B-B14F-4D97-AF65-F5344CB8AC3E}">
        <p14:creationId xmlns:p14="http://schemas.microsoft.com/office/powerpoint/2010/main" xmlns="" val="37054457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431321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Problems with reading this text as the rapture: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D6F449-D6C7-45E8-9051-403F9C0831E8}"/>
              </a:ext>
            </a:extLst>
          </p:cNvPr>
          <p:cNvSpPr txBox="1"/>
          <p:nvPr/>
        </p:nvSpPr>
        <p:spPr>
          <a:xfrm>
            <a:off x="293297" y="414930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Very well announced</a:t>
            </a:r>
          </a:p>
          <a:p>
            <a:pPr marL="465138" indent="-465138">
              <a:buFont typeface="Arial" panose="020B0604020202020204" pitchFamily="34" charset="0"/>
              <a:buChar char="•"/>
            </a:pPr>
            <a:r>
              <a:rPr lang="en-US" sz="5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Salvation AND judgment</a:t>
            </a:r>
          </a:p>
        </p:txBody>
      </p:sp>
    </p:spTree>
    <p:extLst>
      <p:ext uri="{BB962C8B-B14F-4D97-AF65-F5344CB8AC3E}">
        <p14:creationId xmlns:p14="http://schemas.microsoft.com/office/powerpoint/2010/main" xmlns="" val="1198002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0752" y="293914"/>
            <a:ext cx="8229592" cy="6422568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204445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what about…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D6F449-D6C7-45E8-9051-403F9C0831E8}"/>
              </a:ext>
            </a:extLst>
          </p:cNvPr>
          <p:cNvSpPr txBox="1"/>
          <p:nvPr/>
        </p:nvSpPr>
        <p:spPr>
          <a:xfrm>
            <a:off x="0" y="368347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Matthew 24:40-42</a:t>
            </a:r>
          </a:p>
        </p:txBody>
      </p:sp>
    </p:spTree>
    <p:extLst>
      <p:ext uri="{BB962C8B-B14F-4D97-AF65-F5344CB8AC3E}">
        <p14:creationId xmlns:p14="http://schemas.microsoft.com/office/powerpoint/2010/main" xmlns="" val="6577795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43132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Chapter answering</a:t>
            </a:r>
            <a:b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two questions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9D6F449-D6C7-45E8-9051-403F9C0831E8}"/>
              </a:ext>
            </a:extLst>
          </p:cNvPr>
          <p:cNvSpPr txBox="1"/>
          <p:nvPr/>
        </p:nvSpPr>
        <p:spPr>
          <a:xfrm>
            <a:off x="767751" y="3045126"/>
            <a:ext cx="79363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When will temple be destroyed?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5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will be the sign of your coming?</a:t>
            </a:r>
          </a:p>
        </p:txBody>
      </p:sp>
    </p:spTree>
    <p:extLst>
      <p:ext uri="{BB962C8B-B14F-4D97-AF65-F5344CB8AC3E}">
        <p14:creationId xmlns:p14="http://schemas.microsoft.com/office/powerpoint/2010/main" xmlns="" val="29369272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431321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this text, what does it mean to be “taken”?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1A3D1DE-9A0E-4819-8EE1-D610514661CC}"/>
              </a:ext>
            </a:extLst>
          </p:cNvPr>
          <p:cNvSpPr txBox="1"/>
          <p:nvPr/>
        </p:nvSpPr>
        <p:spPr>
          <a:xfrm>
            <a:off x="379562" y="5264931"/>
            <a:ext cx="414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“Swept away”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9F68D58-CD44-4E0D-85A4-3A90DD6B1E95}"/>
              </a:ext>
            </a:extLst>
          </p:cNvPr>
          <p:cNvSpPr txBox="1"/>
          <p:nvPr/>
        </p:nvSpPr>
        <p:spPr>
          <a:xfrm>
            <a:off x="5007635" y="5264931"/>
            <a:ext cx="389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“taken”</a:t>
            </a: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3CB8CCB6-4636-49B6-8351-A031E404D8EB}"/>
              </a:ext>
            </a:extLst>
          </p:cNvPr>
          <p:cNvSpPr/>
          <p:nvPr/>
        </p:nvSpPr>
        <p:spPr>
          <a:xfrm>
            <a:off x="4649640" y="5391509"/>
            <a:ext cx="879894" cy="56934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CC7D02E-8597-46DA-9EEA-F4552CEC6401}"/>
              </a:ext>
            </a:extLst>
          </p:cNvPr>
          <p:cNvSpPr txBox="1"/>
          <p:nvPr/>
        </p:nvSpPr>
        <p:spPr>
          <a:xfrm>
            <a:off x="435135" y="3432901"/>
            <a:ext cx="38953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flood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02DAFBD-0F14-470D-AF07-FD73BC23F943}"/>
              </a:ext>
            </a:extLst>
          </p:cNvPr>
          <p:cNvSpPr txBox="1"/>
          <p:nvPr/>
        </p:nvSpPr>
        <p:spPr>
          <a:xfrm>
            <a:off x="5529534" y="3094347"/>
            <a:ext cx="28515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Jesus’ coming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20A7D9EA-D454-4787-A35A-846495EA6013}"/>
              </a:ext>
            </a:extLst>
          </p:cNvPr>
          <p:cNvSpPr/>
          <p:nvPr/>
        </p:nvSpPr>
        <p:spPr>
          <a:xfrm>
            <a:off x="4649640" y="3596239"/>
            <a:ext cx="879894" cy="56934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863228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 animBg="1"/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226874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Christ’s return</a:t>
            </a:r>
          </a:p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final</a:t>
            </a:r>
          </a:p>
        </p:txBody>
      </p:sp>
    </p:spTree>
    <p:extLst>
      <p:ext uri="{BB962C8B-B14F-4D97-AF65-F5344CB8AC3E}">
        <p14:creationId xmlns:p14="http://schemas.microsoft.com/office/powerpoint/2010/main" xmlns="" val="285782196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248C137-03F4-4B84-BD91-E532FDBA6A4F}"/>
              </a:ext>
            </a:extLst>
          </p:cNvPr>
          <p:cNvSpPr txBox="1"/>
          <p:nvPr/>
        </p:nvSpPr>
        <p:spPr>
          <a:xfrm>
            <a:off x="232412" y="5391509"/>
            <a:ext cx="40366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Former times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F63C502-8150-4913-AE99-312BBEBCDA84}"/>
              </a:ext>
            </a:extLst>
          </p:cNvPr>
          <p:cNvSpPr txBox="1"/>
          <p:nvPr/>
        </p:nvSpPr>
        <p:spPr>
          <a:xfrm>
            <a:off x="4697034" y="5365629"/>
            <a:ext cx="33633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 days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179EBF52-3FD8-479B-B4AE-C544C015A1E4}"/>
              </a:ext>
            </a:extLst>
          </p:cNvPr>
          <p:cNvCxnSpPr>
            <a:cxnSpLocks/>
          </p:cNvCxnSpPr>
          <p:nvPr/>
        </p:nvCxnSpPr>
        <p:spPr>
          <a:xfrm>
            <a:off x="573156" y="5365629"/>
            <a:ext cx="7915236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46E82AC8-D6AC-42D5-9969-26F9C0F54BD2}"/>
              </a:ext>
            </a:extLst>
          </p:cNvPr>
          <p:cNvCxnSpPr>
            <a:cxnSpLocks/>
          </p:cNvCxnSpPr>
          <p:nvPr/>
        </p:nvCxnSpPr>
        <p:spPr>
          <a:xfrm flipV="1">
            <a:off x="4579625" y="4927839"/>
            <a:ext cx="0" cy="123789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AA28EF72-0A8F-484B-A9DF-7F41B65F33C5}"/>
              </a:ext>
            </a:extLst>
          </p:cNvPr>
          <p:cNvCxnSpPr>
            <a:cxnSpLocks/>
          </p:cNvCxnSpPr>
          <p:nvPr/>
        </p:nvCxnSpPr>
        <p:spPr>
          <a:xfrm flipV="1">
            <a:off x="8085308" y="4923060"/>
            <a:ext cx="0" cy="123789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peech Bubble: Rectangle 16">
            <a:extLst>
              <a:ext uri="{FF2B5EF4-FFF2-40B4-BE49-F238E27FC236}">
                <a16:creationId xmlns:a16="http://schemas.microsoft.com/office/drawing/2014/main" xmlns="" id="{05F2FF7D-5738-4431-8F88-2253F14BDF5E}"/>
              </a:ext>
            </a:extLst>
          </p:cNvPr>
          <p:cNvSpPr/>
          <p:nvPr/>
        </p:nvSpPr>
        <p:spPr>
          <a:xfrm>
            <a:off x="2302251" y="1895737"/>
            <a:ext cx="3071003" cy="2684954"/>
          </a:xfrm>
          <a:prstGeom prst="wedgeRectCallout">
            <a:avLst>
              <a:gd name="adj1" fmla="val 23830"/>
              <a:gd name="adj2" fmla="val 7438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C545914-EAF2-456C-B2FB-7353C755AC94}"/>
              </a:ext>
            </a:extLst>
          </p:cNvPr>
          <p:cNvSpPr txBox="1"/>
          <p:nvPr/>
        </p:nvSpPr>
        <p:spPr>
          <a:xfrm>
            <a:off x="2254554" y="2070468"/>
            <a:ext cx="3166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Christ’s 1st coming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970D49-E897-4117-B33B-7682FDD8892C}"/>
              </a:ext>
            </a:extLst>
          </p:cNvPr>
          <p:cNvSpPr txBox="1"/>
          <p:nvPr/>
        </p:nvSpPr>
        <p:spPr>
          <a:xfrm>
            <a:off x="2254554" y="3494824"/>
            <a:ext cx="3166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(sacrifice)</a:t>
            </a:r>
          </a:p>
        </p:txBody>
      </p:sp>
      <p:sp>
        <p:nvSpPr>
          <p:cNvPr id="19" name="Speech Bubble: Rectangle 18">
            <a:extLst>
              <a:ext uri="{FF2B5EF4-FFF2-40B4-BE49-F238E27FC236}">
                <a16:creationId xmlns:a16="http://schemas.microsoft.com/office/drawing/2014/main" xmlns="" id="{17CF5BD0-0BA0-42E3-ABC5-FD43332D3B60}"/>
              </a:ext>
            </a:extLst>
          </p:cNvPr>
          <p:cNvSpPr/>
          <p:nvPr/>
        </p:nvSpPr>
        <p:spPr>
          <a:xfrm>
            <a:off x="5692937" y="1884906"/>
            <a:ext cx="3363393" cy="2684954"/>
          </a:xfrm>
          <a:prstGeom prst="wedgeRectCallout">
            <a:avLst>
              <a:gd name="adj1" fmla="val 21216"/>
              <a:gd name="adj2" fmla="val 7438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D8FCB54-5A0B-4D4F-9F08-963A2FAA1BC4}"/>
              </a:ext>
            </a:extLst>
          </p:cNvPr>
          <p:cNvSpPr txBox="1"/>
          <p:nvPr/>
        </p:nvSpPr>
        <p:spPr>
          <a:xfrm>
            <a:off x="5702963" y="1895737"/>
            <a:ext cx="33633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Christ’s 2nd coming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8FDD243D-BF1B-423D-9DDA-34B15713D6A1}"/>
              </a:ext>
            </a:extLst>
          </p:cNvPr>
          <p:cNvSpPr txBox="1"/>
          <p:nvPr/>
        </p:nvSpPr>
        <p:spPr>
          <a:xfrm>
            <a:off x="5796450" y="3320093"/>
            <a:ext cx="3166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(salvation &amp; judgment)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E83EAA6-C5A4-4CDE-A662-6C85DB428E93}"/>
              </a:ext>
            </a:extLst>
          </p:cNvPr>
          <p:cNvSpPr txBox="1"/>
          <p:nvPr/>
        </p:nvSpPr>
        <p:spPr>
          <a:xfrm>
            <a:off x="7625" y="20977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Simpler Approach</a:t>
            </a:r>
          </a:p>
        </p:txBody>
      </p:sp>
    </p:spTree>
    <p:extLst>
      <p:ext uri="{BB962C8B-B14F-4D97-AF65-F5344CB8AC3E}">
        <p14:creationId xmlns:p14="http://schemas.microsoft.com/office/powerpoint/2010/main" xmlns="" val="268769704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7" grpId="0" animBg="1"/>
      <p:bldP spid="8" grpId="0"/>
      <p:bldP spid="18" grpId="0"/>
      <p:bldP spid="19" grpId="0" animBg="1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1582539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Rebuilding the Temple</a:t>
            </a:r>
          </a:p>
        </p:txBody>
      </p:sp>
    </p:spTree>
    <p:extLst>
      <p:ext uri="{BB962C8B-B14F-4D97-AF65-F5344CB8AC3E}">
        <p14:creationId xmlns:p14="http://schemas.microsoft.com/office/powerpoint/2010/main" xmlns="" val="7077638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526211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 Testament prophecies of future Israel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B8F04DE-0C67-43EF-8D84-D49AB76287B3}"/>
              </a:ext>
            </a:extLst>
          </p:cNvPr>
          <p:cNvSpPr txBox="1"/>
          <p:nvPr/>
        </p:nvSpPr>
        <p:spPr>
          <a:xfrm>
            <a:off x="1337094" y="4580621"/>
            <a:ext cx="7806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Amos 9:11-15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Ezekiel 40-48</a:t>
            </a:r>
          </a:p>
        </p:txBody>
      </p:sp>
    </p:spTree>
    <p:extLst>
      <p:ext uri="{BB962C8B-B14F-4D97-AF65-F5344CB8AC3E}">
        <p14:creationId xmlns:p14="http://schemas.microsoft.com/office/powerpoint/2010/main" xmlns="" val="311984284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2B5E4A5-9985-44D2-B6FB-71FE5EEFD1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091" y="500209"/>
            <a:ext cx="8039818" cy="585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119005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267622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did </a:t>
            </a:r>
            <a:b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early Christians</a:t>
            </a:r>
            <a:br>
              <a:rPr lang="en-US" sz="7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view </a:t>
            </a:r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 Testament prophecies?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4996544"/>
            <a:ext cx="9144000" cy="1730829"/>
            <a:chOff x="0" y="4996544"/>
            <a:chExt cx="9144000" cy="1730829"/>
          </a:xfrm>
        </p:grpSpPr>
        <p:sp>
          <p:nvSpPr>
            <p:cNvPr id="6" name="Oval 5"/>
            <p:cNvSpPr/>
            <p:nvPr/>
          </p:nvSpPr>
          <p:spPr>
            <a:xfrm>
              <a:off x="1230094" y="4996544"/>
              <a:ext cx="6498772" cy="17308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xmlns="" id="{F9D6F449-D6C7-45E8-9051-403F9C0831E8}"/>
                </a:ext>
              </a:extLst>
            </p:cNvPr>
            <p:cNvSpPr txBox="1"/>
            <p:nvPr/>
          </p:nvSpPr>
          <p:spPr>
            <a:xfrm>
              <a:off x="0" y="5353092"/>
              <a:ext cx="9144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Acts 15:13-17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53568871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0752" y="3886198"/>
            <a:ext cx="8229592" cy="283028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431321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did </a:t>
            </a:r>
            <a:b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7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early Christians </a:t>
            </a:r>
            <a:r>
              <a:rPr lang="en-US" sz="7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view the temple?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9F959F-A47A-43D7-9E74-0E4EC8BB084A}"/>
              </a:ext>
            </a:extLst>
          </p:cNvPr>
          <p:cNvSpPr txBox="1"/>
          <p:nvPr/>
        </p:nvSpPr>
        <p:spPr>
          <a:xfrm>
            <a:off x="1337094" y="4286699"/>
            <a:ext cx="78069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Hebrews 9:1-14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Peter 2:4-5</a:t>
            </a:r>
          </a:p>
        </p:txBody>
      </p:sp>
    </p:spTree>
    <p:extLst>
      <p:ext uri="{BB962C8B-B14F-4D97-AF65-F5344CB8AC3E}">
        <p14:creationId xmlns:p14="http://schemas.microsoft.com/office/powerpoint/2010/main" xmlns="" val="425529248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68148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Lesson: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C9F959F-A47A-43D7-9E74-0E4EC8BB084A}"/>
              </a:ext>
            </a:extLst>
          </p:cNvPr>
          <p:cNvSpPr txBox="1"/>
          <p:nvPr/>
        </p:nvSpPr>
        <p:spPr>
          <a:xfrm>
            <a:off x="668547" y="1700447"/>
            <a:ext cx="780690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need to read the Old Testament the way the </a:t>
            </a:r>
            <a:r>
              <a:rPr lang="en-US" sz="66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early </a:t>
            </a:r>
            <a:r>
              <a:rPr lang="en-US" sz="6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Christians read it.</a:t>
            </a:r>
          </a:p>
        </p:txBody>
      </p:sp>
    </p:spTree>
    <p:extLst>
      <p:ext uri="{BB962C8B-B14F-4D97-AF65-F5344CB8AC3E}">
        <p14:creationId xmlns:p14="http://schemas.microsoft.com/office/powerpoint/2010/main" xmlns="" val="313654761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1582539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</a:t>
            </a:r>
            <a:br>
              <a:rPr lang="en-US" sz="115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15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Rapture</a:t>
            </a:r>
            <a:endParaRPr lang="en-US" sz="115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77638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E29BEE8-62A7-4A2A-BF82-37A418721480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DFC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DFC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B8EC4CB-703E-451B-AF25-ACEA578FF475}"/>
              </a:ext>
            </a:extLst>
          </p:cNvPr>
          <p:cNvSpPr txBox="1"/>
          <p:nvPr/>
        </p:nvSpPr>
        <p:spPr>
          <a:xfrm>
            <a:off x="0" y="2173854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 many times does Christ come?</a:t>
            </a:r>
            <a:endParaRPr lang="en-US" sz="7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4457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152</Words>
  <Application>Microsoft Office PowerPoint</Application>
  <PresentationFormat>On-screen Show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</dc:creator>
  <cp:lastModifiedBy>Rebekah Williams</cp:lastModifiedBy>
  <cp:revision>31</cp:revision>
  <dcterms:created xsi:type="dcterms:W3CDTF">2020-06-20T19:06:46Z</dcterms:created>
  <dcterms:modified xsi:type="dcterms:W3CDTF">2020-06-21T01:59:18Z</dcterms:modified>
</cp:coreProperties>
</file>