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9" r:id="rId4"/>
    <p:sldId id="279" r:id="rId5"/>
    <p:sldId id="277" r:id="rId6"/>
    <p:sldId id="260" r:id="rId7"/>
    <p:sldId id="258" r:id="rId8"/>
    <p:sldId id="280" r:id="rId9"/>
    <p:sldId id="281" r:id="rId10"/>
    <p:sldId id="287" r:id="rId11"/>
    <p:sldId id="261" r:id="rId12"/>
    <p:sldId id="263" r:id="rId13"/>
    <p:sldId id="284" r:id="rId14"/>
    <p:sldId id="266" r:id="rId15"/>
    <p:sldId id="288" r:id="rId16"/>
    <p:sldId id="286" r:id="rId17"/>
    <p:sldId id="269" r:id="rId18"/>
    <p:sldId id="275" r:id="rId19"/>
    <p:sldId id="270" r:id="rId20"/>
    <p:sldId id="271" r:id="rId21"/>
    <p:sldId id="272" r:id="rId22"/>
    <p:sldId id="273" r:id="rId23"/>
    <p:sldId id="276" r:id="rId24"/>
    <p:sldId id="274" r:id="rId25"/>
    <p:sldId id="25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F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4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8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1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6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09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7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6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9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16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2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9A0B-4BA4-4AFD-BA9E-15365AC25F05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D904F-C85B-4C9E-BC7E-CC9D218091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DAB7-979B-4219-AAEF-56D0A7281307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49DC-DC89-4E83-98B2-CCCB1466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94D240-6DD7-4B47-8562-8A9F13408A04}"/>
              </a:ext>
            </a:extLst>
          </p:cNvPr>
          <p:cNvSpPr txBox="1"/>
          <p:nvPr/>
        </p:nvSpPr>
        <p:spPr>
          <a:xfrm>
            <a:off x="304800" y="340659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sermon will begin soon.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1D1D7-A004-4F6A-9DA9-9A4F0607F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5" y="397136"/>
            <a:ext cx="8318937" cy="25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7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" y="0"/>
            <a:ext cx="4419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Good works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Brought up children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Shown hospitality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Washed the saints’ feet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Cared for the afflicted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Devoted to every good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0600" y="1630501"/>
            <a:ext cx="441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Idlers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Gossips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Busybodies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Say what they should not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143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do we</a:t>
            </a:r>
            <a:br>
              <a:rPr lang="en-US" sz="9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use our time effectively?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950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What did Moses say?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828800"/>
            <a:ext cx="8305800" cy="375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Psalm 90:12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So teach us to number our days that we may get a heart of wisdom.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28600" y="2133600"/>
            <a:ext cx="2362200" cy="1752600"/>
            <a:chOff x="228600" y="2133600"/>
            <a:chExt cx="2362200" cy="1752600"/>
          </a:xfrm>
        </p:grpSpPr>
        <p:sp>
          <p:nvSpPr>
            <p:cNvPr id="14" name="Right Arrow Callout 13"/>
            <p:cNvSpPr/>
            <p:nvPr/>
          </p:nvSpPr>
          <p:spPr>
            <a:xfrm>
              <a:off x="228600" y="2133600"/>
              <a:ext cx="2362200" cy="17526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1094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2209800"/>
              <a:ext cx="1752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See this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19600" y="2133600"/>
            <a:ext cx="4648200" cy="1676400"/>
            <a:chOff x="4419600" y="2133600"/>
            <a:chExt cx="4648200" cy="1676400"/>
          </a:xfrm>
        </p:grpSpPr>
        <p:sp>
          <p:nvSpPr>
            <p:cNvPr id="17" name="Oval 16"/>
            <p:cNvSpPr/>
            <p:nvPr/>
          </p:nvSpPr>
          <p:spPr>
            <a:xfrm>
              <a:off x="5257800" y="2133600"/>
              <a:ext cx="3733800" cy="16764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2337137"/>
              <a:ext cx="464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= </a:t>
              </a:r>
              <a:r>
                <a:rPr lang="en-US" sz="7200" b="1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Wisdom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950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What did Moses say?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438400" y="1828800"/>
            <a:ext cx="2514600" cy="4114800"/>
            <a:chOff x="0" y="2743200"/>
            <a:chExt cx="2514600" cy="41148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0" y="6248400"/>
              <a:ext cx="2514600" cy="5334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C:\Users\rebalwil\Downloads\hourglass-4738338_1920.png"/>
            <p:cNvPicPr>
              <a:picLocks noChangeAspect="1" noChangeArrowheads="1"/>
            </p:cNvPicPr>
            <p:nvPr/>
          </p:nvPicPr>
          <p:blipFill>
            <a:blip r:embed="rId2" cstate="print"/>
            <a:srcRect l="29302" r="29852"/>
            <a:stretch>
              <a:fillRect/>
            </a:stretch>
          </p:blipFill>
          <p:spPr bwMode="auto">
            <a:xfrm>
              <a:off x="0" y="2743200"/>
              <a:ext cx="2230112" cy="411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0"/>
          <p:cNvGrpSpPr/>
          <p:nvPr/>
        </p:nvGrpSpPr>
        <p:grpSpPr>
          <a:xfrm>
            <a:off x="228600" y="2133600"/>
            <a:ext cx="2362200" cy="1752600"/>
            <a:chOff x="228600" y="2133600"/>
            <a:chExt cx="2362200" cy="1752600"/>
          </a:xfrm>
        </p:grpSpPr>
        <p:sp>
          <p:nvSpPr>
            <p:cNvPr id="14" name="Right Arrow Callout 13"/>
            <p:cNvSpPr/>
            <p:nvPr/>
          </p:nvSpPr>
          <p:spPr>
            <a:xfrm>
              <a:off x="228600" y="2133600"/>
              <a:ext cx="2362200" cy="17526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1094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2209800"/>
              <a:ext cx="1752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See this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419600" y="2133600"/>
            <a:ext cx="4648200" cy="1676400"/>
            <a:chOff x="4419600" y="2133600"/>
            <a:chExt cx="4648200" cy="1676400"/>
          </a:xfrm>
        </p:grpSpPr>
        <p:sp>
          <p:nvSpPr>
            <p:cNvPr id="17" name="Oval 16"/>
            <p:cNvSpPr/>
            <p:nvPr/>
          </p:nvSpPr>
          <p:spPr>
            <a:xfrm>
              <a:off x="5257800" y="2133600"/>
              <a:ext cx="3733800" cy="16764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2337137"/>
              <a:ext cx="464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= </a:t>
              </a:r>
              <a:r>
                <a:rPr lang="en-US" sz="7200" b="1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Wisdom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950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What did Paul say?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2438400" y="1828800"/>
            <a:ext cx="2514600" cy="4114800"/>
            <a:chOff x="0" y="2743200"/>
            <a:chExt cx="2514600" cy="41148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0" y="6248400"/>
              <a:ext cx="2514600" cy="5334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C:\Users\rebalwil\Downloads\hourglass-4738338_1920.png"/>
            <p:cNvPicPr>
              <a:picLocks noChangeAspect="1" noChangeArrowheads="1"/>
            </p:cNvPicPr>
            <p:nvPr/>
          </p:nvPicPr>
          <p:blipFill>
            <a:blip r:embed="rId2" cstate="print"/>
            <a:srcRect l="29302" r="29852"/>
            <a:stretch>
              <a:fillRect/>
            </a:stretch>
          </p:blipFill>
          <p:spPr bwMode="auto">
            <a:xfrm>
              <a:off x="0" y="2743200"/>
              <a:ext cx="2230112" cy="4114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419600" y="2133600"/>
            <a:ext cx="4648200" cy="1676400"/>
            <a:chOff x="4419600" y="2133600"/>
            <a:chExt cx="4648200" cy="1676400"/>
          </a:xfrm>
        </p:grpSpPr>
        <p:sp>
          <p:nvSpPr>
            <p:cNvPr id="17" name="Oval 16"/>
            <p:cNvSpPr/>
            <p:nvPr/>
          </p:nvSpPr>
          <p:spPr>
            <a:xfrm>
              <a:off x="5257800" y="2133600"/>
              <a:ext cx="3733800" cy="16764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2337137"/>
              <a:ext cx="464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= </a:t>
              </a:r>
              <a:r>
                <a:rPr lang="en-US" sz="7200" b="1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Foolish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950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What did Jesus say?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438400" y="1828800"/>
            <a:ext cx="2514600" cy="4114800"/>
            <a:chOff x="0" y="2743200"/>
            <a:chExt cx="2514600" cy="41148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" name="Oval 12"/>
            <p:cNvSpPr/>
            <p:nvPr/>
          </p:nvSpPr>
          <p:spPr>
            <a:xfrm>
              <a:off x="0" y="6248400"/>
              <a:ext cx="2514600" cy="5334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3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C:\Users\rebalwil\Downloads\hourglass-4738338_1920.png"/>
            <p:cNvPicPr>
              <a:picLocks noChangeAspect="1" noChangeArrowheads="1"/>
            </p:cNvPicPr>
            <p:nvPr/>
          </p:nvPicPr>
          <p:blipFill>
            <a:blip r:embed="rId2" cstate="print"/>
            <a:srcRect l="29302" r="29852"/>
            <a:stretch>
              <a:fillRect/>
            </a:stretch>
          </p:blipFill>
          <p:spPr bwMode="auto">
            <a:xfrm>
              <a:off x="0" y="2743200"/>
              <a:ext cx="2230112" cy="4114800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52400" y="1905000"/>
            <a:ext cx="2590800" cy="2362200"/>
            <a:chOff x="152400" y="1905000"/>
            <a:chExt cx="2590800" cy="2362200"/>
          </a:xfrm>
        </p:grpSpPr>
        <p:sp>
          <p:nvSpPr>
            <p:cNvPr id="12" name="Right Arrow Callout 11"/>
            <p:cNvSpPr/>
            <p:nvPr/>
          </p:nvSpPr>
          <p:spPr>
            <a:xfrm>
              <a:off x="228600" y="1905000"/>
              <a:ext cx="2514600" cy="23622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6209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905000"/>
              <a:ext cx="1752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Not see this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143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Ultimate Solution: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09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Jesus Managed Time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371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Jesus lived with</a:t>
            </a:r>
          </a:p>
        </p:txBody>
      </p:sp>
      <p:grpSp>
        <p:nvGrpSpPr>
          <p:cNvPr id="5" name="Group 11"/>
          <p:cNvGrpSpPr/>
          <p:nvPr/>
        </p:nvGrpSpPr>
        <p:grpSpPr>
          <a:xfrm>
            <a:off x="685800" y="2742188"/>
            <a:ext cx="7696200" cy="2971800"/>
            <a:chOff x="685800" y="4267200"/>
            <a:chExt cx="7696200" cy="2971800"/>
          </a:xfrm>
        </p:grpSpPr>
        <p:sp>
          <p:nvSpPr>
            <p:cNvPr id="7" name="Oval 6"/>
            <p:cNvSpPr/>
            <p:nvPr/>
          </p:nvSpPr>
          <p:spPr>
            <a:xfrm>
              <a:off x="744682" y="4267200"/>
              <a:ext cx="7637318" cy="2971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4800600"/>
              <a:ext cx="7696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PURPOSE</a:t>
              </a:r>
              <a:endParaRPr lang="en-US" sz="96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bible-1867195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579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744682" y="4038600"/>
            <a:ext cx="7637318" cy="3429000"/>
            <a:chOff x="744682" y="4038600"/>
            <a:chExt cx="7637318" cy="3429000"/>
          </a:xfrm>
        </p:grpSpPr>
        <p:sp>
          <p:nvSpPr>
            <p:cNvPr id="17" name="Oval 16"/>
            <p:cNvSpPr/>
            <p:nvPr/>
          </p:nvSpPr>
          <p:spPr>
            <a:xfrm>
              <a:off x="744682" y="4038600"/>
              <a:ext cx="7637318" cy="3429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00" y="4495800"/>
              <a:ext cx="6858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“Have to be in Father’s house”</a:t>
              </a:r>
              <a:endParaRPr lang="en-US" sz="7200" b="1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950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 to Learn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balwil\Downloads\study-862994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1066800"/>
            <a:ext cx="11887200" cy="7924800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744682" y="4038600"/>
            <a:ext cx="7637318" cy="3429000"/>
            <a:chOff x="744682" y="4038600"/>
            <a:chExt cx="7637318" cy="3429000"/>
          </a:xfrm>
        </p:grpSpPr>
        <p:sp>
          <p:nvSpPr>
            <p:cNvPr id="17" name="Oval 16"/>
            <p:cNvSpPr/>
            <p:nvPr/>
          </p:nvSpPr>
          <p:spPr>
            <a:xfrm>
              <a:off x="744682" y="4038600"/>
              <a:ext cx="7637318" cy="3429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00" y="4495800"/>
              <a:ext cx="6858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“That is why</a:t>
              </a:r>
              <a:b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</a:br>
              <a: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I came”</a:t>
              </a:r>
              <a:endParaRPr lang="en-US" sz="7200" b="1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950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 to Pray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81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balwil\Downloads\alexis-brown-omeaHbEFlN4-un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-584200"/>
            <a:ext cx="13716000" cy="9144000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381000" y="3200400"/>
            <a:ext cx="8382000" cy="3962400"/>
            <a:chOff x="381000" y="3200400"/>
            <a:chExt cx="8382000" cy="3962400"/>
          </a:xfrm>
        </p:grpSpPr>
        <p:sp>
          <p:nvSpPr>
            <p:cNvPr id="17" name="Oval 16"/>
            <p:cNvSpPr/>
            <p:nvPr/>
          </p:nvSpPr>
          <p:spPr>
            <a:xfrm>
              <a:off x="381000" y="3200400"/>
              <a:ext cx="8382000" cy="396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600" y="3657600"/>
              <a:ext cx="68580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“Food to do the will of Him who sent me”</a:t>
              </a:r>
              <a:endParaRPr lang="en-US" sz="7200" b="1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950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Time to Teach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ebalwil\Downloads\gloves-3555439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003128" cy="6858000"/>
          </a:xfrm>
          <a:prstGeom prst="rect">
            <a:avLst/>
          </a:prstGeom>
          <a:noFill/>
        </p:spPr>
      </p:pic>
      <p:grpSp>
        <p:nvGrpSpPr>
          <p:cNvPr id="2" name="Group 11"/>
          <p:cNvGrpSpPr/>
          <p:nvPr/>
        </p:nvGrpSpPr>
        <p:grpSpPr>
          <a:xfrm>
            <a:off x="744682" y="4038600"/>
            <a:ext cx="7637318" cy="3429000"/>
            <a:chOff x="744682" y="4038600"/>
            <a:chExt cx="7637318" cy="3429000"/>
          </a:xfrm>
        </p:grpSpPr>
        <p:sp>
          <p:nvSpPr>
            <p:cNvPr id="17" name="Oval 16"/>
            <p:cNvSpPr/>
            <p:nvPr/>
          </p:nvSpPr>
          <p:spPr>
            <a:xfrm>
              <a:off x="744682" y="4038600"/>
              <a:ext cx="7637318" cy="3429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66800" y="4495800"/>
              <a:ext cx="6858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“Works of Him who sent me”</a:t>
              </a:r>
              <a:endParaRPr lang="en-US" sz="7200" b="1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95071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Time to Serve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371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Jesus lived with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685800" y="2742188"/>
            <a:ext cx="7696200" cy="2971800"/>
            <a:chOff x="685800" y="4267200"/>
            <a:chExt cx="7696200" cy="2971800"/>
          </a:xfrm>
        </p:grpSpPr>
        <p:sp>
          <p:nvSpPr>
            <p:cNvPr id="7" name="Oval 6"/>
            <p:cNvSpPr/>
            <p:nvPr/>
          </p:nvSpPr>
          <p:spPr>
            <a:xfrm>
              <a:off x="744682" y="4267200"/>
              <a:ext cx="7637318" cy="2971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4800600"/>
              <a:ext cx="76962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PURPOSE</a:t>
              </a:r>
              <a:endParaRPr lang="en-US" sz="96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914400"/>
            <a:ext cx="822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“As you sent me</a:t>
            </a:r>
            <a:b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into the world,</a:t>
            </a:r>
            <a:b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 I have sent them into the world.”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/>
            <a:r>
              <a:rPr lang="en-US" sz="6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 John 17:18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94D240-6DD7-4B47-8562-8A9F13408A04}"/>
              </a:ext>
            </a:extLst>
          </p:cNvPr>
          <p:cNvSpPr txBox="1"/>
          <p:nvPr/>
        </p:nvSpPr>
        <p:spPr>
          <a:xfrm>
            <a:off x="421341" y="105784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watching!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8FE7E-E780-4232-8170-3A957041BF5A}"/>
              </a:ext>
            </a:extLst>
          </p:cNvPr>
          <p:cNvSpPr txBox="1"/>
          <p:nvPr/>
        </p:nvSpPr>
        <p:spPr>
          <a:xfrm>
            <a:off x="188259" y="2523534"/>
            <a:ext cx="876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live video: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5B3D6-F503-4BEC-B1D7-AACBCBB37B23}"/>
              </a:ext>
            </a:extLst>
          </p:cNvPr>
          <p:cNvSpPr txBox="1"/>
          <p:nvPr/>
        </p:nvSpPr>
        <p:spPr>
          <a:xfrm>
            <a:off x="0" y="394771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 tonight @ 6:00 pm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Topic: Power in Weakness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7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ebalwil\Downloads\clock-1274699_192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30000"/>
          </a:blip>
          <a:srcRect/>
          <a:stretch>
            <a:fillRect/>
          </a:stretch>
        </p:blipFill>
        <p:spPr bwMode="auto">
          <a:xfrm>
            <a:off x="-1752601" y="0"/>
            <a:ext cx="12192001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38200" y="3828633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Stewardship of Time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" y="2134612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Time in the Bible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balwil\Downloads\earth-138800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0800" y="0"/>
            <a:ext cx="12188326" cy="68580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371600" y="3581400"/>
            <a:ext cx="6477000" cy="289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5814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God created measurements</a:t>
            </a:r>
          </a:p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of time.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5943600"/>
            <a:ext cx="3474720" cy="685800"/>
          </a:xfrm>
          <a:prstGeom prst="ellipse">
            <a:avLst/>
          </a:prstGeom>
          <a:solidFill>
            <a:schemeClr val="tx1">
              <a:lumMod val="85000"/>
              <a:lumOff val="15000"/>
              <a:alpha val="3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hourglass-4738338_1920.png"/>
          <p:cNvPicPr>
            <a:picLocks noChangeAspect="1" noChangeArrowheads="1"/>
          </p:cNvPicPr>
          <p:nvPr/>
        </p:nvPicPr>
        <p:blipFill>
          <a:blip r:embed="rId2" cstate="print"/>
          <a:srcRect l="29302" r="29852"/>
          <a:stretch>
            <a:fillRect/>
          </a:stretch>
        </p:blipFill>
        <p:spPr bwMode="auto">
          <a:xfrm>
            <a:off x="5257800" y="390524"/>
            <a:ext cx="3505200" cy="6467476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533400" y="1219200"/>
            <a:ext cx="4800600" cy="1752600"/>
            <a:chOff x="533400" y="1219200"/>
            <a:chExt cx="4800600" cy="1752600"/>
          </a:xfrm>
        </p:grpSpPr>
        <p:sp>
          <p:nvSpPr>
            <p:cNvPr id="5" name="Right Arrow Callout 4"/>
            <p:cNvSpPr/>
            <p:nvPr/>
          </p:nvSpPr>
          <p:spPr>
            <a:xfrm>
              <a:off x="533400" y="1219200"/>
              <a:ext cx="4800600" cy="17526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9552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2000" y="1295400"/>
              <a:ext cx="3429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Blessing from God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76200" y="152400"/>
            <a:ext cx="9144000" cy="6715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Psalm 104:27-30</a:t>
            </a:r>
            <a:endParaRPr lang="en-US" sz="3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baseline="300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7 </a:t>
            </a:r>
            <a:r>
              <a:rPr lang="en-US" sz="3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These all look to you, to give them their food in due season. </a:t>
            </a:r>
            <a:r>
              <a:rPr lang="en-US" sz="2400" b="1" baseline="300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28 </a:t>
            </a:r>
            <a:r>
              <a:rPr lang="en-US" sz="3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you give it to them, they gather it up;</a:t>
            </a: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 </a:t>
            </a:r>
            <a:r>
              <a:rPr lang="en-US" sz="3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you open your hand, they are filled with good things.</a:t>
            </a:r>
            <a:r>
              <a:rPr lang="en-US" sz="2400" b="1" baseline="300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29 </a:t>
            </a:r>
            <a:r>
              <a:rPr lang="en-US" sz="3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you hide your face, they are dismayed;</a:t>
            </a: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 </a:t>
            </a:r>
            <a:r>
              <a:rPr lang="en-US" sz="3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you take away their breath, they die</a:t>
            </a: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</a:t>
            </a:r>
            <a:r>
              <a:rPr lang="en-US" sz="3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 return to their dust. </a:t>
            </a:r>
            <a:r>
              <a:rPr lang="en-US" sz="2400" b="1" baseline="300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30 </a:t>
            </a:r>
            <a:r>
              <a:rPr lang="en-US" sz="3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When you send forth your Spirit, they are created,</a:t>
            </a:r>
            <a:r>
              <a:rPr lang="en-US" sz="12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 </a:t>
            </a:r>
            <a:r>
              <a:rPr lang="en-US" sz="3600" dirty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and you renew the face of the ground.</a:t>
            </a:r>
            <a:endParaRPr lang="en-US" sz="3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76200" y="152400"/>
            <a:ext cx="8839200" cy="671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Isaiah 38:4-5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Then the word of the Lord came to Isaiah:  “Go and say to Hezekiah, Thus says the Lord, the God of David your father: I have heard your prayer; I have seen your tears. Behold, I will </a:t>
            </a:r>
            <a:r>
              <a:rPr lang="en-US" sz="4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add fifteen years to your life. 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57800" y="5943600"/>
            <a:ext cx="3474720" cy="685800"/>
          </a:xfrm>
          <a:prstGeom prst="ellipse">
            <a:avLst/>
          </a:prstGeom>
          <a:solidFill>
            <a:schemeClr val="tx1">
              <a:lumMod val="85000"/>
              <a:lumOff val="15000"/>
              <a:alpha val="3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balwil\Downloads\hourglass-4738338_1920.png"/>
          <p:cNvPicPr>
            <a:picLocks noChangeAspect="1" noChangeArrowheads="1"/>
          </p:cNvPicPr>
          <p:nvPr/>
        </p:nvPicPr>
        <p:blipFill>
          <a:blip r:embed="rId2" cstate="print"/>
          <a:srcRect l="29302" r="29852"/>
          <a:stretch>
            <a:fillRect/>
          </a:stretch>
        </p:blipFill>
        <p:spPr bwMode="auto">
          <a:xfrm>
            <a:off x="5257800" y="390524"/>
            <a:ext cx="3505200" cy="6467476"/>
          </a:xfrm>
          <a:prstGeom prst="rect">
            <a:avLst/>
          </a:prstGeom>
          <a:noFill/>
        </p:spPr>
      </p:pic>
      <p:sp>
        <p:nvSpPr>
          <p:cNvPr id="5" name="Right Arrow Callout 4"/>
          <p:cNvSpPr/>
          <p:nvPr/>
        </p:nvSpPr>
        <p:spPr>
          <a:xfrm>
            <a:off x="533400" y="1219200"/>
            <a:ext cx="4800600" cy="17526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552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12954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Blessing from God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3400" y="3810000"/>
            <a:ext cx="7391400" cy="2646878"/>
            <a:chOff x="533400" y="3810000"/>
            <a:chExt cx="7391400" cy="2646878"/>
          </a:xfrm>
        </p:grpSpPr>
        <p:sp>
          <p:nvSpPr>
            <p:cNvPr id="9" name="Right Arrow Callout 8"/>
            <p:cNvSpPr/>
            <p:nvPr/>
          </p:nvSpPr>
          <p:spPr>
            <a:xfrm>
              <a:off x="533400" y="4648200"/>
              <a:ext cx="4800600" cy="1752600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9552"/>
              </a:avLst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5112603"/>
              <a:ext cx="342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5">
                      <a:lumMod val="50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Temptation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3810000"/>
              <a:ext cx="1981200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>
                  <a:solidFill>
                    <a:schemeClr val="accent5">
                      <a:lumMod val="50000"/>
                    </a:scheme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 Black" pitchFamily="34" charset="0"/>
                  <a:ea typeface="Open Sans" pitchFamily="34" charset="0"/>
                  <a:cs typeface="Open Sans" pitchFamily="34" charset="0"/>
                </a:rPr>
                <a:t>?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367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Open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Martinez ChurchofChrist</cp:lastModifiedBy>
  <cp:revision>48</cp:revision>
  <dcterms:created xsi:type="dcterms:W3CDTF">2020-04-18T23:19:06Z</dcterms:created>
  <dcterms:modified xsi:type="dcterms:W3CDTF">2020-04-19T12:43:08Z</dcterms:modified>
</cp:coreProperties>
</file>