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5" r:id="rId5"/>
    <p:sldId id="271" r:id="rId6"/>
    <p:sldId id="277" r:id="rId7"/>
    <p:sldId id="272" r:id="rId8"/>
    <p:sldId id="267" r:id="rId9"/>
    <p:sldId id="260" r:id="rId10"/>
    <p:sldId id="273" r:id="rId11"/>
    <p:sldId id="270" r:id="rId12"/>
    <p:sldId id="269" r:id="rId13"/>
    <p:sldId id="274" r:id="rId14"/>
    <p:sldId id="279" r:id="rId15"/>
    <p:sldId id="280" r:id="rId16"/>
    <p:sldId id="275" r:id="rId17"/>
    <p:sldId id="281" r:id="rId18"/>
    <p:sldId id="291" r:id="rId19"/>
    <p:sldId id="257" r:id="rId20"/>
    <p:sldId id="292" r:id="rId21"/>
    <p:sldId id="276" r:id="rId22"/>
    <p:sldId id="288" r:id="rId23"/>
    <p:sldId id="290" r:id="rId24"/>
    <p:sldId id="289" r:id="rId25"/>
    <p:sldId id="293" r:id="rId26"/>
    <p:sldId id="29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7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65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35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35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3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549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22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82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4D64-76A2-430E-9716-BBE2A8D70B0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0183-1D3F-41CD-836D-41B23848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DAB7-979B-4219-AAEF-56D0A728130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749DC-DC89-4E83-98B2-CCCB14662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94D240-6DD7-4B47-8562-8A9F13408A04}"/>
              </a:ext>
            </a:extLst>
          </p:cNvPr>
          <p:cNvSpPr txBox="1"/>
          <p:nvPr/>
        </p:nvSpPr>
        <p:spPr>
          <a:xfrm>
            <a:off x="304800" y="340659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sermon will begin soon.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B1D1D7-A004-4F6A-9DA9-9A4F0607F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95" y="397136"/>
            <a:ext cx="8318937" cy="258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7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67400" y="3048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You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066871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3962400" y="2057400"/>
            <a:ext cx="1066800" cy="51054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57400" y="1981200"/>
            <a:ext cx="47244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1143000" y="1981200"/>
            <a:ext cx="1981200" cy="2057400"/>
          </a:xfrm>
          <a:prstGeom prst="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Same Side Corner Rectangle 7"/>
          <p:cNvSpPr/>
          <p:nvPr/>
        </p:nvSpPr>
        <p:spPr>
          <a:xfrm rot="10800000">
            <a:off x="914400" y="4038600"/>
            <a:ext cx="2438400" cy="53340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5791200" y="1981200"/>
            <a:ext cx="1981200" cy="2057400"/>
          </a:xfrm>
          <a:prstGeom prst="triangl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Same Side Corner Rectangle 12"/>
          <p:cNvSpPr/>
          <p:nvPr/>
        </p:nvSpPr>
        <p:spPr>
          <a:xfrm rot="10800000">
            <a:off x="5562600" y="4038600"/>
            <a:ext cx="2438400" cy="533400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2-Point Star 10"/>
          <p:cNvSpPr/>
          <p:nvPr/>
        </p:nvSpPr>
        <p:spPr>
          <a:xfrm>
            <a:off x="685800" y="-2819400"/>
            <a:ext cx="10591800" cy="9067800"/>
          </a:xfrm>
          <a:prstGeom prst="star12">
            <a:avLst>
              <a:gd name="adj" fmla="val 274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2200" y="228600"/>
            <a:ext cx="7162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GOD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57150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</a:t>
            </a:r>
          </a:p>
        </p:txBody>
      </p:sp>
      <p:sp>
        <p:nvSpPr>
          <p:cNvPr id="15" name="Right Arrow Callout 14"/>
          <p:cNvSpPr/>
          <p:nvPr/>
        </p:nvSpPr>
        <p:spPr>
          <a:xfrm flipH="1">
            <a:off x="1905000" y="5105400"/>
            <a:ext cx="6477000" cy="1752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644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71800" y="51054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See how unworthy I am.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12" grpId="0"/>
      <p:bldP spid="15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372142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the Bible say about salvation?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And just as it is appointed for man to die once, and after that comes judgment, so Christ, having been offered once to bear the sins of many, will appear a second time, not to deal with sin but to save those who are eagerly waiting for him.</a:t>
            </a:r>
          </a:p>
          <a:p>
            <a:pPr algn="r"/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- Hebrews 9:27-28</a:t>
            </a:r>
          </a:p>
        </p:txBody>
      </p:sp>
      <p:sp>
        <p:nvSpPr>
          <p:cNvPr id="6" name="Freeform 5"/>
          <p:cNvSpPr/>
          <p:nvPr/>
        </p:nvSpPr>
        <p:spPr>
          <a:xfrm>
            <a:off x="1109169" y="1790700"/>
            <a:ext cx="1995981" cy="170396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143000"/>
            <a:ext cx="25908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7200" y="2971800"/>
            <a:ext cx="69342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7200" y="4800600"/>
            <a:ext cx="11430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7200" y="3657600"/>
            <a:ext cx="1981200" cy="762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All we like sheep have gone astray;</a:t>
            </a:r>
            <a:b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    we have turned—every one—to his own way;</a:t>
            </a:r>
            <a:b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and the Lord has laid on him</a:t>
            </a:r>
            <a:b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    the iniquity of us all.</a:t>
            </a:r>
          </a:p>
          <a:p>
            <a:pPr algn="r"/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- Isaiah 53:6</a:t>
            </a:r>
          </a:p>
        </p:txBody>
      </p:sp>
      <p:sp>
        <p:nvSpPr>
          <p:cNvPr id="5" name="Freeform 4"/>
          <p:cNvSpPr/>
          <p:nvPr/>
        </p:nvSpPr>
        <p:spPr>
          <a:xfrm>
            <a:off x="457201" y="1828800"/>
            <a:ext cx="1371600" cy="762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33400" y="3657600"/>
            <a:ext cx="28194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72000" y="4267200"/>
            <a:ext cx="27432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854404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Who will be saved?</a:t>
            </a: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And just as it is appointed for man to die once, and after that comes judgment, so Christ, having been offered once to bear the sins of many, will appear a second time, not to deal with sin but to save those who are eagerly waiting for him.</a:t>
            </a:r>
          </a:p>
          <a:p>
            <a:pPr algn="r"/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- Hebrews 9:27-28</a:t>
            </a:r>
          </a:p>
        </p:txBody>
      </p:sp>
      <p:sp>
        <p:nvSpPr>
          <p:cNvPr id="6" name="Freeform 5"/>
          <p:cNvSpPr/>
          <p:nvPr/>
        </p:nvSpPr>
        <p:spPr>
          <a:xfrm>
            <a:off x="1109169" y="1790700"/>
            <a:ext cx="1995981" cy="170396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143000"/>
            <a:ext cx="25908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7200" y="2971800"/>
            <a:ext cx="69342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7200" y="4800600"/>
            <a:ext cx="11430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7200" y="3657600"/>
            <a:ext cx="1981200" cy="762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76400" y="4800600"/>
            <a:ext cx="34290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V="1">
            <a:off x="609600" y="5410200"/>
            <a:ext cx="5334000" cy="762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2-Point Star 10"/>
          <p:cNvSpPr/>
          <p:nvPr/>
        </p:nvSpPr>
        <p:spPr>
          <a:xfrm>
            <a:off x="-685800" y="-2971800"/>
            <a:ext cx="10591800" cy="9067800"/>
          </a:xfrm>
          <a:prstGeom prst="star12">
            <a:avLst>
              <a:gd name="adj" fmla="val 274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371600" y="2362201"/>
            <a:ext cx="6248400" cy="4800600"/>
            <a:chOff x="1371600" y="2362201"/>
            <a:chExt cx="6248400" cy="4800600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2171699" y="3695701"/>
              <a:ext cx="4800600" cy="21336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447800" y="4343400"/>
              <a:ext cx="6172200" cy="2057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71600" y="4353342"/>
              <a:ext cx="617220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Just wants to know Christ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2-Point Star 10"/>
          <p:cNvSpPr/>
          <p:nvPr/>
        </p:nvSpPr>
        <p:spPr>
          <a:xfrm>
            <a:off x="-685800" y="-2971800"/>
            <a:ext cx="10591800" cy="9067800"/>
          </a:xfrm>
          <a:prstGeom prst="star12">
            <a:avLst>
              <a:gd name="adj" fmla="val 274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1143000" y="1919709"/>
            <a:ext cx="5029200" cy="5147843"/>
            <a:chOff x="-1143000" y="1919709"/>
            <a:chExt cx="5029200" cy="5147843"/>
          </a:xfrm>
        </p:grpSpPr>
        <p:sp>
          <p:nvSpPr>
            <p:cNvPr id="3" name="Right Arrow 2"/>
            <p:cNvSpPr/>
            <p:nvPr/>
          </p:nvSpPr>
          <p:spPr>
            <a:xfrm rot="18752741">
              <a:off x="-1268404" y="3807831"/>
              <a:ext cx="5147843" cy="13716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-381000" y="3581400"/>
              <a:ext cx="3505200" cy="15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1143000" y="3810000"/>
              <a:ext cx="5029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Belief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71600" y="2514600"/>
            <a:ext cx="6172200" cy="4800600"/>
            <a:chOff x="1371600" y="2514600"/>
            <a:chExt cx="6172200" cy="4800600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2019300" y="4229100"/>
              <a:ext cx="4800600" cy="13716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524000" y="4800600"/>
              <a:ext cx="5791200" cy="1447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71600" y="4953000"/>
              <a:ext cx="6172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Repentance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962400" y="1848848"/>
            <a:ext cx="6172200" cy="5875484"/>
            <a:chOff x="3962400" y="1848848"/>
            <a:chExt cx="6172200" cy="5875484"/>
          </a:xfrm>
        </p:grpSpPr>
        <p:sp>
          <p:nvSpPr>
            <p:cNvPr id="6" name="Right Arrow 5"/>
            <p:cNvSpPr/>
            <p:nvPr/>
          </p:nvSpPr>
          <p:spPr>
            <a:xfrm rot="13705990">
              <a:off x="4782334" y="4100790"/>
              <a:ext cx="5875484" cy="13716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800600" y="3429000"/>
              <a:ext cx="4419600" cy="1524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3581400"/>
              <a:ext cx="6172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Baptism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2-Point Star 10"/>
          <p:cNvSpPr/>
          <p:nvPr/>
        </p:nvSpPr>
        <p:spPr>
          <a:xfrm>
            <a:off x="-685800" y="-2971800"/>
            <a:ext cx="10591800" cy="9067800"/>
          </a:xfrm>
          <a:prstGeom prst="star12">
            <a:avLst>
              <a:gd name="adj" fmla="val 2741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rot="18752741">
            <a:off x="-1268404" y="3807831"/>
            <a:ext cx="5147843" cy="1371600"/>
          </a:xfrm>
          <a:prstGeom prst="rightArrow">
            <a:avLst/>
          </a:prstGeom>
          <a:solidFill>
            <a:srgbClr val="0070C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16200000">
            <a:off x="2019300" y="4229100"/>
            <a:ext cx="4800600" cy="1371600"/>
          </a:xfrm>
          <a:prstGeom prst="rightArrow">
            <a:avLst/>
          </a:prstGeom>
          <a:solidFill>
            <a:srgbClr val="0070C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3705990">
            <a:off x="4782334" y="4100790"/>
            <a:ext cx="5875484" cy="1371600"/>
          </a:xfrm>
          <a:prstGeom prst="rightArrow">
            <a:avLst/>
          </a:prstGeom>
          <a:solidFill>
            <a:srgbClr val="0070C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Christ</a:t>
            </a:r>
          </a:p>
        </p:txBody>
      </p:sp>
      <p:sp>
        <p:nvSpPr>
          <p:cNvPr id="12" name="Oval 11"/>
          <p:cNvSpPr/>
          <p:nvPr/>
        </p:nvSpPr>
        <p:spPr>
          <a:xfrm>
            <a:off x="-381000" y="3581400"/>
            <a:ext cx="3505200" cy="15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524000" y="4800600"/>
            <a:ext cx="5791200" cy="1447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0600" y="3429000"/>
            <a:ext cx="4419600" cy="152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447800" y="1752600"/>
            <a:ext cx="5791200" cy="7467600"/>
            <a:chOff x="1447800" y="1752600"/>
            <a:chExt cx="5791200" cy="7467600"/>
          </a:xfrm>
        </p:grpSpPr>
        <p:sp>
          <p:nvSpPr>
            <p:cNvPr id="16" name="Right Arrow 15"/>
            <p:cNvSpPr/>
            <p:nvPr/>
          </p:nvSpPr>
          <p:spPr>
            <a:xfrm rot="16200000">
              <a:off x="609600" y="2590800"/>
              <a:ext cx="7467600" cy="57912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  <a:effectLst>
              <a:glow rad="101600">
                <a:schemeClr val="bg1">
                  <a:alpha val="6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2779216"/>
              <a:ext cx="3048000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All of life is about Christ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815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So how should</a:t>
            </a:r>
            <a:b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</a:br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 think about death?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5257800"/>
            <a:ext cx="190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944940"/>
            <a:ext cx="586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Haven’t begun following Christ.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609600"/>
            <a:ext cx="8534400" cy="5257800"/>
            <a:chOff x="304800" y="609600"/>
            <a:chExt cx="8534400" cy="5257800"/>
          </a:xfrm>
        </p:grpSpPr>
        <p:sp>
          <p:nvSpPr>
            <p:cNvPr id="14" name="Rounded Rectangle 13"/>
            <p:cNvSpPr/>
            <p:nvPr/>
          </p:nvSpPr>
          <p:spPr>
            <a:xfrm>
              <a:off x="304800" y="609600"/>
              <a:ext cx="8534400" cy="5257800"/>
            </a:xfrm>
            <a:prstGeom prst="roundRect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9600" y="762000"/>
              <a:ext cx="8001000" cy="5078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And now why do you wait? Rise and be baptized and wash away your sins, calling on his name.’</a:t>
              </a:r>
            </a:p>
            <a:p>
              <a:pPr algn="r"/>
              <a:r>
                <a:rPr lang="en-US" sz="5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– Acts 22:16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1000" y="1752600"/>
            <a:ext cx="3505200" cy="4613196"/>
            <a:chOff x="381000" y="1752600"/>
            <a:chExt cx="3505200" cy="4613196"/>
          </a:xfrm>
        </p:grpSpPr>
        <p:sp>
          <p:nvSpPr>
            <p:cNvPr id="4" name="Cloud Callout 3"/>
            <p:cNvSpPr/>
            <p:nvPr/>
          </p:nvSpPr>
          <p:spPr>
            <a:xfrm>
              <a:off x="381000" y="1752600"/>
              <a:ext cx="3505200" cy="2667000"/>
            </a:xfrm>
            <a:prstGeom prst="cloudCallout">
              <a:avLst>
                <a:gd name="adj1" fmla="val -2120"/>
                <a:gd name="adj2" fmla="val 7585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2514600"/>
              <a:ext cx="32004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Christ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4400" y="5257800"/>
              <a:ext cx="1905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Me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62400" y="94494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Saying, but not living.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3581400" y="-3810000"/>
            <a:ext cx="11658600" cy="10279797"/>
            <a:chOff x="-3581400" y="-3810000"/>
            <a:chExt cx="11658600" cy="10279797"/>
          </a:xfrm>
        </p:grpSpPr>
        <p:sp>
          <p:nvSpPr>
            <p:cNvPr id="6" name="12-Point Star 5"/>
            <p:cNvSpPr/>
            <p:nvPr/>
          </p:nvSpPr>
          <p:spPr>
            <a:xfrm>
              <a:off x="-3581400" y="-3810000"/>
              <a:ext cx="9067800" cy="8763000"/>
            </a:xfrm>
            <a:prstGeom prst="star12">
              <a:avLst>
                <a:gd name="adj" fmla="val 27416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" y="2209800"/>
              <a:ext cx="6477000" cy="3810000"/>
            </a:xfrm>
            <a:custGeom>
              <a:avLst/>
              <a:gdLst>
                <a:gd name="connsiteX0" fmla="*/ 0 w 6039853"/>
                <a:gd name="connsiteY0" fmla="*/ 0 h 4379494"/>
                <a:gd name="connsiteX1" fmla="*/ 2358190 w 6039853"/>
                <a:gd name="connsiteY1" fmla="*/ 577515 h 4379494"/>
                <a:gd name="connsiteX2" fmla="*/ 3441032 w 6039853"/>
                <a:gd name="connsiteY2" fmla="*/ 3272589 h 4379494"/>
                <a:gd name="connsiteX3" fmla="*/ 5053263 w 6039853"/>
                <a:gd name="connsiteY3" fmla="*/ 3368842 h 4379494"/>
                <a:gd name="connsiteX4" fmla="*/ 6039853 w 6039853"/>
                <a:gd name="connsiteY4" fmla="*/ 4379494 h 437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39853" h="4379494">
                  <a:moveTo>
                    <a:pt x="0" y="0"/>
                  </a:moveTo>
                  <a:cubicBezTo>
                    <a:pt x="892342" y="16041"/>
                    <a:pt x="1784685" y="32083"/>
                    <a:pt x="2358190" y="577515"/>
                  </a:cubicBezTo>
                  <a:cubicBezTo>
                    <a:pt x="2931695" y="1122947"/>
                    <a:pt x="2991853" y="2807368"/>
                    <a:pt x="3441032" y="3272589"/>
                  </a:cubicBezTo>
                  <a:cubicBezTo>
                    <a:pt x="3890211" y="3737810"/>
                    <a:pt x="4620126" y="3184358"/>
                    <a:pt x="5053263" y="3368842"/>
                  </a:cubicBezTo>
                  <a:cubicBezTo>
                    <a:pt x="5486400" y="3553326"/>
                    <a:pt x="5763126" y="3966410"/>
                    <a:pt x="6039853" y="4379494"/>
                  </a:cubicBezTo>
                </a:path>
              </a:pathLst>
            </a:custGeom>
            <a:ln w="152400">
              <a:solidFill>
                <a:schemeClr val="bg1"/>
              </a:solidFill>
              <a:prstDash val="sysDash"/>
              <a:headEnd type="none" w="med" len="med"/>
              <a:tailEnd type="arrow" w="med" len="med"/>
            </a:ln>
            <a:effectLst>
              <a:glow rad="101600">
                <a:schemeClr val="tx1">
                  <a:alpha val="60000"/>
                </a:schemeClr>
              </a:glow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72200" y="5638800"/>
              <a:ext cx="1905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Me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48200" y="762000"/>
            <a:ext cx="441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 longer devoted to Christ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2286000" y="-2971800"/>
            <a:ext cx="10591800" cy="10134601"/>
            <a:chOff x="-2286000" y="-2971800"/>
            <a:chExt cx="10591800" cy="10134601"/>
          </a:xfrm>
        </p:grpSpPr>
        <p:sp>
          <p:nvSpPr>
            <p:cNvPr id="11" name="12-Point Star 10"/>
            <p:cNvSpPr/>
            <p:nvPr/>
          </p:nvSpPr>
          <p:spPr>
            <a:xfrm>
              <a:off x="-2286000" y="-2971800"/>
              <a:ext cx="10591800" cy="9067800"/>
            </a:xfrm>
            <a:prstGeom prst="star12">
              <a:avLst>
                <a:gd name="adj" fmla="val 27416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 rot="16200000">
              <a:off x="571499" y="3695701"/>
              <a:ext cx="4800600" cy="2133600"/>
            </a:xfrm>
            <a:prstGeom prst="rightArrow">
              <a:avLst/>
            </a:prstGeom>
            <a:solidFill>
              <a:srgbClr val="0070C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600200" y="457200"/>
              <a:ext cx="914400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 dirty="0">
                  <a:latin typeface="Open Sans" pitchFamily="34" charset="0"/>
                  <a:ea typeface="Open Sans" pitchFamily="34" charset="0"/>
                  <a:cs typeface="Open Sans" pitchFamily="34" charset="0"/>
                </a:rPr>
                <a:t>Christ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72000" y="3505200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Eagerly waiting for Christ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94D240-6DD7-4B47-8562-8A9F13408A04}"/>
              </a:ext>
            </a:extLst>
          </p:cNvPr>
          <p:cNvSpPr txBox="1"/>
          <p:nvPr/>
        </p:nvSpPr>
        <p:spPr>
          <a:xfrm>
            <a:off x="421341" y="105784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 for watching!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78FE7E-E780-4232-8170-3A957041BF5A}"/>
              </a:ext>
            </a:extLst>
          </p:cNvPr>
          <p:cNvSpPr txBox="1"/>
          <p:nvPr/>
        </p:nvSpPr>
        <p:spPr>
          <a:xfrm>
            <a:off x="188259" y="2523534"/>
            <a:ext cx="87674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 live video: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85B3D6-F503-4BEC-B1D7-AACBCBB37B23}"/>
              </a:ext>
            </a:extLst>
          </p:cNvPr>
          <p:cNvSpPr txBox="1"/>
          <p:nvPr/>
        </p:nvSpPr>
        <p:spPr>
          <a:xfrm>
            <a:off x="0" y="3947713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Sermon tonight</a:t>
            </a:r>
            <a:b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@ 6:00 pm</a:t>
            </a:r>
          </a:p>
        </p:txBody>
      </p:sp>
    </p:spTree>
    <p:extLst>
      <p:ext uri="{BB962C8B-B14F-4D97-AF65-F5344CB8AC3E}">
        <p14:creationId xmlns:p14="http://schemas.microsoft.com/office/powerpoint/2010/main" val="193027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ebalwil\Downloads\sky-1441936_1280.jpg"/>
          <p:cNvPicPr>
            <a:picLocks noChangeAspect="1" noChangeArrowheads="1"/>
          </p:cNvPicPr>
          <p:nvPr/>
        </p:nvPicPr>
        <p:blipFill>
          <a:blip r:embed="rId2" cstate="print"/>
          <a:srcRect r="25034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1190685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How to Be Ready for Christ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372142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the Bible say about life?</a:t>
            </a: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457200"/>
            <a:ext cx="8305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Come now, you who say, “Today or tomorrow we will go into such and such a town and spend a year there and trade and make a profit”— yet you do not know what tomorrow will bring. What is your life? For </a:t>
            </a:r>
            <a:r>
              <a:rPr lang="en-US" sz="4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you are a mist</a:t>
            </a:r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that appears for a little time and then vanishes. </a:t>
            </a:r>
          </a:p>
          <a:p>
            <a:pPr algn="r"/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- James 4:13-14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372142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the Bible say about death?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6096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And just as it is appointed for man to die once, and after that comes judgment, so Christ, having been offered once to bear the sins of many, will appear a second time, not to deal with sin but to save those who are eagerly waiting for him.</a:t>
            </a:r>
          </a:p>
          <a:p>
            <a:pPr algn="r"/>
            <a:r>
              <a:rPr lang="en-US" sz="4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- Hebrews 9:27-28</a:t>
            </a:r>
          </a:p>
        </p:txBody>
      </p:sp>
      <p:sp>
        <p:nvSpPr>
          <p:cNvPr id="6" name="Freeform 5"/>
          <p:cNvSpPr/>
          <p:nvPr/>
        </p:nvSpPr>
        <p:spPr>
          <a:xfrm>
            <a:off x="1109169" y="1790700"/>
            <a:ext cx="1995981" cy="170396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114800" y="1143000"/>
            <a:ext cx="2590800" cy="152400"/>
          </a:xfrm>
          <a:custGeom>
            <a:avLst/>
            <a:gdLst>
              <a:gd name="connsiteX0" fmla="*/ 14781 w 1995981"/>
              <a:gd name="connsiteY0" fmla="*/ 0 h 170396"/>
              <a:gd name="connsiteX1" fmla="*/ 1500681 w 1995981"/>
              <a:gd name="connsiteY1" fmla="*/ 38100 h 170396"/>
              <a:gd name="connsiteX2" fmla="*/ 1634031 w 1995981"/>
              <a:gd name="connsiteY2" fmla="*/ 57150 h 170396"/>
              <a:gd name="connsiteX3" fmla="*/ 1995981 w 1995981"/>
              <a:gd name="connsiteY3" fmla="*/ 57150 h 17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5981" h="170396">
                <a:moveTo>
                  <a:pt x="14781" y="0"/>
                </a:moveTo>
                <a:cubicBezTo>
                  <a:pt x="525968" y="170396"/>
                  <a:pt x="0" y="1498"/>
                  <a:pt x="1500681" y="38100"/>
                </a:cubicBezTo>
                <a:cubicBezTo>
                  <a:pt x="1545569" y="39195"/>
                  <a:pt x="1589163" y="55424"/>
                  <a:pt x="1634031" y="57150"/>
                </a:cubicBezTo>
                <a:cubicBezTo>
                  <a:pt x="1754592" y="61787"/>
                  <a:pt x="1875331" y="57150"/>
                  <a:pt x="1995981" y="5715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2133600" y="2819400"/>
            <a:ext cx="4267200" cy="3505200"/>
          </a:xfrm>
          <a:prstGeom prst="wedgeRectCallout">
            <a:avLst>
              <a:gd name="adj1" fmla="val -38815"/>
              <a:gd name="adj2" fmla="val -77976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No second chance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200400" y="2669169"/>
            <a:ext cx="1447800" cy="1598031"/>
          </a:xfrm>
          <a:prstGeom prst="rightArrow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2854404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Death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28194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Judgment</a:t>
            </a: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889879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What does the Bible say about judgment?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438</Words>
  <Application>Microsoft Office PowerPoint</Application>
  <PresentationFormat>On-screen Show (4:3)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Open Sans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Rebekah Williams</dc:creator>
  <cp:lastModifiedBy>Martinez ChurchofChrist</cp:lastModifiedBy>
  <cp:revision>38</cp:revision>
  <dcterms:created xsi:type="dcterms:W3CDTF">2020-04-04T14:35:19Z</dcterms:created>
  <dcterms:modified xsi:type="dcterms:W3CDTF">2020-04-05T13:53:15Z</dcterms:modified>
</cp:coreProperties>
</file>