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90" r:id="rId2"/>
    <p:sldId id="264" r:id="rId3"/>
    <p:sldId id="265" r:id="rId4"/>
    <p:sldId id="263" r:id="rId5"/>
    <p:sldId id="257" r:id="rId6"/>
    <p:sldId id="260" r:id="rId7"/>
    <p:sldId id="291" r:id="rId8"/>
    <p:sldId id="262" r:id="rId9"/>
    <p:sldId id="275" r:id="rId10"/>
    <p:sldId id="278" r:id="rId11"/>
    <p:sldId id="276" r:id="rId12"/>
    <p:sldId id="266" r:id="rId13"/>
    <p:sldId id="277" r:id="rId14"/>
    <p:sldId id="280" r:id="rId15"/>
    <p:sldId id="273" r:id="rId16"/>
    <p:sldId id="274" r:id="rId17"/>
    <p:sldId id="294" r:id="rId18"/>
    <p:sldId id="295" r:id="rId19"/>
    <p:sldId id="296" r:id="rId20"/>
    <p:sldId id="281" r:id="rId21"/>
    <p:sldId id="279" r:id="rId22"/>
    <p:sldId id="282" r:id="rId23"/>
    <p:sldId id="283" r:id="rId24"/>
    <p:sldId id="267" r:id="rId25"/>
    <p:sldId id="269" r:id="rId26"/>
    <p:sldId id="285" r:id="rId27"/>
    <p:sldId id="270" r:id="rId28"/>
    <p:sldId id="292" r:id="rId29"/>
    <p:sldId id="268" r:id="rId30"/>
    <p:sldId id="287" r:id="rId31"/>
    <p:sldId id="301" r:id="rId32"/>
    <p:sldId id="286" r:id="rId33"/>
    <p:sldId id="288" r:id="rId3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F9F9"/>
    <a:srgbClr val="F0F0F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70" d="100"/>
          <a:sy n="70" d="100"/>
        </p:scale>
        <p:origin x="-954" y="-480"/>
      </p:cViewPr>
      <p:guideLst>
        <p:guide orient="horz" pos="216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6A890FB-4511-4D60-AA35-97DFFAF1A1E2}" type="datetimeFigureOut">
              <a:rPr lang="en-US" smtClean="0"/>
              <a:pPr/>
              <a:t>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413663-C78F-4616-82AD-E5E374C096AC}" type="slidenum">
              <a:rPr lang="en-US" smtClean="0"/>
              <a:pPr/>
              <a:t>‹#›</a:t>
            </a:fld>
            <a:endParaRPr lang="en-US"/>
          </a:p>
        </p:txBody>
      </p:sp>
    </p:spTree>
    <p:extLst>
      <p:ext uri="{BB962C8B-B14F-4D97-AF65-F5344CB8AC3E}">
        <p14:creationId xmlns:p14="http://schemas.microsoft.com/office/powerpoint/2010/main" xmlns="" val="24634285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6A890FB-4511-4D60-AA35-97DFFAF1A1E2}" type="datetimeFigureOut">
              <a:rPr lang="en-US" smtClean="0"/>
              <a:pPr/>
              <a:t>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413663-C78F-4616-82AD-E5E374C096AC}" type="slidenum">
              <a:rPr lang="en-US" smtClean="0"/>
              <a:pPr/>
              <a:t>‹#›</a:t>
            </a:fld>
            <a:endParaRPr lang="en-US"/>
          </a:p>
        </p:txBody>
      </p:sp>
    </p:spTree>
    <p:extLst>
      <p:ext uri="{BB962C8B-B14F-4D97-AF65-F5344CB8AC3E}">
        <p14:creationId xmlns:p14="http://schemas.microsoft.com/office/powerpoint/2010/main" xmlns="" val="7654427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6A890FB-4511-4D60-AA35-97DFFAF1A1E2}" type="datetimeFigureOut">
              <a:rPr lang="en-US" smtClean="0"/>
              <a:pPr/>
              <a:t>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413663-C78F-4616-82AD-E5E374C096AC}" type="slidenum">
              <a:rPr lang="en-US" smtClean="0"/>
              <a:pPr/>
              <a:t>‹#›</a:t>
            </a:fld>
            <a:endParaRPr lang="en-US"/>
          </a:p>
        </p:txBody>
      </p:sp>
    </p:spTree>
    <p:extLst>
      <p:ext uri="{BB962C8B-B14F-4D97-AF65-F5344CB8AC3E}">
        <p14:creationId xmlns:p14="http://schemas.microsoft.com/office/powerpoint/2010/main" xmlns="" val="32945955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6A890FB-4511-4D60-AA35-97DFFAF1A1E2}" type="datetimeFigureOut">
              <a:rPr lang="en-US" smtClean="0"/>
              <a:pPr/>
              <a:t>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413663-C78F-4616-82AD-E5E374C096AC}" type="slidenum">
              <a:rPr lang="en-US" smtClean="0"/>
              <a:pPr/>
              <a:t>‹#›</a:t>
            </a:fld>
            <a:endParaRPr lang="en-US"/>
          </a:p>
        </p:txBody>
      </p:sp>
    </p:spTree>
    <p:extLst>
      <p:ext uri="{BB962C8B-B14F-4D97-AF65-F5344CB8AC3E}">
        <p14:creationId xmlns:p14="http://schemas.microsoft.com/office/powerpoint/2010/main" xmlns="" val="19269154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6A890FB-4511-4D60-AA35-97DFFAF1A1E2}" type="datetimeFigureOut">
              <a:rPr lang="en-US" smtClean="0"/>
              <a:pPr/>
              <a:t>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413663-C78F-4616-82AD-E5E374C096AC}" type="slidenum">
              <a:rPr lang="en-US" smtClean="0"/>
              <a:pPr/>
              <a:t>‹#›</a:t>
            </a:fld>
            <a:endParaRPr lang="en-US"/>
          </a:p>
        </p:txBody>
      </p:sp>
    </p:spTree>
    <p:extLst>
      <p:ext uri="{BB962C8B-B14F-4D97-AF65-F5344CB8AC3E}">
        <p14:creationId xmlns:p14="http://schemas.microsoft.com/office/powerpoint/2010/main" xmlns="" val="40913957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6A890FB-4511-4D60-AA35-97DFFAF1A1E2}" type="datetimeFigureOut">
              <a:rPr lang="en-US" smtClean="0"/>
              <a:pPr/>
              <a:t>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413663-C78F-4616-82AD-E5E374C096AC}" type="slidenum">
              <a:rPr lang="en-US" smtClean="0"/>
              <a:pPr/>
              <a:t>‹#›</a:t>
            </a:fld>
            <a:endParaRPr lang="en-US"/>
          </a:p>
        </p:txBody>
      </p:sp>
    </p:spTree>
    <p:extLst>
      <p:ext uri="{BB962C8B-B14F-4D97-AF65-F5344CB8AC3E}">
        <p14:creationId xmlns:p14="http://schemas.microsoft.com/office/powerpoint/2010/main" xmlns="" val="31624112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6A890FB-4511-4D60-AA35-97DFFAF1A1E2}" type="datetimeFigureOut">
              <a:rPr lang="en-US" smtClean="0"/>
              <a:pPr/>
              <a:t>2/8/2020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413663-C78F-4616-82AD-E5E374C096AC}" type="slidenum">
              <a:rPr lang="en-US" smtClean="0"/>
              <a:pPr/>
              <a:t>‹#›</a:t>
            </a:fld>
            <a:endParaRPr lang="en-US"/>
          </a:p>
        </p:txBody>
      </p:sp>
    </p:spTree>
    <p:extLst>
      <p:ext uri="{BB962C8B-B14F-4D97-AF65-F5344CB8AC3E}">
        <p14:creationId xmlns:p14="http://schemas.microsoft.com/office/powerpoint/2010/main" xmlns="" val="3405460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6A890FB-4511-4D60-AA35-97DFFAF1A1E2}" type="datetimeFigureOut">
              <a:rPr lang="en-US" smtClean="0"/>
              <a:pPr/>
              <a:t>2/8/2020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413663-C78F-4616-82AD-E5E374C096AC}" type="slidenum">
              <a:rPr lang="en-US" smtClean="0"/>
              <a:pPr/>
              <a:t>‹#›</a:t>
            </a:fld>
            <a:endParaRPr lang="en-US"/>
          </a:p>
        </p:txBody>
      </p:sp>
    </p:spTree>
    <p:extLst>
      <p:ext uri="{BB962C8B-B14F-4D97-AF65-F5344CB8AC3E}">
        <p14:creationId xmlns:p14="http://schemas.microsoft.com/office/powerpoint/2010/main" xmlns="" val="6944058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A890FB-4511-4D60-AA35-97DFFAF1A1E2}" type="datetimeFigureOut">
              <a:rPr lang="en-US" smtClean="0"/>
              <a:pPr/>
              <a:t>2/8/2020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413663-C78F-4616-82AD-E5E374C096AC}" type="slidenum">
              <a:rPr lang="en-US" smtClean="0"/>
              <a:pPr/>
              <a:t>‹#›</a:t>
            </a:fld>
            <a:endParaRPr lang="en-US"/>
          </a:p>
        </p:txBody>
      </p:sp>
    </p:spTree>
    <p:extLst>
      <p:ext uri="{BB962C8B-B14F-4D97-AF65-F5344CB8AC3E}">
        <p14:creationId xmlns:p14="http://schemas.microsoft.com/office/powerpoint/2010/main" xmlns="" val="29995667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6A890FB-4511-4D60-AA35-97DFFAF1A1E2}" type="datetimeFigureOut">
              <a:rPr lang="en-US" smtClean="0"/>
              <a:pPr/>
              <a:t>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413663-C78F-4616-82AD-E5E374C096AC}" type="slidenum">
              <a:rPr lang="en-US" smtClean="0"/>
              <a:pPr/>
              <a:t>‹#›</a:t>
            </a:fld>
            <a:endParaRPr lang="en-US"/>
          </a:p>
        </p:txBody>
      </p:sp>
    </p:spTree>
    <p:extLst>
      <p:ext uri="{BB962C8B-B14F-4D97-AF65-F5344CB8AC3E}">
        <p14:creationId xmlns:p14="http://schemas.microsoft.com/office/powerpoint/2010/main" xmlns="" val="42487620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6A890FB-4511-4D60-AA35-97DFFAF1A1E2}" type="datetimeFigureOut">
              <a:rPr lang="en-US" smtClean="0"/>
              <a:pPr/>
              <a:t>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413663-C78F-4616-82AD-E5E374C096AC}" type="slidenum">
              <a:rPr lang="en-US" smtClean="0"/>
              <a:pPr/>
              <a:t>‹#›</a:t>
            </a:fld>
            <a:endParaRPr lang="en-US"/>
          </a:p>
        </p:txBody>
      </p:sp>
    </p:spTree>
    <p:extLst>
      <p:ext uri="{BB962C8B-B14F-4D97-AF65-F5344CB8AC3E}">
        <p14:creationId xmlns:p14="http://schemas.microsoft.com/office/powerpoint/2010/main" xmlns="" val="33600069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A890FB-4511-4D60-AA35-97DFFAF1A1E2}" type="datetimeFigureOut">
              <a:rPr lang="en-US" smtClean="0"/>
              <a:pPr/>
              <a:t>2/8/2020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413663-C78F-4616-82AD-E5E374C096AC}" type="slidenum">
              <a:rPr lang="en-US" smtClean="0"/>
              <a:pPr/>
              <a:t>‹#›</a:t>
            </a:fld>
            <a:endParaRPr lang="en-US"/>
          </a:p>
        </p:txBody>
      </p:sp>
    </p:spTree>
    <p:extLst>
      <p:ext uri="{BB962C8B-B14F-4D97-AF65-F5344CB8AC3E}">
        <p14:creationId xmlns:p14="http://schemas.microsoft.com/office/powerpoint/2010/main" xmlns="" val="4753477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EFB51DC7-0A18-45C6-A533-F4D25CA4AD7E}"/>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3194BD2A-EACB-4DC5-B1D1-4D55FD33263A}"/>
              </a:ext>
            </a:extLst>
          </p:cNvPr>
          <p:cNvSpPr txBox="1"/>
          <p:nvPr/>
        </p:nvSpPr>
        <p:spPr>
          <a:xfrm>
            <a:off x="0" y="3888213"/>
            <a:ext cx="9144000" cy="2554545"/>
          </a:xfrm>
          <a:prstGeom prst="rect">
            <a:avLst/>
          </a:prstGeom>
          <a:noFill/>
        </p:spPr>
        <p:txBody>
          <a:bodyPr wrap="square" rtlCol="0">
            <a:spAutoFit/>
          </a:bodyPr>
          <a:lstStyle/>
          <a:p>
            <a:pPr algn="ctr"/>
            <a:r>
              <a:rPr lang="en-US" sz="8000" dirty="0" smtClean="0">
                <a:latin typeface="Open Sans" panose="020B0606030504020204" pitchFamily="34" charset="0"/>
                <a:ea typeface="Open Sans" panose="020B0606030504020204" pitchFamily="34" charset="0"/>
                <a:cs typeface="Open Sans" panose="020B0606030504020204" pitchFamily="34" charset="0"/>
              </a:rPr>
              <a:t>Entrusted</a:t>
            </a:r>
            <a:br>
              <a:rPr lang="en-US" sz="8000" dirty="0" smtClean="0">
                <a:latin typeface="Open Sans" panose="020B0606030504020204" pitchFamily="34" charset="0"/>
                <a:ea typeface="Open Sans" panose="020B0606030504020204" pitchFamily="34" charset="0"/>
                <a:cs typeface="Open Sans" panose="020B0606030504020204" pitchFamily="34" charset="0"/>
              </a:rPr>
            </a:br>
            <a:r>
              <a:rPr lang="en-US" sz="8000" dirty="0" smtClean="0">
                <a:latin typeface="Open Sans" panose="020B0606030504020204" pitchFamily="34" charset="0"/>
                <a:ea typeface="Open Sans" panose="020B0606030504020204" pitchFamily="34" charset="0"/>
                <a:cs typeface="Open Sans" panose="020B0606030504020204" pitchFamily="34" charset="0"/>
              </a:rPr>
              <a:t>to </a:t>
            </a:r>
            <a:r>
              <a:rPr lang="en-US" sz="8000" b="1" dirty="0" smtClean="0">
                <a:latin typeface="Open Sans" panose="020B0606030504020204" pitchFamily="34" charset="0"/>
                <a:ea typeface="Open Sans" panose="020B0606030504020204" pitchFamily="34" charset="0"/>
                <a:cs typeface="Open Sans" panose="020B0606030504020204" pitchFamily="34" charset="0"/>
              </a:rPr>
              <a:t>Serve</a:t>
            </a:r>
            <a:endParaRPr lang="en-US" sz="80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3074" name="Picture 2" descr="C:\Users\rebalwil\Downloads\gloves-3006969_1280.png"/>
          <p:cNvPicPr>
            <a:picLocks noChangeAspect="1" noChangeArrowheads="1"/>
          </p:cNvPicPr>
          <p:nvPr/>
        </p:nvPicPr>
        <p:blipFill>
          <a:blip r:embed="rId2" cstate="print"/>
          <a:srcRect/>
          <a:stretch>
            <a:fillRect/>
          </a:stretch>
        </p:blipFill>
        <p:spPr bwMode="auto">
          <a:xfrm>
            <a:off x="0" y="-832513"/>
            <a:ext cx="9164721" cy="5233916"/>
          </a:xfrm>
          <a:prstGeom prst="rect">
            <a:avLst/>
          </a:prstGeom>
          <a:noFill/>
        </p:spPr>
      </p:pic>
    </p:spTree>
  </p:cSld>
  <p:clrMapOvr>
    <a:masterClrMapping/>
  </p:clrMapOvr>
  <p:transition>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EFB51DC7-0A18-45C6-A533-F4D25CA4AD7E}"/>
              </a:ext>
            </a:extLst>
          </p:cNvPr>
          <p:cNvSpPr/>
          <p:nvPr/>
        </p:nvSpPr>
        <p:spPr>
          <a:xfrm>
            <a:off x="0" y="0"/>
            <a:ext cx="9144000"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3194BD2A-EACB-4DC5-B1D1-4D55FD33263A}"/>
              </a:ext>
            </a:extLst>
          </p:cNvPr>
          <p:cNvSpPr txBox="1"/>
          <p:nvPr/>
        </p:nvSpPr>
        <p:spPr>
          <a:xfrm>
            <a:off x="0" y="2305121"/>
            <a:ext cx="9144000" cy="2554545"/>
          </a:xfrm>
          <a:prstGeom prst="rect">
            <a:avLst/>
          </a:prstGeom>
          <a:noFill/>
        </p:spPr>
        <p:txBody>
          <a:bodyPr wrap="square" rtlCol="0">
            <a:spAutoFit/>
          </a:bodyPr>
          <a:lstStyle/>
          <a:p>
            <a:pPr algn="ctr"/>
            <a:r>
              <a:rPr lang="en-US" sz="8000" dirty="0" smtClean="0">
                <a:latin typeface="Open Sans" panose="020B0606030504020204" pitchFamily="34" charset="0"/>
                <a:ea typeface="Open Sans" panose="020B0606030504020204" pitchFamily="34" charset="0"/>
                <a:cs typeface="Open Sans" panose="020B0606030504020204" pitchFamily="34" charset="0"/>
              </a:rPr>
              <a:t>The Nature of</a:t>
            </a:r>
            <a:br>
              <a:rPr lang="en-US" sz="8000" dirty="0" smtClean="0">
                <a:latin typeface="Open Sans" panose="020B0606030504020204" pitchFamily="34" charset="0"/>
                <a:ea typeface="Open Sans" panose="020B0606030504020204" pitchFamily="34" charset="0"/>
                <a:cs typeface="Open Sans" panose="020B0606030504020204" pitchFamily="34" charset="0"/>
              </a:rPr>
            </a:br>
            <a:r>
              <a:rPr lang="en-US" sz="8000" dirty="0" smtClean="0">
                <a:latin typeface="Open Sans" panose="020B0606030504020204" pitchFamily="34" charset="0"/>
                <a:ea typeface="Open Sans" panose="020B0606030504020204" pitchFamily="34" charset="0"/>
                <a:cs typeface="Open Sans" panose="020B0606030504020204" pitchFamily="34" charset="0"/>
              </a:rPr>
              <a:t>a Servant</a:t>
            </a:r>
            <a:endParaRPr lang="en-US" sz="8000" dirty="0">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transition>
    <p:fade thruBlk="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EFB51DC7-0A18-45C6-A533-F4D25CA4AD7E}"/>
              </a:ext>
            </a:extLst>
          </p:cNvPr>
          <p:cNvSpPr/>
          <p:nvPr/>
        </p:nvSpPr>
        <p:spPr>
          <a:xfrm>
            <a:off x="0" y="0"/>
            <a:ext cx="9144000" cy="68580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3194BD2A-EACB-4DC5-B1D1-4D55FD33263A}"/>
              </a:ext>
            </a:extLst>
          </p:cNvPr>
          <p:cNvSpPr txBox="1"/>
          <p:nvPr/>
        </p:nvSpPr>
        <p:spPr>
          <a:xfrm>
            <a:off x="0" y="940339"/>
            <a:ext cx="9144000" cy="1323439"/>
          </a:xfrm>
          <a:prstGeom prst="rect">
            <a:avLst/>
          </a:prstGeom>
          <a:noFill/>
        </p:spPr>
        <p:txBody>
          <a:bodyPr wrap="square" rtlCol="0">
            <a:spAutoFit/>
          </a:bodyPr>
          <a:lstStyle/>
          <a:p>
            <a:pPr algn="ctr"/>
            <a:r>
              <a:rPr lang="en-US" sz="8000" dirty="0" smtClean="0">
                <a:latin typeface="Open Sans" panose="020B0606030504020204" pitchFamily="34" charset="0"/>
                <a:ea typeface="Open Sans" panose="020B0606030504020204" pitchFamily="34" charset="0"/>
                <a:cs typeface="Open Sans" panose="020B0606030504020204" pitchFamily="34" charset="0"/>
              </a:rPr>
              <a:t>Master</a:t>
            </a:r>
            <a:endParaRPr lang="en-US" sz="80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xmlns="" id="{3194BD2A-EACB-4DC5-B1D1-4D55FD33263A}"/>
              </a:ext>
            </a:extLst>
          </p:cNvPr>
          <p:cNvSpPr txBox="1"/>
          <p:nvPr/>
        </p:nvSpPr>
        <p:spPr>
          <a:xfrm>
            <a:off x="0" y="5935437"/>
            <a:ext cx="9144000" cy="646331"/>
          </a:xfrm>
          <a:prstGeom prst="rect">
            <a:avLst/>
          </a:prstGeom>
          <a:noFill/>
        </p:spPr>
        <p:txBody>
          <a:bodyPr wrap="square" rtlCol="0">
            <a:spAutoFit/>
          </a:bodyPr>
          <a:lstStyle/>
          <a:p>
            <a:pPr algn="ctr"/>
            <a:r>
              <a:rPr lang="en-US" sz="3600" dirty="0" smtClean="0">
                <a:latin typeface="Open Sans" panose="020B0606030504020204" pitchFamily="34" charset="0"/>
                <a:ea typeface="Open Sans" panose="020B0606030504020204" pitchFamily="34" charset="0"/>
                <a:cs typeface="Open Sans" panose="020B0606030504020204" pitchFamily="34" charset="0"/>
              </a:rPr>
              <a:t>Servant</a:t>
            </a:r>
            <a:endParaRPr lang="en-US" sz="3600"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Arrow: Down 1">
            <a:extLst>
              <a:ext uri="{FF2B5EF4-FFF2-40B4-BE49-F238E27FC236}">
                <a16:creationId xmlns:a16="http://schemas.microsoft.com/office/drawing/2014/main" xmlns="" id="{F29A16CC-CCF6-4875-9561-650AC7E81AB3}"/>
              </a:ext>
            </a:extLst>
          </p:cNvPr>
          <p:cNvSpPr/>
          <p:nvPr/>
        </p:nvSpPr>
        <p:spPr>
          <a:xfrm>
            <a:off x="3847534" y="2310927"/>
            <a:ext cx="1570628" cy="3557609"/>
          </a:xfrm>
          <a:prstGeom prst="down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xmlns="" id="{3194BD2A-EACB-4DC5-B1D1-4D55FD33263A}"/>
              </a:ext>
            </a:extLst>
          </p:cNvPr>
          <p:cNvSpPr txBox="1"/>
          <p:nvPr/>
        </p:nvSpPr>
        <p:spPr>
          <a:xfrm>
            <a:off x="0" y="2757757"/>
            <a:ext cx="9144000" cy="1446550"/>
          </a:xfrm>
          <a:prstGeom prst="rect">
            <a:avLst/>
          </a:prstGeom>
          <a:noFill/>
        </p:spPr>
        <p:txBody>
          <a:bodyPr wrap="square" rtlCol="0">
            <a:spAutoFit/>
          </a:bodyPr>
          <a:lstStyle/>
          <a:p>
            <a:pPr algn="ctr"/>
            <a:r>
              <a:rPr lang="en-US" sz="4400" b="1" dirty="0" smtClean="0">
                <a:solidFill>
                  <a:schemeClr val="bg1"/>
                </a:solidFill>
                <a:effectLst>
                  <a:glow rad="101600">
                    <a:schemeClr val="tx1">
                      <a:alpha val="60000"/>
                    </a:schemeClr>
                  </a:glow>
                </a:effectLst>
                <a:latin typeface="Open Sans" panose="020B0606030504020204" pitchFamily="34" charset="0"/>
                <a:ea typeface="Open Sans" panose="020B0606030504020204" pitchFamily="34" charset="0"/>
                <a:cs typeface="Open Sans" panose="020B0606030504020204" pitchFamily="34" charset="0"/>
              </a:rPr>
              <a:t>Complete</a:t>
            </a:r>
            <a:br>
              <a:rPr lang="en-US" sz="4400" b="1" dirty="0" smtClean="0">
                <a:solidFill>
                  <a:schemeClr val="bg1"/>
                </a:solidFill>
                <a:effectLst>
                  <a:glow rad="101600">
                    <a:schemeClr val="tx1">
                      <a:alpha val="60000"/>
                    </a:schemeClr>
                  </a:glow>
                </a:effectLst>
                <a:latin typeface="Open Sans" panose="020B0606030504020204" pitchFamily="34" charset="0"/>
                <a:ea typeface="Open Sans" panose="020B0606030504020204" pitchFamily="34" charset="0"/>
                <a:cs typeface="Open Sans" panose="020B0606030504020204" pitchFamily="34" charset="0"/>
              </a:rPr>
            </a:br>
            <a:r>
              <a:rPr lang="en-US" sz="4400" b="1" dirty="0" smtClean="0">
                <a:solidFill>
                  <a:schemeClr val="bg1"/>
                </a:solidFill>
                <a:effectLst>
                  <a:glow rad="101600">
                    <a:schemeClr val="tx1">
                      <a:alpha val="60000"/>
                    </a:schemeClr>
                  </a:glow>
                </a:effectLst>
                <a:latin typeface="Open Sans" panose="020B0606030504020204" pitchFamily="34" charset="0"/>
                <a:ea typeface="Open Sans" panose="020B0606030504020204" pitchFamily="34" charset="0"/>
                <a:cs typeface="Open Sans" panose="020B0606030504020204" pitchFamily="34" charset="0"/>
              </a:rPr>
              <a:t>Authority</a:t>
            </a:r>
            <a:endParaRPr lang="en-US" sz="4400" b="1" dirty="0">
              <a:solidFill>
                <a:schemeClr val="bg1"/>
              </a:solidFill>
              <a:effectLst>
                <a:glow rad="101600">
                  <a:schemeClr val="tx1">
                    <a:alpha val="60000"/>
                  </a:schemeClr>
                </a:glow>
              </a:effectLst>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rebalwil\Dropbox\Philip’s drawings\Photo Feb 08, 10 15 13 PM.pn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5" name="Picture 2" descr="C:\Users\rebalwil\Dropbox\Philip’s drawings\Photo Feb 08, 10 15 13 PM.png"/>
          <p:cNvPicPr>
            <a:picLocks noChangeAspect="1" noChangeArrowheads="1"/>
          </p:cNvPicPr>
          <p:nvPr/>
        </p:nvPicPr>
        <p:blipFill>
          <a:blip r:embed="rId3" cstate="print"/>
          <a:srcRect l="63925" t="29370" r="26842" b="13104"/>
          <a:stretch>
            <a:fillRect/>
          </a:stretch>
        </p:blipFill>
        <p:spPr bwMode="auto">
          <a:xfrm>
            <a:off x="4067504" y="2207173"/>
            <a:ext cx="867104" cy="4051738"/>
          </a:xfrm>
          <a:prstGeom prst="rect">
            <a:avLst/>
          </a:prstGeom>
          <a:noFill/>
        </p:spPr>
      </p:pic>
      <p:sp>
        <p:nvSpPr>
          <p:cNvPr id="6" name="Rectangle 5"/>
          <p:cNvSpPr/>
          <p:nvPr/>
        </p:nvSpPr>
        <p:spPr>
          <a:xfrm>
            <a:off x="5328745" y="-38099"/>
            <a:ext cx="4051737" cy="3673366"/>
          </a:xfrm>
          <a:prstGeom prst="rect">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ular Callout 6"/>
          <p:cNvSpPr/>
          <p:nvPr/>
        </p:nvSpPr>
        <p:spPr>
          <a:xfrm>
            <a:off x="904875" y="1495425"/>
            <a:ext cx="1666875" cy="1323975"/>
          </a:xfrm>
          <a:prstGeom prst="wedgeRectCallout">
            <a:avLst>
              <a:gd name="adj1" fmla="val 78596"/>
              <a:gd name="adj2" fmla="val 30845"/>
            </a:avLst>
          </a:prstGeom>
          <a:solidFill>
            <a:srgbClr val="FFFF00"/>
          </a:solidFill>
          <a:ln w="38100">
            <a:solidFill>
              <a:schemeClr val="accent4">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latin typeface="Open Sans" pitchFamily="34" charset="0"/>
                <a:ea typeface="Open Sans" pitchFamily="34" charset="0"/>
                <a:cs typeface="Open Sans" pitchFamily="34" charset="0"/>
              </a:rPr>
              <a:t>Not my food</a:t>
            </a:r>
            <a:endParaRPr lang="en-US" sz="2400" dirty="0">
              <a:solidFill>
                <a:schemeClr val="tx1"/>
              </a:solidFill>
              <a:latin typeface="Open Sans" pitchFamily="34" charset="0"/>
              <a:ea typeface="Open Sans" pitchFamily="34" charset="0"/>
              <a:cs typeface="Open Sans" pitchFamily="34" charset="0"/>
            </a:endParaRPr>
          </a:p>
        </p:txBody>
      </p:sp>
      <p:sp>
        <p:nvSpPr>
          <p:cNvPr id="8" name="Rectangular Callout 7"/>
          <p:cNvSpPr/>
          <p:nvPr/>
        </p:nvSpPr>
        <p:spPr>
          <a:xfrm>
            <a:off x="6096000" y="1743075"/>
            <a:ext cx="1666875" cy="1323975"/>
          </a:xfrm>
          <a:prstGeom prst="wedgeRectCallout">
            <a:avLst>
              <a:gd name="adj1" fmla="val 14025"/>
              <a:gd name="adj2" fmla="val 91277"/>
            </a:avLst>
          </a:prstGeom>
          <a:solidFill>
            <a:srgbClr val="FFFF00"/>
          </a:solidFill>
          <a:ln w="38100">
            <a:solidFill>
              <a:schemeClr val="accent4">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latin typeface="Open Sans" pitchFamily="34" charset="0"/>
                <a:ea typeface="Open Sans" pitchFamily="34" charset="0"/>
                <a:cs typeface="Open Sans" pitchFamily="34" charset="0"/>
              </a:rPr>
              <a:t>Not my table</a:t>
            </a:r>
            <a:endParaRPr lang="en-US" sz="2400" dirty="0">
              <a:solidFill>
                <a:schemeClr val="tx1"/>
              </a:solidFill>
              <a:latin typeface="Open Sans" pitchFamily="34" charset="0"/>
              <a:ea typeface="Open Sans" pitchFamily="34" charset="0"/>
              <a:cs typeface="Open Sans" pitchFamily="34" charset="0"/>
            </a:endParaRPr>
          </a:p>
        </p:txBody>
      </p:sp>
      <p:sp>
        <p:nvSpPr>
          <p:cNvPr id="9" name="Rectangular Callout 8"/>
          <p:cNvSpPr/>
          <p:nvPr/>
        </p:nvSpPr>
        <p:spPr>
          <a:xfrm>
            <a:off x="2143125" y="3667125"/>
            <a:ext cx="1666875" cy="1323975"/>
          </a:xfrm>
          <a:prstGeom prst="wedgeRectCallout">
            <a:avLst>
              <a:gd name="adj1" fmla="val -75118"/>
              <a:gd name="adj2" fmla="val -21673"/>
            </a:avLst>
          </a:prstGeom>
          <a:solidFill>
            <a:srgbClr val="FFFF00"/>
          </a:solidFill>
          <a:ln w="38100">
            <a:solidFill>
              <a:schemeClr val="accent4">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latin typeface="Open Sans" pitchFamily="34" charset="0"/>
                <a:ea typeface="Open Sans" pitchFamily="34" charset="0"/>
                <a:cs typeface="Open Sans" pitchFamily="34" charset="0"/>
              </a:rPr>
              <a:t>Not my house</a:t>
            </a:r>
            <a:endParaRPr lang="en-US" sz="2400" dirty="0">
              <a:solidFill>
                <a:schemeClr val="tx1"/>
              </a:solidFill>
              <a:latin typeface="Open Sans" pitchFamily="34" charset="0"/>
              <a:ea typeface="Open Sans" pitchFamily="34" charset="0"/>
              <a:cs typeface="Open Sans" pitchFamily="34" charset="0"/>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EFB51DC7-0A18-45C6-A533-F4D25CA4AD7E}"/>
              </a:ext>
            </a:extLst>
          </p:cNvPr>
          <p:cNvSpPr/>
          <p:nvPr/>
        </p:nvSpPr>
        <p:spPr>
          <a:xfrm>
            <a:off x="0" y="0"/>
            <a:ext cx="9144000"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3194BD2A-EACB-4DC5-B1D1-4D55FD33263A}"/>
              </a:ext>
            </a:extLst>
          </p:cNvPr>
          <p:cNvSpPr txBox="1"/>
          <p:nvPr/>
        </p:nvSpPr>
        <p:spPr>
          <a:xfrm>
            <a:off x="0" y="2018513"/>
            <a:ext cx="9144000" cy="2554545"/>
          </a:xfrm>
          <a:prstGeom prst="rect">
            <a:avLst/>
          </a:prstGeom>
          <a:noFill/>
        </p:spPr>
        <p:txBody>
          <a:bodyPr wrap="square" rtlCol="0">
            <a:spAutoFit/>
          </a:bodyPr>
          <a:lstStyle/>
          <a:p>
            <a:pPr algn="ctr"/>
            <a:r>
              <a:rPr lang="en-US" sz="8000" dirty="0" smtClean="0">
                <a:latin typeface="Open Sans" panose="020B0606030504020204" pitchFamily="34" charset="0"/>
                <a:ea typeface="Open Sans" panose="020B0606030504020204" pitchFamily="34" charset="0"/>
                <a:cs typeface="Open Sans" panose="020B0606030504020204" pitchFamily="34" charset="0"/>
              </a:rPr>
              <a:t>The Duty</a:t>
            </a:r>
            <a:br>
              <a:rPr lang="en-US" sz="8000" dirty="0" smtClean="0">
                <a:latin typeface="Open Sans" panose="020B0606030504020204" pitchFamily="34" charset="0"/>
                <a:ea typeface="Open Sans" panose="020B0606030504020204" pitchFamily="34" charset="0"/>
                <a:cs typeface="Open Sans" panose="020B0606030504020204" pitchFamily="34" charset="0"/>
              </a:rPr>
            </a:br>
            <a:r>
              <a:rPr lang="en-US" sz="8000" dirty="0" smtClean="0">
                <a:latin typeface="Open Sans" panose="020B0606030504020204" pitchFamily="34" charset="0"/>
                <a:ea typeface="Open Sans" panose="020B0606030504020204" pitchFamily="34" charset="0"/>
                <a:cs typeface="Open Sans" panose="020B0606030504020204" pitchFamily="34" charset="0"/>
              </a:rPr>
              <a:t>of a Servant</a:t>
            </a:r>
            <a:endParaRPr lang="en-US" sz="8000" dirty="0">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transition>
    <p:fade thruBlk="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rebalwil\Dropbox\Philip’s drawings\Photo Feb 08, 10 15 13 PM.pn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5" name="Picture 2" descr="C:\Users\rebalwil\Dropbox\Philip’s drawings\Photo Feb 08, 10 15 13 PM.png"/>
          <p:cNvPicPr>
            <a:picLocks noChangeAspect="1" noChangeArrowheads="1"/>
          </p:cNvPicPr>
          <p:nvPr/>
        </p:nvPicPr>
        <p:blipFill>
          <a:blip r:embed="rId3" cstate="print"/>
          <a:srcRect l="63925" t="29370" r="26842" b="13104"/>
          <a:stretch>
            <a:fillRect/>
          </a:stretch>
        </p:blipFill>
        <p:spPr bwMode="auto">
          <a:xfrm>
            <a:off x="4067504" y="2207173"/>
            <a:ext cx="867104" cy="4051738"/>
          </a:xfrm>
          <a:prstGeom prst="rect">
            <a:avLst/>
          </a:prstGeom>
          <a:noFill/>
        </p:spPr>
      </p:pic>
      <p:sp>
        <p:nvSpPr>
          <p:cNvPr id="4" name="Bent Arrow 3"/>
          <p:cNvSpPr/>
          <p:nvPr/>
        </p:nvSpPr>
        <p:spPr>
          <a:xfrm rot="5400000">
            <a:off x="5407026" y="4039015"/>
            <a:ext cx="1561209" cy="2313239"/>
          </a:xfrm>
          <a:prstGeom prst="bentArrow">
            <a:avLst/>
          </a:prstGeom>
          <a:solidFill>
            <a:srgbClr val="FFFF00"/>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Bent Arrow 5"/>
          <p:cNvSpPr/>
          <p:nvPr/>
        </p:nvSpPr>
        <p:spPr>
          <a:xfrm rot="5400000" flipV="1">
            <a:off x="1955772" y="4056046"/>
            <a:ext cx="1561209" cy="2279177"/>
          </a:xfrm>
          <a:prstGeom prst="bentArrow">
            <a:avLst/>
          </a:prstGeom>
          <a:solidFill>
            <a:srgbClr val="FFFF00"/>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Rectangular Callout 6"/>
          <p:cNvSpPr/>
          <p:nvPr/>
        </p:nvSpPr>
        <p:spPr>
          <a:xfrm>
            <a:off x="1760562" y="2600893"/>
            <a:ext cx="2080430" cy="1323975"/>
          </a:xfrm>
          <a:prstGeom prst="wedgeRectCallout">
            <a:avLst>
              <a:gd name="adj1" fmla="val 29396"/>
              <a:gd name="adj2" fmla="val 73109"/>
            </a:avLst>
          </a:prstGeom>
          <a:solidFill>
            <a:srgbClr val="FFFF00"/>
          </a:solidFill>
          <a:ln w="38100">
            <a:solidFill>
              <a:schemeClr val="accent4">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latin typeface="Open Sans" pitchFamily="34" charset="0"/>
                <a:ea typeface="Open Sans" pitchFamily="34" charset="0"/>
                <a:cs typeface="Open Sans" pitchFamily="34" charset="0"/>
              </a:rPr>
              <a:t>Authority</a:t>
            </a:r>
            <a:endParaRPr lang="en-US" sz="3200" dirty="0">
              <a:solidFill>
                <a:schemeClr val="tx1"/>
              </a:solidFill>
              <a:latin typeface="Open Sans" pitchFamily="34" charset="0"/>
              <a:ea typeface="Open Sans" pitchFamily="34" charset="0"/>
              <a:cs typeface="Open Sans" pitchFamily="34" charset="0"/>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rebalwil\Dropbox\Philip’s drawings\Photo Feb 08, 10 15 13 PM.pn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5" name="Picture 2" descr="C:\Users\rebalwil\Dropbox\Philip’s drawings\Photo Feb 08, 10 15 13 PM.png"/>
          <p:cNvPicPr>
            <a:picLocks noChangeAspect="1" noChangeArrowheads="1"/>
          </p:cNvPicPr>
          <p:nvPr/>
        </p:nvPicPr>
        <p:blipFill>
          <a:blip r:embed="rId3" cstate="print"/>
          <a:srcRect l="63925" t="29370" r="26842" b="13104"/>
          <a:stretch>
            <a:fillRect/>
          </a:stretch>
        </p:blipFill>
        <p:spPr bwMode="auto">
          <a:xfrm>
            <a:off x="4067504" y="2207173"/>
            <a:ext cx="867104" cy="4051738"/>
          </a:xfrm>
          <a:prstGeom prst="rect">
            <a:avLst/>
          </a:prstGeom>
          <a:noFill/>
        </p:spPr>
      </p:pic>
      <p:sp>
        <p:nvSpPr>
          <p:cNvPr id="7" name="Rectangular Callout 6"/>
          <p:cNvSpPr/>
          <p:nvPr/>
        </p:nvSpPr>
        <p:spPr>
          <a:xfrm>
            <a:off x="3493826" y="690206"/>
            <a:ext cx="3267787" cy="1323975"/>
          </a:xfrm>
          <a:prstGeom prst="wedgeRectCallout">
            <a:avLst>
              <a:gd name="adj1" fmla="val 36079"/>
              <a:gd name="adj2" fmla="val 115372"/>
            </a:avLst>
          </a:prstGeom>
          <a:solidFill>
            <a:srgbClr val="FFFF00"/>
          </a:solidFill>
          <a:ln w="38100">
            <a:solidFill>
              <a:schemeClr val="accent4">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latin typeface="Open Sans" pitchFamily="34" charset="0"/>
                <a:ea typeface="Open Sans" pitchFamily="34" charset="0"/>
                <a:cs typeface="Open Sans" pitchFamily="34" charset="0"/>
              </a:rPr>
              <a:t>Responsibility of care</a:t>
            </a:r>
            <a:endParaRPr lang="en-US" sz="3200" dirty="0">
              <a:solidFill>
                <a:schemeClr val="tx1"/>
              </a:solidFill>
              <a:latin typeface="Open Sans" pitchFamily="34" charset="0"/>
              <a:ea typeface="Open Sans" pitchFamily="34" charset="0"/>
              <a:cs typeface="Open Sans"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C:\Users\rebalwil\Dropbox\Philip’s drawings\Photo Feb 08, 10 15 13 PM.png"/>
          <p:cNvPicPr>
            <a:picLocks noChangeAspect="1" noChangeArrowheads="1"/>
          </p:cNvPicPr>
          <p:nvPr/>
        </p:nvPicPr>
        <p:blipFill>
          <a:blip r:embed="rId2" cstate="print"/>
          <a:stretch>
            <a:fillRect/>
          </a:stretch>
        </p:blipFill>
        <p:spPr bwMode="auto">
          <a:xfrm>
            <a:off x="0" y="0"/>
            <a:ext cx="9144000" cy="6858000"/>
          </a:xfrm>
          <a:prstGeom prst="rect">
            <a:avLst/>
          </a:prstGeom>
          <a:noFill/>
        </p:spPr>
      </p:pic>
      <p:sp>
        <p:nvSpPr>
          <p:cNvPr id="6" name="Freeform 5"/>
          <p:cNvSpPr/>
          <p:nvPr/>
        </p:nvSpPr>
        <p:spPr>
          <a:xfrm>
            <a:off x="4414345" y="2297960"/>
            <a:ext cx="1686910" cy="2755537"/>
          </a:xfrm>
          <a:custGeom>
            <a:avLst/>
            <a:gdLst>
              <a:gd name="connsiteX0" fmla="*/ 0 w 1686910"/>
              <a:gd name="connsiteY0" fmla="*/ 2337102 h 2755537"/>
              <a:gd name="connsiteX1" fmla="*/ 0 w 1686910"/>
              <a:gd name="connsiteY1" fmla="*/ 2337102 h 2755537"/>
              <a:gd name="connsiteX2" fmla="*/ 110358 w 1686910"/>
              <a:gd name="connsiteY2" fmla="*/ 2179447 h 2755537"/>
              <a:gd name="connsiteX3" fmla="*/ 141889 w 1686910"/>
              <a:gd name="connsiteY3" fmla="*/ 2084854 h 2755537"/>
              <a:gd name="connsiteX4" fmla="*/ 157655 w 1686910"/>
              <a:gd name="connsiteY4" fmla="*/ 2006026 h 2755537"/>
              <a:gd name="connsiteX5" fmla="*/ 173421 w 1686910"/>
              <a:gd name="connsiteY5" fmla="*/ 1958730 h 2755537"/>
              <a:gd name="connsiteX6" fmla="*/ 189186 w 1686910"/>
              <a:gd name="connsiteY6" fmla="*/ 1879902 h 2755537"/>
              <a:gd name="connsiteX7" fmla="*/ 236483 w 1686910"/>
              <a:gd name="connsiteY7" fmla="*/ 1722247 h 2755537"/>
              <a:gd name="connsiteX8" fmla="*/ 252248 w 1686910"/>
              <a:gd name="connsiteY8" fmla="*/ 1674950 h 2755537"/>
              <a:gd name="connsiteX9" fmla="*/ 268014 w 1686910"/>
              <a:gd name="connsiteY9" fmla="*/ 1627654 h 2755537"/>
              <a:gd name="connsiteX10" fmla="*/ 315310 w 1686910"/>
              <a:gd name="connsiteY10" fmla="*/ 1375406 h 2755537"/>
              <a:gd name="connsiteX11" fmla="*/ 331076 w 1686910"/>
              <a:gd name="connsiteY11" fmla="*/ 1296578 h 2755537"/>
              <a:gd name="connsiteX12" fmla="*/ 362607 w 1686910"/>
              <a:gd name="connsiteY12" fmla="*/ 1186219 h 2755537"/>
              <a:gd name="connsiteX13" fmla="*/ 394138 w 1686910"/>
              <a:gd name="connsiteY13" fmla="*/ 1091626 h 2755537"/>
              <a:gd name="connsiteX14" fmla="*/ 409903 w 1686910"/>
              <a:gd name="connsiteY14" fmla="*/ 1044330 h 2755537"/>
              <a:gd name="connsiteX15" fmla="*/ 457200 w 1686910"/>
              <a:gd name="connsiteY15" fmla="*/ 902440 h 2755537"/>
              <a:gd name="connsiteX16" fmla="*/ 472965 w 1686910"/>
              <a:gd name="connsiteY16" fmla="*/ 855143 h 2755537"/>
              <a:gd name="connsiteX17" fmla="*/ 504496 w 1686910"/>
              <a:gd name="connsiteY17" fmla="*/ 807847 h 2755537"/>
              <a:gd name="connsiteX18" fmla="*/ 551793 w 1686910"/>
              <a:gd name="connsiteY18" fmla="*/ 713254 h 2755537"/>
              <a:gd name="connsiteX19" fmla="*/ 583324 w 1686910"/>
              <a:gd name="connsiteY19" fmla="*/ 334881 h 2755537"/>
              <a:gd name="connsiteX20" fmla="*/ 599089 w 1686910"/>
              <a:gd name="connsiteY20" fmla="*/ 192992 h 2755537"/>
              <a:gd name="connsiteX21" fmla="*/ 614855 w 1686910"/>
              <a:gd name="connsiteY21" fmla="*/ 66868 h 2755537"/>
              <a:gd name="connsiteX22" fmla="*/ 662152 w 1686910"/>
              <a:gd name="connsiteY22" fmla="*/ 35337 h 2755537"/>
              <a:gd name="connsiteX23" fmla="*/ 772510 w 1686910"/>
              <a:gd name="connsiteY23" fmla="*/ 3806 h 2755537"/>
              <a:gd name="connsiteX24" fmla="*/ 945931 w 1686910"/>
              <a:gd name="connsiteY24" fmla="*/ 51102 h 2755537"/>
              <a:gd name="connsiteX25" fmla="*/ 977462 w 1686910"/>
              <a:gd name="connsiteY25" fmla="*/ 98399 h 2755537"/>
              <a:gd name="connsiteX26" fmla="*/ 1024758 w 1686910"/>
              <a:gd name="connsiteY26" fmla="*/ 240288 h 2755537"/>
              <a:gd name="connsiteX27" fmla="*/ 1040524 w 1686910"/>
              <a:gd name="connsiteY27" fmla="*/ 287585 h 2755537"/>
              <a:gd name="connsiteX28" fmla="*/ 1024758 w 1686910"/>
              <a:gd name="connsiteY28" fmla="*/ 539833 h 2755537"/>
              <a:gd name="connsiteX29" fmla="*/ 993227 w 1686910"/>
              <a:gd name="connsiteY29" fmla="*/ 634426 h 2755537"/>
              <a:gd name="connsiteX30" fmla="*/ 977462 w 1686910"/>
              <a:gd name="connsiteY30" fmla="*/ 681723 h 2755537"/>
              <a:gd name="connsiteX31" fmla="*/ 930165 w 1686910"/>
              <a:gd name="connsiteY31" fmla="*/ 776316 h 2755537"/>
              <a:gd name="connsiteX32" fmla="*/ 977462 w 1686910"/>
              <a:gd name="connsiteY32" fmla="*/ 807847 h 2755537"/>
              <a:gd name="connsiteX33" fmla="*/ 1072055 w 1686910"/>
              <a:gd name="connsiteY33" fmla="*/ 839378 h 2755537"/>
              <a:gd name="connsiteX34" fmla="*/ 1119352 w 1686910"/>
              <a:gd name="connsiteY34" fmla="*/ 886674 h 2755537"/>
              <a:gd name="connsiteX35" fmla="*/ 1213945 w 1686910"/>
              <a:gd name="connsiteY35" fmla="*/ 949737 h 2755537"/>
              <a:gd name="connsiteX36" fmla="*/ 1245476 w 1686910"/>
              <a:gd name="connsiteY36" fmla="*/ 997033 h 2755537"/>
              <a:gd name="connsiteX37" fmla="*/ 1387365 w 1686910"/>
              <a:gd name="connsiteY37" fmla="*/ 1060095 h 2755537"/>
              <a:gd name="connsiteX38" fmla="*/ 1450427 w 1686910"/>
              <a:gd name="connsiteY38" fmla="*/ 1075861 h 2755537"/>
              <a:gd name="connsiteX39" fmla="*/ 1671145 w 1686910"/>
              <a:gd name="connsiteY39" fmla="*/ 1107392 h 2755537"/>
              <a:gd name="connsiteX40" fmla="*/ 1686910 w 1686910"/>
              <a:gd name="connsiteY40" fmla="*/ 1154688 h 2755537"/>
              <a:gd name="connsiteX41" fmla="*/ 1671145 w 1686910"/>
              <a:gd name="connsiteY41" fmla="*/ 1296578 h 2755537"/>
              <a:gd name="connsiteX42" fmla="*/ 1608083 w 1686910"/>
              <a:gd name="connsiteY42" fmla="*/ 1438468 h 2755537"/>
              <a:gd name="connsiteX43" fmla="*/ 1560786 w 1686910"/>
              <a:gd name="connsiteY43" fmla="*/ 1485764 h 2755537"/>
              <a:gd name="connsiteX44" fmla="*/ 1277007 w 1686910"/>
              <a:gd name="connsiteY44" fmla="*/ 1469999 h 2755537"/>
              <a:gd name="connsiteX45" fmla="*/ 1182414 w 1686910"/>
              <a:gd name="connsiteY45" fmla="*/ 1438468 h 2755537"/>
              <a:gd name="connsiteX46" fmla="*/ 1135117 w 1686910"/>
              <a:gd name="connsiteY46" fmla="*/ 1406937 h 2755537"/>
              <a:gd name="connsiteX47" fmla="*/ 1087821 w 1686910"/>
              <a:gd name="connsiteY47" fmla="*/ 1391171 h 2755537"/>
              <a:gd name="connsiteX48" fmla="*/ 1008993 w 1686910"/>
              <a:gd name="connsiteY48" fmla="*/ 1312343 h 2755537"/>
              <a:gd name="connsiteX49" fmla="*/ 867103 w 1686910"/>
              <a:gd name="connsiteY49" fmla="*/ 1201985 h 2755537"/>
              <a:gd name="connsiteX50" fmla="*/ 819807 w 1686910"/>
              <a:gd name="connsiteY50" fmla="*/ 1170454 h 2755537"/>
              <a:gd name="connsiteX51" fmla="*/ 725214 w 1686910"/>
              <a:gd name="connsiteY51" fmla="*/ 1138923 h 2755537"/>
              <a:gd name="connsiteX52" fmla="*/ 693683 w 1686910"/>
              <a:gd name="connsiteY52" fmla="*/ 1186219 h 2755537"/>
              <a:gd name="connsiteX53" fmla="*/ 646386 w 1686910"/>
              <a:gd name="connsiteY53" fmla="*/ 1343874 h 2755537"/>
              <a:gd name="connsiteX54" fmla="*/ 630621 w 1686910"/>
              <a:gd name="connsiteY54" fmla="*/ 1548826 h 2755537"/>
              <a:gd name="connsiteX55" fmla="*/ 614855 w 1686910"/>
              <a:gd name="connsiteY55" fmla="*/ 1611888 h 2755537"/>
              <a:gd name="connsiteX56" fmla="*/ 599089 w 1686910"/>
              <a:gd name="connsiteY56" fmla="*/ 1738012 h 2755537"/>
              <a:gd name="connsiteX57" fmla="*/ 567558 w 1686910"/>
              <a:gd name="connsiteY57" fmla="*/ 2289806 h 2755537"/>
              <a:gd name="connsiteX58" fmla="*/ 536027 w 1686910"/>
              <a:gd name="connsiteY58" fmla="*/ 2510523 h 2755537"/>
              <a:gd name="connsiteX59" fmla="*/ 488731 w 1686910"/>
              <a:gd name="connsiteY59" fmla="*/ 2605116 h 2755537"/>
              <a:gd name="connsiteX60" fmla="*/ 441434 w 1686910"/>
              <a:gd name="connsiteY60" fmla="*/ 2620881 h 2755537"/>
              <a:gd name="connsiteX61" fmla="*/ 346841 w 1686910"/>
              <a:gd name="connsiteY61" fmla="*/ 2683943 h 2755537"/>
              <a:gd name="connsiteX62" fmla="*/ 252248 w 1686910"/>
              <a:gd name="connsiteY62" fmla="*/ 2747006 h 2755537"/>
              <a:gd name="connsiteX63" fmla="*/ 126124 w 1686910"/>
              <a:gd name="connsiteY63" fmla="*/ 2731240 h 2755537"/>
              <a:gd name="connsiteX64" fmla="*/ 94593 w 1686910"/>
              <a:gd name="connsiteY64" fmla="*/ 2636647 h 2755537"/>
              <a:gd name="connsiteX65" fmla="*/ 78827 w 1686910"/>
              <a:gd name="connsiteY65" fmla="*/ 2337102 h 2755537"/>
              <a:gd name="connsiteX66" fmla="*/ 63062 w 1686910"/>
              <a:gd name="connsiteY66" fmla="*/ 2274040 h 2755537"/>
              <a:gd name="connsiteX67" fmla="*/ 126124 w 1686910"/>
              <a:gd name="connsiteY67" fmla="*/ 2195212 h 2755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686910" h="2755537">
                <a:moveTo>
                  <a:pt x="0" y="2337102"/>
                </a:moveTo>
                <a:lnTo>
                  <a:pt x="0" y="2337102"/>
                </a:lnTo>
                <a:cubicBezTo>
                  <a:pt x="36786" y="2284550"/>
                  <a:pt x="90073" y="2240303"/>
                  <a:pt x="110358" y="2179447"/>
                </a:cubicBezTo>
                <a:cubicBezTo>
                  <a:pt x="120868" y="2147916"/>
                  <a:pt x="135371" y="2117445"/>
                  <a:pt x="141889" y="2084854"/>
                </a:cubicBezTo>
                <a:cubicBezTo>
                  <a:pt x="147144" y="2058578"/>
                  <a:pt x="151156" y="2032022"/>
                  <a:pt x="157655" y="2006026"/>
                </a:cubicBezTo>
                <a:cubicBezTo>
                  <a:pt x="161686" y="1989904"/>
                  <a:pt x="169390" y="1974852"/>
                  <a:pt x="173421" y="1958730"/>
                </a:cubicBezTo>
                <a:cubicBezTo>
                  <a:pt x="179920" y="1932734"/>
                  <a:pt x="183373" y="1906060"/>
                  <a:pt x="189186" y="1879902"/>
                </a:cubicBezTo>
                <a:cubicBezTo>
                  <a:pt x="205069" y="1808428"/>
                  <a:pt x="210286" y="1800840"/>
                  <a:pt x="236483" y="1722247"/>
                </a:cubicBezTo>
                <a:lnTo>
                  <a:pt x="252248" y="1674950"/>
                </a:lnTo>
                <a:lnTo>
                  <a:pt x="268014" y="1627654"/>
                </a:lnTo>
                <a:cubicBezTo>
                  <a:pt x="292588" y="1480203"/>
                  <a:pt x="277512" y="1564397"/>
                  <a:pt x="315310" y="1375406"/>
                </a:cubicBezTo>
                <a:cubicBezTo>
                  <a:pt x="320565" y="1349130"/>
                  <a:pt x="322603" y="1321999"/>
                  <a:pt x="331076" y="1296578"/>
                </a:cubicBezTo>
                <a:cubicBezTo>
                  <a:pt x="384070" y="1137589"/>
                  <a:pt x="303203" y="1384230"/>
                  <a:pt x="362607" y="1186219"/>
                </a:cubicBezTo>
                <a:cubicBezTo>
                  <a:pt x="372158" y="1154384"/>
                  <a:pt x="383628" y="1123157"/>
                  <a:pt x="394138" y="1091626"/>
                </a:cubicBezTo>
                <a:lnTo>
                  <a:pt x="409903" y="1044330"/>
                </a:lnTo>
                <a:lnTo>
                  <a:pt x="457200" y="902440"/>
                </a:lnTo>
                <a:cubicBezTo>
                  <a:pt x="462455" y="886674"/>
                  <a:pt x="463747" y="868970"/>
                  <a:pt x="472965" y="855143"/>
                </a:cubicBezTo>
                <a:cubicBezTo>
                  <a:pt x="483475" y="839378"/>
                  <a:pt x="496022" y="824794"/>
                  <a:pt x="504496" y="807847"/>
                </a:cubicBezTo>
                <a:cubicBezTo>
                  <a:pt x="569768" y="677304"/>
                  <a:pt x="461431" y="848796"/>
                  <a:pt x="551793" y="713254"/>
                </a:cubicBezTo>
                <a:cubicBezTo>
                  <a:pt x="603740" y="557407"/>
                  <a:pt x="558490" y="707390"/>
                  <a:pt x="583324" y="334881"/>
                </a:cubicBezTo>
                <a:cubicBezTo>
                  <a:pt x="586489" y="287399"/>
                  <a:pt x="593529" y="240253"/>
                  <a:pt x="599089" y="192992"/>
                </a:cubicBezTo>
                <a:cubicBezTo>
                  <a:pt x="604039" y="150914"/>
                  <a:pt x="599120" y="106206"/>
                  <a:pt x="614855" y="66868"/>
                </a:cubicBezTo>
                <a:cubicBezTo>
                  <a:pt x="621892" y="49275"/>
                  <a:pt x="645205" y="43811"/>
                  <a:pt x="662152" y="35337"/>
                </a:cubicBezTo>
                <a:cubicBezTo>
                  <a:pt x="684774" y="24026"/>
                  <a:pt x="752298" y="8859"/>
                  <a:pt x="772510" y="3806"/>
                </a:cubicBezTo>
                <a:cubicBezTo>
                  <a:pt x="847116" y="13131"/>
                  <a:pt x="894829" y="0"/>
                  <a:pt x="945931" y="51102"/>
                </a:cubicBezTo>
                <a:cubicBezTo>
                  <a:pt x="959329" y="64500"/>
                  <a:pt x="966952" y="82633"/>
                  <a:pt x="977462" y="98399"/>
                </a:cubicBezTo>
                <a:lnTo>
                  <a:pt x="1024758" y="240288"/>
                </a:lnTo>
                <a:lnTo>
                  <a:pt x="1040524" y="287585"/>
                </a:lnTo>
                <a:cubicBezTo>
                  <a:pt x="1035269" y="371668"/>
                  <a:pt x="1036141" y="456359"/>
                  <a:pt x="1024758" y="539833"/>
                </a:cubicBezTo>
                <a:cubicBezTo>
                  <a:pt x="1020267" y="572765"/>
                  <a:pt x="1003737" y="602895"/>
                  <a:pt x="993227" y="634426"/>
                </a:cubicBezTo>
                <a:cubicBezTo>
                  <a:pt x="987972" y="650192"/>
                  <a:pt x="986680" y="667896"/>
                  <a:pt x="977462" y="681723"/>
                </a:cubicBezTo>
                <a:cubicBezTo>
                  <a:pt x="936713" y="742846"/>
                  <a:pt x="951923" y="711044"/>
                  <a:pt x="930165" y="776316"/>
                </a:cubicBezTo>
                <a:cubicBezTo>
                  <a:pt x="945931" y="786826"/>
                  <a:pt x="960147" y="800152"/>
                  <a:pt x="977462" y="807847"/>
                </a:cubicBezTo>
                <a:cubicBezTo>
                  <a:pt x="1007834" y="821346"/>
                  <a:pt x="1072055" y="839378"/>
                  <a:pt x="1072055" y="839378"/>
                </a:cubicBezTo>
                <a:cubicBezTo>
                  <a:pt x="1087821" y="855143"/>
                  <a:pt x="1101753" y="872986"/>
                  <a:pt x="1119352" y="886674"/>
                </a:cubicBezTo>
                <a:cubicBezTo>
                  <a:pt x="1149265" y="909940"/>
                  <a:pt x="1213945" y="949737"/>
                  <a:pt x="1213945" y="949737"/>
                </a:cubicBezTo>
                <a:cubicBezTo>
                  <a:pt x="1224455" y="965502"/>
                  <a:pt x="1232078" y="983635"/>
                  <a:pt x="1245476" y="997033"/>
                </a:cubicBezTo>
                <a:cubicBezTo>
                  <a:pt x="1279986" y="1031543"/>
                  <a:pt x="1345735" y="1049687"/>
                  <a:pt x="1387365" y="1060095"/>
                </a:cubicBezTo>
                <a:cubicBezTo>
                  <a:pt x="1408386" y="1065350"/>
                  <a:pt x="1429054" y="1072299"/>
                  <a:pt x="1450427" y="1075861"/>
                </a:cubicBezTo>
                <a:cubicBezTo>
                  <a:pt x="1523735" y="1088079"/>
                  <a:pt x="1671145" y="1107392"/>
                  <a:pt x="1671145" y="1107392"/>
                </a:cubicBezTo>
                <a:cubicBezTo>
                  <a:pt x="1676400" y="1123157"/>
                  <a:pt x="1686910" y="1138070"/>
                  <a:pt x="1686910" y="1154688"/>
                </a:cubicBezTo>
                <a:cubicBezTo>
                  <a:pt x="1686910" y="1202276"/>
                  <a:pt x="1680478" y="1249914"/>
                  <a:pt x="1671145" y="1296578"/>
                </a:cubicBezTo>
                <a:cubicBezTo>
                  <a:pt x="1660291" y="1350848"/>
                  <a:pt x="1642846" y="1396752"/>
                  <a:pt x="1608083" y="1438468"/>
                </a:cubicBezTo>
                <a:cubicBezTo>
                  <a:pt x="1593810" y="1455596"/>
                  <a:pt x="1576552" y="1469999"/>
                  <a:pt x="1560786" y="1485764"/>
                </a:cubicBezTo>
                <a:cubicBezTo>
                  <a:pt x="1466193" y="1480509"/>
                  <a:pt x="1371014" y="1481750"/>
                  <a:pt x="1277007" y="1469999"/>
                </a:cubicBezTo>
                <a:cubicBezTo>
                  <a:pt x="1244027" y="1465877"/>
                  <a:pt x="1182414" y="1438468"/>
                  <a:pt x="1182414" y="1438468"/>
                </a:cubicBezTo>
                <a:cubicBezTo>
                  <a:pt x="1166648" y="1427958"/>
                  <a:pt x="1152064" y="1415411"/>
                  <a:pt x="1135117" y="1406937"/>
                </a:cubicBezTo>
                <a:cubicBezTo>
                  <a:pt x="1120253" y="1399505"/>
                  <a:pt x="1101116" y="1401142"/>
                  <a:pt x="1087821" y="1391171"/>
                </a:cubicBezTo>
                <a:cubicBezTo>
                  <a:pt x="1058093" y="1368875"/>
                  <a:pt x="1039912" y="1332956"/>
                  <a:pt x="1008993" y="1312343"/>
                </a:cubicBezTo>
                <a:cubicBezTo>
                  <a:pt x="769922" y="1152962"/>
                  <a:pt x="1015285" y="1325469"/>
                  <a:pt x="867103" y="1201985"/>
                </a:cubicBezTo>
                <a:cubicBezTo>
                  <a:pt x="852547" y="1189855"/>
                  <a:pt x="837122" y="1178149"/>
                  <a:pt x="819807" y="1170454"/>
                </a:cubicBezTo>
                <a:cubicBezTo>
                  <a:pt x="789435" y="1156955"/>
                  <a:pt x="725214" y="1138923"/>
                  <a:pt x="725214" y="1138923"/>
                </a:cubicBezTo>
                <a:cubicBezTo>
                  <a:pt x="714704" y="1154688"/>
                  <a:pt x="701378" y="1168904"/>
                  <a:pt x="693683" y="1186219"/>
                </a:cubicBezTo>
                <a:cubicBezTo>
                  <a:pt x="671751" y="1235565"/>
                  <a:pt x="659488" y="1291466"/>
                  <a:pt x="646386" y="1343874"/>
                </a:cubicBezTo>
                <a:cubicBezTo>
                  <a:pt x="641131" y="1412191"/>
                  <a:pt x="638627" y="1480776"/>
                  <a:pt x="630621" y="1548826"/>
                </a:cubicBezTo>
                <a:cubicBezTo>
                  <a:pt x="628089" y="1570345"/>
                  <a:pt x="618417" y="1590515"/>
                  <a:pt x="614855" y="1611888"/>
                </a:cubicBezTo>
                <a:cubicBezTo>
                  <a:pt x="607889" y="1653680"/>
                  <a:pt x="604344" y="1695971"/>
                  <a:pt x="599089" y="1738012"/>
                </a:cubicBezTo>
                <a:cubicBezTo>
                  <a:pt x="588579" y="1921943"/>
                  <a:pt x="587902" y="2106701"/>
                  <a:pt x="567558" y="2289806"/>
                </a:cubicBezTo>
                <a:cubicBezTo>
                  <a:pt x="557747" y="2378108"/>
                  <a:pt x="556107" y="2430203"/>
                  <a:pt x="536027" y="2510523"/>
                </a:cubicBezTo>
                <a:cubicBezTo>
                  <a:pt x="528887" y="2539084"/>
                  <a:pt x="512814" y="2585850"/>
                  <a:pt x="488731" y="2605116"/>
                </a:cubicBezTo>
                <a:cubicBezTo>
                  <a:pt x="475754" y="2615497"/>
                  <a:pt x="457200" y="2615626"/>
                  <a:pt x="441434" y="2620881"/>
                </a:cubicBezTo>
                <a:cubicBezTo>
                  <a:pt x="409903" y="2641902"/>
                  <a:pt x="373637" y="2657147"/>
                  <a:pt x="346841" y="2683943"/>
                </a:cubicBezTo>
                <a:cubicBezTo>
                  <a:pt x="287794" y="2742991"/>
                  <a:pt x="320697" y="2724189"/>
                  <a:pt x="252248" y="2747006"/>
                </a:cubicBezTo>
                <a:cubicBezTo>
                  <a:pt x="210207" y="2741751"/>
                  <a:pt x="160834" y="2755537"/>
                  <a:pt x="126124" y="2731240"/>
                </a:cubicBezTo>
                <a:cubicBezTo>
                  <a:pt x="98896" y="2712180"/>
                  <a:pt x="94593" y="2636647"/>
                  <a:pt x="94593" y="2636647"/>
                </a:cubicBezTo>
                <a:cubicBezTo>
                  <a:pt x="89338" y="2536799"/>
                  <a:pt x="87879" y="2436678"/>
                  <a:pt x="78827" y="2337102"/>
                </a:cubicBezTo>
                <a:cubicBezTo>
                  <a:pt x="61400" y="2145407"/>
                  <a:pt x="63062" y="2350513"/>
                  <a:pt x="63062" y="2274040"/>
                </a:cubicBezTo>
                <a:lnTo>
                  <a:pt x="126124" y="2195212"/>
                </a:lnTo>
              </a:path>
            </a:pathLst>
          </a:custGeom>
          <a:solidFill>
            <a:srgbClr val="F9F9F9"/>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050" name="Picture 2" descr="C:\Users\rebalwil\Dropbox\Philip’s drawings\Photo Feb 08, 10 18 11 PM.png"/>
          <p:cNvPicPr>
            <a:picLocks noChangeAspect="1" noChangeArrowheads="1"/>
          </p:cNvPicPr>
          <p:nvPr/>
        </p:nvPicPr>
        <p:blipFill>
          <a:blip r:embed="rId3" cstate="print"/>
          <a:srcRect l="31741" t="26439" r="30280" b="14711"/>
          <a:stretch>
            <a:fillRect/>
          </a:stretch>
        </p:blipFill>
        <p:spPr bwMode="auto">
          <a:xfrm>
            <a:off x="4176013" y="2099441"/>
            <a:ext cx="2808095" cy="3263461"/>
          </a:xfrm>
          <a:prstGeom prst="rect">
            <a:avLst/>
          </a:prstGeom>
          <a:noFill/>
        </p:spPr>
      </p:pic>
      <p:sp>
        <p:nvSpPr>
          <p:cNvPr id="11" name="Rectangular Callout 10"/>
          <p:cNvSpPr/>
          <p:nvPr/>
        </p:nvSpPr>
        <p:spPr>
          <a:xfrm>
            <a:off x="518615" y="664475"/>
            <a:ext cx="2143694" cy="1505518"/>
          </a:xfrm>
          <a:prstGeom prst="wedgeRectCallout">
            <a:avLst>
              <a:gd name="adj1" fmla="val 77563"/>
              <a:gd name="adj2" fmla="val 60961"/>
            </a:avLst>
          </a:prstGeom>
          <a:solidFill>
            <a:srgbClr val="FFFF00"/>
          </a:solidFill>
          <a:ln w="38100">
            <a:solidFill>
              <a:schemeClr val="accent4">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latin typeface="Open Sans" pitchFamily="34" charset="0"/>
                <a:ea typeface="Open Sans" pitchFamily="34" charset="0"/>
                <a:cs typeface="Open Sans" pitchFamily="34" charset="0"/>
              </a:rPr>
              <a:t>Take the master’s food</a:t>
            </a:r>
            <a:endParaRPr lang="en-US" sz="3200" dirty="0">
              <a:solidFill>
                <a:schemeClr val="tx1"/>
              </a:solidFill>
              <a:latin typeface="Open Sans" pitchFamily="34" charset="0"/>
              <a:ea typeface="Open Sans" pitchFamily="34" charset="0"/>
              <a:cs typeface="Open Sans" pitchFamily="34" charset="0"/>
            </a:endParaRPr>
          </a:p>
        </p:txBody>
      </p:sp>
      <p:sp>
        <p:nvSpPr>
          <p:cNvPr id="13" name="Rectangular Callout 12"/>
          <p:cNvSpPr/>
          <p:nvPr/>
        </p:nvSpPr>
        <p:spPr>
          <a:xfrm>
            <a:off x="5090615" y="354842"/>
            <a:ext cx="2879678" cy="1705970"/>
          </a:xfrm>
          <a:prstGeom prst="wedgeRectCallout">
            <a:avLst>
              <a:gd name="adj1" fmla="val 23448"/>
              <a:gd name="adj2" fmla="val 73652"/>
            </a:avLst>
          </a:prstGeom>
          <a:solidFill>
            <a:srgbClr val="FFFF00"/>
          </a:solidFill>
          <a:ln w="38100">
            <a:solidFill>
              <a:schemeClr val="accent4">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latin typeface="Open Sans" pitchFamily="34" charset="0"/>
                <a:ea typeface="Open Sans" pitchFamily="34" charset="0"/>
                <a:cs typeface="Open Sans" pitchFamily="34" charset="0"/>
              </a:rPr>
              <a:t>Give it to the master’s household</a:t>
            </a:r>
            <a:endParaRPr lang="en-US" sz="3200" dirty="0">
              <a:solidFill>
                <a:schemeClr val="tx1"/>
              </a:solidFill>
              <a:latin typeface="Open Sans" pitchFamily="34" charset="0"/>
              <a:ea typeface="Open Sans" pitchFamily="34" charset="0"/>
              <a:cs typeface="Open Sans" pitchFamily="34" charset="0"/>
            </a:endParaRPr>
          </a:p>
        </p:txBody>
      </p:sp>
      <p:sp>
        <p:nvSpPr>
          <p:cNvPr id="14" name="Right Arrow 13"/>
          <p:cNvSpPr/>
          <p:nvPr/>
        </p:nvSpPr>
        <p:spPr>
          <a:xfrm rot="1979096">
            <a:off x="3526975" y="3143236"/>
            <a:ext cx="1187355" cy="583161"/>
          </a:xfrm>
          <a:prstGeom prst="rightArrow">
            <a:avLst/>
          </a:prstGeom>
          <a:solidFill>
            <a:srgbClr val="FFFF00"/>
          </a:solidFill>
          <a:ln w="38100">
            <a:solidFill>
              <a:schemeClr val="accent4">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rot="705493">
            <a:off x="4700687" y="3648204"/>
            <a:ext cx="1187355" cy="583161"/>
          </a:xfrm>
          <a:prstGeom prst="rightArrow">
            <a:avLst/>
          </a:prstGeom>
          <a:solidFill>
            <a:srgbClr val="FFFF00"/>
          </a:solidFill>
          <a:ln w="38100">
            <a:solidFill>
              <a:schemeClr val="accent4">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rot="21130046">
            <a:off x="6024522" y="3689147"/>
            <a:ext cx="1187355" cy="583161"/>
          </a:xfrm>
          <a:prstGeom prst="rightArrow">
            <a:avLst/>
          </a:prstGeom>
          <a:solidFill>
            <a:srgbClr val="FFFF00"/>
          </a:solidFill>
          <a:ln w="38100">
            <a:solidFill>
              <a:schemeClr val="accent4">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C:\Users\rebalwil\Dropbox\Philip’s drawings\Photo Feb 08, 10 15 13 PM.png"/>
          <p:cNvPicPr>
            <a:picLocks noChangeAspect="1" noChangeArrowheads="1"/>
          </p:cNvPicPr>
          <p:nvPr/>
        </p:nvPicPr>
        <p:blipFill>
          <a:blip r:embed="rId2" cstate="print"/>
          <a:stretch>
            <a:fillRect/>
          </a:stretch>
        </p:blipFill>
        <p:spPr bwMode="auto">
          <a:xfrm>
            <a:off x="0" y="0"/>
            <a:ext cx="9144000" cy="6858000"/>
          </a:xfrm>
          <a:prstGeom prst="rect">
            <a:avLst/>
          </a:prstGeom>
          <a:noFill/>
        </p:spPr>
      </p:pic>
      <p:sp>
        <p:nvSpPr>
          <p:cNvPr id="6" name="Freeform 5"/>
          <p:cNvSpPr/>
          <p:nvPr/>
        </p:nvSpPr>
        <p:spPr>
          <a:xfrm>
            <a:off x="4414345" y="2297960"/>
            <a:ext cx="1686910" cy="2755537"/>
          </a:xfrm>
          <a:custGeom>
            <a:avLst/>
            <a:gdLst>
              <a:gd name="connsiteX0" fmla="*/ 0 w 1686910"/>
              <a:gd name="connsiteY0" fmla="*/ 2337102 h 2755537"/>
              <a:gd name="connsiteX1" fmla="*/ 0 w 1686910"/>
              <a:gd name="connsiteY1" fmla="*/ 2337102 h 2755537"/>
              <a:gd name="connsiteX2" fmla="*/ 110358 w 1686910"/>
              <a:gd name="connsiteY2" fmla="*/ 2179447 h 2755537"/>
              <a:gd name="connsiteX3" fmla="*/ 141889 w 1686910"/>
              <a:gd name="connsiteY3" fmla="*/ 2084854 h 2755537"/>
              <a:gd name="connsiteX4" fmla="*/ 157655 w 1686910"/>
              <a:gd name="connsiteY4" fmla="*/ 2006026 h 2755537"/>
              <a:gd name="connsiteX5" fmla="*/ 173421 w 1686910"/>
              <a:gd name="connsiteY5" fmla="*/ 1958730 h 2755537"/>
              <a:gd name="connsiteX6" fmla="*/ 189186 w 1686910"/>
              <a:gd name="connsiteY6" fmla="*/ 1879902 h 2755537"/>
              <a:gd name="connsiteX7" fmla="*/ 236483 w 1686910"/>
              <a:gd name="connsiteY7" fmla="*/ 1722247 h 2755537"/>
              <a:gd name="connsiteX8" fmla="*/ 252248 w 1686910"/>
              <a:gd name="connsiteY8" fmla="*/ 1674950 h 2755537"/>
              <a:gd name="connsiteX9" fmla="*/ 268014 w 1686910"/>
              <a:gd name="connsiteY9" fmla="*/ 1627654 h 2755537"/>
              <a:gd name="connsiteX10" fmla="*/ 315310 w 1686910"/>
              <a:gd name="connsiteY10" fmla="*/ 1375406 h 2755537"/>
              <a:gd name="connsiteX11" fmla="*/ 331076 w 1686910"/>
              <a:gd name="connsiteY11" fmla="*/ 1296578 h 2755537"/>
              <a:gd name="connsiteX12" fmla="*/ 362607 w 1686910"/>
              <a:gd name="connsiteY12" fmla="*/ 1186219 h 2755537"/>
              <a:gd name="connsiteX13" fmla="*/ 394138 w 1686910"/>
              <a:gd name="connsiteY13" fmla="*/ 1091626 h 2755537"/>
              <a:gd name="connsiteX14" fmla="*/ 409903 w 1686910"/>
              <a:gd name="connsiteY14" fmla="*/ 1044330 h 2755537"/>
              <a:gd name="connsiteX15" fmla="*/ 457200 w 1686910"/>
              <a:gd name="connsiteY15" fmla="*/ 902440 h 2755537"/>
              <a:gd name="connsiteX16" fmla="*/ 472965 w 1686910"/>
              <a:gd name="connsiteY16" fmla="*/ 855143 h 2755537"/>
              <a:gd name="connsiteX17" fmla="*/ 504496 w 1686910"/>
              <a:gd name="connsiteY17" fmla="*/ 807847 h 2755537"/>
              <a:gd name="connsiteX18" fmla="*/ 551793 w 1686910"/>
              <a:gd name="connsiteY18" fmla="*/ 713254 h 2755537"/>
              <a:gd name="connsiteX19" fmla="*/ 583324 w 1686910"/>
              <a:gd name="connsiteY19" fmla="*/ 334881 h 2755537"/>
              <a:gd name="connsiteX20" fmla="*/ 599089 w 1686910"/>
              <a:gd name="connsiteY20" fmla="*/ 192992 h 2755537"/>
              <a:gd name="connsiteX21" fmla="*/ 614855 w 1686910"/>
              <a:gd name="connsiteY21" fmla="*/ 66868 h 2755537"/>
              <a:gd name="connsiteX22" fmla="*/ 662152 w 1686910"/>
              <a:gd name="connsiteY22" fmla="*/ 35337 h 2755537"/>
              <a:gd name="connsiteX23" fmla="*/ 772510 w 1686910"/>
              <a:gd name="connsiteY23" fmla="*/ 3806 h 2755537"/>
              <a:gd name="connsiteX24" fmla="*/ 945931 w 1686910"/>
              <a:gd name="connsiteY24" fmla="*/ 51102 h 2755537"/>
              <a:gd name="connsiteX25" fmla="*/ 977462 w 1686910"/>
              <a:gd name="connsiteY25" fmla="*/ 98399 h 2755537"/>
              <a:gd name="connsiteX26" fmla="*/ 1024758 w 1686910"/>
              <a:gd name="connsiteY26" fmla="*/ 240288 h 2755537"/>
              <a:gd name="connsiteX27" fmla="*/ 1040524 w 1686910"/>
              <a:gd name="connsiteY27" fmla="*/ 287585 h 2755537"/>
              <a:gd name="connsiteX28" fmla="*/ 1024758 w 1686910"/>
              <a:gd name="connsiteY28" fmla="*/ 539833 h 2755537"/>
              <a:gd name="connsiteX29" fmla="*/ 993227 w 1686910"/>
              <a:gd name="connsiteY29" fmla="*/ 634426 h 2755537"/>
              <a:gd name="connsiteX30" fmla="*/ 977462 w 1686910"/>
              <a:gd name="connsiteY30" fmla="*/ 681723 h 2755537"/>
              <a:gd name="connsiteX31" fmla="*/ 930165 w 1686910"/>
              <a:gd name="connsiteY31" fmla="*/ 776316 h 2755537"/>
              <a:gd name="connsiteX32" fmla="*/ 977462 w 1686910"/>
              <a:gd name="connsiteY32" fmla="*/ 807847 h 2755537"/>
              <a:gd name="connsiteX33" fmla="*/ 1072055 w 1686910"/>
              <a:gd name="connsiteY33" fmla="*/ 839378 h 2755537"/>
              <a:gd name="connsiteX34" fmla="*/ 1119352 w 1686910"/>
              <a:gd name="connsiteY34" fmla="*/ 886674 h 2755537"/>
              <a:gd name="connsiteX35" fmla="*/ 1213945 w 1686910"/>
              <a:gd name="connsiteY35" fmla="*/ 949737 h 2755537"/>
              <a:gd name="connsiteX36" fmla="*/ 1245476 w 1686910"/>
              <a:gd name="connsiteY36" fmla="*/ 997033 h 2755537"/>
              <a:gd name="connsiteX37" fmla="*/ 1387365 w 1686910"/>
              <a:gd name="connsiteY37" fmla="*/ 1060095 h 2755537"/>
              <a:gd name="connsiteX38" fmla="*/ 1450427 w 1686910"/>
              <a:gd name="connsiteY38" fmla="*/ 1075861 h 2755537"/>
              <a:gd name="connsiteX39" fmla="*/ 1671145 w 1686910"/>
              <a:gd name="connsiteY39" fmla="*/ 1107392 h 2755537"/>
              <a:gd name="connsiteX40" fmla="*/ 1686910 w 1686910"/>
              <a:gd name="connsiteY40" fmla="*/ 1154688 h 2755537"/>
              <a:gd name="connsiteX41" fmla="*/ 1671145 w 1686910"/>
              <a:gd name="connsiteY41" fmla="*/ 1296578 h 2755537"/>
              <a:gd name="connsiteX42" fmla="*/ 1608083 w 1686910"/>
              <a:gd name="connsiteY42" fmla="*/ 1438468 h 2755537"/>
              <a:gd name="connsiteX43" fmla="*/ 1560786 w 1686910"/>
              <a:gd name="connsiteY43" fmla="*/ 1485764 h 2755537"/>
              <a:gd name="connsiteX44" fmla="*/ 1277007 w 1686910"/>
              <a:gd name="connsiteY44" fmla="*/ 1469999 h 2755537"/>
              <a:gd name="connsiteX45" fmla="*/ 1182414 w 1686910"/>
              <a:gd name="connsiteY45" fmla="*/ 1438468 h 2755537"/>
              <a:gd name="connsiteX46" fmla="*/ 1135117 w 1686910"/>
              <a:gd name="connsiteY46" fmla="*/ 1406937 h 2755537"/>
              <a:gd name="connsiteX47" fmla="*/ 1087821 w 1686910"/>
              <a:gd name="connsiteY47" fmla="*/ 1391171 h 2755537"/>
              <a:gd name="connsiteX48" fmla="*/ 1008993 w 1686910"/>
              <a:gd name="connsiteY48" fmla="*/ 1312343 h 2755537"/>
              <a:gd name="connsiteX49" fmla="*/ 867103 w 1686910"/>
              <a:gd name="connsiteY49" fmla="*/ 1201985 h 2755537"/>
              <a:gd name="connsiteX50" fmla="*/ 819807 w 1686910"/>
              <a:gd name="connsiteY50" fmla="*/ 1170454 h 2755537"/>
              <a:gd name="connsiteX51" fmla="*/ 725214 w 1686910"/>
              <a:gd name="connsiteY51" fmla="*/ 1138923 h 2755537"/>
              <a:gd name="connsiteX52" fmla="*/ 693683 w 1686910"/>
              <a:gd name="connsiteY52" fmla="*/ 1186219 h 2755537"/>
              <a:gd name="connsiteX53" fmla="*/ 646386 w 1686910"/>
              <a:gd name="connsiteY53" fmla="*/ 1343874 h 2755537"/>
              <a:gd name="connsiteX54" fmla="*/ 630621 w 1686910"/>
              <a:gd name="connsiteY54" fmla="*/ 1548826 h 2755537"/>
              <a:gd name="connsiteX55" fmla="*/ 614855 w 1686910"/>
              <a:gd name="connsiteY55" fmla="*/ 1611888 h 2755537"/>
              <a:gd name="connsiteX56" fmla="*/ 599089 w 1686910"/>
              <a:gd name="connsiteY56" fmla="*/ 1738012 h 2755537"/>
              <a:gd name="connsiteX57" fmla="*/ 567558 w 1686910"/>
              <a:gd name="connsiteY57" fmla="*/ 2289806 h 2755537"/>
              <a:gd name="connsiteX58" fmla="*/ 536027 w 1686910"/>
              <a:gd name="connsiteY58" fmla="*/ 2510523 h 2755537"/>
              <a:gd name="connsiteX59" fmla="*/ 488731 w 1686910"/>
              <a:gd name="connsiteY59" fmla="*/ 2605116 h 2755537"/>
              <a:gd name="connsiteX60" fmla="*/ 441434 w 1686910"/>
              <a:gd name="connsiteY60" fmla="*/ 2620881 h 2755537"/>
              <a:gd name="connsiteX61" fmla="*/ 346841 w 1686910"/>
              <a:gd name="connsiteY61" fmla="*/ 2683943 h 2755537"/>
              <a:gd name="connsiteX62" fmla="*/ 252248 w 1686910"/>
              <a:gd name="connsiteY62" fmla="*/ 2747006 h 2755537"/>
              <a:gd name="connsiteX63" fmla="*/ 126124 w 1686910"/>
              <a:gd name="connsiteY63" fmla="*/ 2731240 h 2755537"/>
              <a:gd name="connsiteX64" fmla="*/ 94593 w 1686910"/>
              <a:gd name="connsiteY64" fmla="*/ 2636647 h 2755537"/>
              <a:gd name="connsiteX65" fmla="*/ 78827 w 1686910"/>
              <a:gd name="connsiteY65" fmla="*/ 2337102 h 2755537"/>
              <a:gd name="connsiteX66" fmla="*/ 63062 w 1686910"/>
              <a:gd name="connsiteY66" fmla="*/ 2274040 h 2755537"/>
              <a:gd name="connsiteX67" fmla="*/ 126124 w 1686910"/>
              <a:gd name="connsiteY67" fmla="*/ 2195212 h 2755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686910" h="2755537">
                <a:moveTo>
                  <a:pt x="0" y="2337102"/>
                </a:moveTo>
                <a:lnTo>
                  <a:pt x="0" y="2337102"/>
                </a:lnTo>
                <a:cubicBezTo>
                  <a:pt x="36786" y="2284550"/>
                  <a:pt x="90073" y="2240303"/>
                  <a:pt x="110358" y="2179447"/>
                </a:cubicBezTo>
                <a:cubicBezTo>
                  <a:pt x="120868" y="2147916"/>
                  <a:pt x="135371" y="2117445"/>
                  <a:pt x="141889" y="2084854"/>
                </a:cubicBezTo>
                <a:cubicBezTo>
                  <a:pt x="147144" y="2058578"/>
                  <a:pt x="151156" y="2032022"/>
                  <a:pt x="157655" y="2006026"/>
                </a:cubicBezTo>
                <a:cubicBezTo>
                  <a:pt x="161686" y="1989904"/>
                  <a:pt x="169390" y="1974852"/>
                  <a:pt x="173421" y="1958730"/>
                </a:cubicBezTo>
                <a:cubicBezTo>
                  <a:pt x="179920" y="1932734"/>
                  <a:pt x="183373" y="1906060"/>
                  <a:pt x="189186" y="1879902"/>
                </a:cubicBezTo>
                <a:cubicBezTo>
                  <a:pt x="205069" y="1808428"/>
                  <a:pt x="210286" y="1800840"/>
                  <a:pt x="236483" y="1722247"/>
                </a:cubicBezTo>
                <a:lnTo>
                  <a:pt x="252248" y="1674950"/>
                </a:lnTo>
                <a:lnTo>
                  <a:pt x="268014" y="1627654"/>
                </a:lnTo>
                <a:cubicBezTo>
                  <a:pt x="292588" y="1480203"/>
                  <a:pt x="277512" y="1564397"/>
                  <a:pt x="315310" y="1375406"/>
                </a:cubicBezTo>
                <a:cubicBezTo>
                  <a:pt x="320565" y="1349130"/>
                  <a:pt x="322603" y="1321999"/>
                  <a:pt x="331076" y="1296578"/>
                </a:cubicBezTo>
                <a:cubicBezTo>
                  <a:pt x="384070" y="1137589"/>
                  <a:pt x="303203" y="1384230"/>
                  <a:pt x="362607" y="1186219"/>
                </a:cubicBezTo>
                <a:cubicBezTo>
                  <a:pt x="372158" y="1154384"/>
                  <a:pt x="383628" y="1123157"/>
                  <a:pt x="394138" y="1091626"/>
                </a:cubicBezTo>
                <a:lnTo>
                  <a:pt x="409903" y="1044330"/>
                </a:lnTo>
                <a:lnTo>
                  <a:pt x="457200" y="902440"/>
                </a:lnTo>
                <a:cubicBezTo>
                  <a:pt x="462455" y="886674"/>
                  <a:pt x="463747" y="868970"/>
                  <a:pt x="472965" y="855143"/>
                </a:cubicBezTo>
                <a:cubicBezTo>
                  <a:pt x="483475" y="839378"/>
                  <a:pt x="496022" y="824794"/>
                  <a:pt x="504496" y="807847"/>
                </a:cubicBezTo>
                <a:cubicBezTo>
                  <a:pt x="569768" y="677304"/>
                  <a:pt x="461431" y="848796"/>
                  <a:pt x="551793" y="713254"/>
                </a:cubicBezTo>
                <a:cubicBezTo>
                  <a:pt x="603740" y="557407"/>
                  <a:pt x="558490" y="707390"/>
                  <a:pt x="583324" y="334881"/>
                </a:cubicBezTo>
                <a:cubicBezTo>
                  <a:pt x="586489" y="287399"/>
                  <a:pt x="593529" y="240253"/>
                  <a:pt x="599089" y="192992"/>
                </a:cubicBezTo>
                <a:cubicBezTo>
                  <a:pt x="604039" y="150914"/>
                  <a:pt x="599120" y="106206"/>
                  <a:pt x="614855" y="66868"/>
                </a:cubicBezTo>
                <a:cubicBezTo>
                  <a:pt x="621892" y="49275"/>
                  <a:pt x="645205" y="43811"/>
                  <a:pt x="662152" y="35337"/>
                </a:cubicBezTo>
                <a:cubicBezTo>
                  <a:pt x="684774" y="24026"/>
                  <a:pt x="752298" y="8859"/>
                  <a:pt x="772510" y="3806"/>
                </a:cubicBezTo>
                <a:cubicBezTo>
                  <a:pt x="847116" y="13131"/>
                  <a:pt x="894829" y="0"/>
                  <a:pt x="945931" y="51102"/>
                </a:cubicBezTo>
                <a:cubicBezTo>
                  <a:pt x="959329" y="64500"/>
                  <a:pt x="966952" y="82633"/>
                  <a:pt x="977462" y="98399"/>
                </a:cubicBezTo>
                <a:lnTo>
                  <a:pt x="1024758" y="240288"/>
                </a:lnTo>
                <a:lnTo>
                  <a:pt x="1040524" y="287585"/>
                </a:lnTo>
                <a:cubicBezTo>
                  <a:pt x="1035269" y="371668"/>
                  <a:pt x="1036141" y="456359"/>
                  <a:pt x="1024758" y="539833"/>
                </a:cubicBezTo>
                <a:cubicBezTo>
                  <a:pt x="1020267" y="572765"/>
                  <a:pt x="1003737" y="602895"/>
                  <a:pt x="993227" y="634426"/>
                </a:cubicBezTo>
                <a:cubicBezTo>
                  <a:pt x="987972" y="650192"/>
                  <a:pt x="986680" y="667896"/>
                  <a:pt x="977462" y="681723"/>
                </a:cubicBezTo>
                <a:cubicBezTo>
                  <a:pt x="936713" y="742846"/>
                  <a:pt x="951923" y="711044"/>
                  <a:pt x="930165" y="776316"/>
                </a:cubicBezTo>
                <a:cubicBezTo>
                  <a:pt x="945931" y="786826"/>
                  <a:pt x="960147" y="800152"/>
                  <a:pt x="977462" y="807847"/>
                </a:cubicBezTo>
                <a:cubicBezTo>
                  <a:pt x="1007834" y="821346"/>
                  <a:pt x="1072055" y="839378"/>
                  <a:pt x="1072055" y="839378"/>
                </a:cubicBezTo>
                <a:cubicBezTo>
                  <a:pt x="1087821" y="855143"/>
                  <a:pt x="1101753" y="872986"/>
                  <a:pt x="1119352" y="886674"/>
                </a:cubicBezTo>
                <a:cubicBezTo>
                  <a:pt x="1149265" y="909940"/>
                  <a:pt x="1213945" y="949737"/>
                  <a:pt x="1213945" y="949737"/>
                </a:cubicBezTo>
                <a:cubicBezTo>
                  <a:pt x="1224455" y="965502"/>
                  <a:pt x="1232078" y="983635"/>
                  <a:pt x="1245476" y="997033"/>
                </a:cubicBezTo>
                <a:cubicBezTo>
                  <a:pt x="1279986" y="1031543"/>
                  <a:pt x="1345735" y="1049687"/>
                  <a:pt x="1387365" y="1060095"/>
                </a:cubicBezTo>
                <a:cubicBezTo>
                  <a:pt x="1408386" y="1065350"/>
                  <a:pt x="1429054" y="1072299"/>
                  <a:pt x="1450427" y="1075861"/>
                </a:cubicBezTo>
                <a:cubicBezTo>
                  <a:pt x="1523735" y="1088079"/>
                  <a:pt x="1671145" y="1107392"/>
                  <a:pt x="1671145" y="1107392"/>
                </a:cubicBezTo>
                <a:cubicBezTo>
                  <a:pt x="1676400" y="1123157"/>
                  <a:pt x="1686910" y="1138070"/>
                  <a:pt x="1686910" y="1154688"/>
                </a:cubicBezTo>
                <a:cubicBezTo>
                  <a:pt x="1686910" y="1202276"/>
                  <a:pt x="1680478" y="1249914"/>
                  <a:pt x="1671145" y="1296578"/>
                </a:cubicBezTo>
                <a:cubicBezTo>
                  <a:pt x="1660291" y="1350848"/>
                  <a:pt x="1642846" y="1396752"/>
                  <a:pt x="1608083" y="1438468"/>
                </a:cubicBezTo>
                <a:cubicBezTo>
                  <a:pt x="1593810" y="1455596"/>
                  <a:pt x="1576552" y="1469999"/>
                  <a:pt x="1560786" y="1485764"/>
                </a:cubicBezTo>
                <a:cubicBezTo>
                  <a:pt x="1466193" y="1480509"/>
                  <a:pt x="1371014" y="1481750"/>
                  <a:pt x="1277007" y="1469999"/>
                </a:cubicBezTo>
                <a:cubicBezTo>
                  <a:pt x="1244027" y="1465877"/>
                  <a:pt x="1182414" y="1438468"/>
                  <a:pt x="1182414" y="1438468"/>
                </a:cubicBezTo>
                <a:cubicBezTo>
                  <a:pt x="1166648" y="1427958"/>
                  <a:pt x="1152064" y="1415411"/>
                  <a:pt x="1135117" y="1406937"/>
                </a:cubicBezTo>
                <a:cubicBezTo>
                  <a:pt x="1120253" y="1399505"/>
                  <a:pt x="1101116" y="1401142"/>
                  <a:pt x="1087821" y="1391171"/>
                </a:cubicBezTo>
                <a:cubicBezTo>
                  <a:pt x="1058093" y="1368875"/>
                  <a:pt x="1039912" y="1332956"/>
                  <a:pt x="1008993" y="1312343"/>
                </a:cubicBezTo>
                <a:cubicBezTo>
                  <a:pt x="769922" y="1152962"/>
                  <a:pt x="1015285" y="1325469"/>
                  <a:pt x="867103" y="1201985"/>
                </a:cubicBezTo>
                <a:cubicBezTo>
                  <a:pt x="852547" y="1189855"/>
                  <a:pt x="837122" y="1178149"/>
                  <a:pt x="819807" y="1170454"/>
                </a:cubicBezTo>
                <a:cubicBezTo>
                  <a:pt x="789435" y="1156955"/>
                  <a:pt x="725214" y="1138923"/>
                  <a:pt x="725214" y="1138923"/>
                </a:cubicBezTo>
                <a:cubicBezTo>
                  <a:pt x="714704" y="1154688"/>
                  <a:pt x="701378" y="1168904"/>
                  <a:pt x="693683" y="1186219"/>
                </a:cubicBezTo>
                <a:cubicBezTo>
                  <a:pt x="671751" y="1235565"/>
                  <a:pt x="659488" y="1291466"/>
                  <a:pt x="646386" y="1343874"/>
                </a:cubicBezTo>
                <a:cubicBezTo>
                  <a:pt x="641131" y="1412191"/>
                  <a:pt x="638627" y="1480776"/>
                  <a:pt x="630621" y="1548826"/>
                </a:cubicBezTo>
                <a:cubicBezTo>
                  <a:pt x="628089" y="1570345"/>
                  <a:pt x="618417" y="1590515"/>
                  <a:pt x="614855" y="1611888"/>
                </a:cubicBezTo>
                <a:cubicBezTo>
                  <a:pt x="607889" y="1653680"/>
                  <a:pt x="604344" y="1695971"/>
                  <a:pt x="599089" y="1738012"/>
                </a:cubicBezTo>
                <a:cubicBezTo>
                  <a:pt x="588579" y="1921943"/>
                  <a:pt x="587902" y="2106701"/>
                  <a:pt x="567558" y="2289806"/>
                </a:cubicBezTo>
                <a:cubicBezTo>
                  <a:pt x="557747" y="2378108"/>
                  <a:pt x="556107" y="2430203"/>
                  <a:pt x="536027" y="2510523"/>
                </a:cubicBezTo>
                <a:cubicBezTo>
                  <a:pt x="528887" y="2539084"/>
                  <a:pt x="512814" y="2585850"/>
                  <a:pt x="488731" y="2605116"/>
                </a:cubicBezTo>
                <a:cubicBezTo>
                  <a:pt x="475754" y="2615497"/>
                  <a:pt x="457200" y="2615626"/>
                  <a:pt x="441434" y="2620881"/>
                </a:cubicBezTo>
                <a:cubicBezTo>
                  <a:pt x="409903" y="2641902"/>
                  <a:pt x="373637" y="2657147"/>
                  <a:pt x="346841" y="2683943"/>
                </a:cubicBezTo>
                <a:cubicBezTo>
                  <a:pt x="287794" y="2742991"/>
                  <a:pt x="320697" y="2724189"/>
                  <a:pt x="252248" y="2747006"/>
                </a:cubicBezTo>
                <a:cubicBezTo>
                  <a:pt x="210207" y="2741751"/>
                  <a:pt x="160834" y="2755537"/>
                  <a:pt x="126124" y="2731240"/>
                </a:cubicBezTo>
                <a:cubicBezTo>
                  <a:pt x="98896" y="2712180"/>
                  <a:pt x="94593" y="2636647"/>
                  <a:pt x="94593" y="2636647"/>
                </a:cubicBezTo>
                <a:cubicBezTo>
                  <a:pt x="89338" y="2536799"/>
                  <a:pt x="87879" y="2436678"/>
                  <a:pt x="78827" y="2337102"/>
                </a:cubicBezTo>
                <a:cubicBezTo>
                  <a:pt x="61400" y="2145407"/>
                  <a:pt x="63062" y="2350513"/>
                  <a:pt x="63062" y="2274040"/>
                </a:cubicBezTo>
                <a:lnTo>
                  <a:pt x="126124" y="2195212"/>
                </a:lnTo>
              </a:path>
            </a:pathLst>
          </a:custGeom>
          <a:solidFill>
            <a:srgbClr val="F9F9F9"/>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050" name="Picture 2" descr="C:\Users\rebalwil\Dropbox\Philip’s drawings\Photo Feb 08, 10 18 11 PM.png"/>
          <p:cNvPicPr>
            <a:picLocks noChangeAspect="1" noChangeArrowheads="1"/>
          </p:cNvPicPr>
          <p:nvPr/>
        </p:nvPicPr>
        <p:blipFill>
          <a:blip r:embed="rId3" cstate="print"/>
          <a:srcRect l="31741" t="26439" r="30280" b="14711"/>
          <a:stretch>
            <a:fillRect/>
          </a:stretch>
        </p:blipFill>
        <p:spPr bwMode="auto">
          <a:xfrm>
            <a:off x="4176013" y="2099441"/>
            <a:ext cx="2808095" cy="3263461"/>
          </a:xfrm>
          <a:prstGeom prst="rect">
            <a:avLst/>
          </a:prstGeom>
          <a:noFill/>
        </p:spPr>
      </p:pic>
      <p:grpSp>
        <p:nvGrpSpPr>
          <p:cNvPr id="18" name="Group 17"/>
          <p:cNvGrpSpPr/>
          <p:nvPr/>
        </p:nvGrpSpPr>
        <p:grpSpPr>
          <a:xfrm>
            <a:off x="382139" y="327547"/>
            <a:ext cx="8407020" cy="4244453"/>
            <a:chOff x="382139" y="327547"/>
            <a:chExt cx="8407020" cy="4244453"/>
          </a:xfrm>
        </p:grpSpPr>
        <p:sp>
          <p:nvSpPr>
            <p:cNvPr id="10" name="Rounded Rectangle 9"/>
            <p:cNvSpPr/>
            <p:nvPr/>
          </p:nvSpPr>
          <p:spPr>
            <a:xfrm>
              <a:off x="382139" y="327547"/>
              <a:ext cx="8407020" cy="4244453"/>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050879" y="791571"/>
              <a:ext cx="7165074" cy="3477875"/>
            </a:xfrm>
            <a:prstGeom prst="rect">
              <a:avLst/>
            </a:prstGeom>
            <a:noFill/>
          </p:spPr>
          <p:txBody>
            <a:bodyPr wrap="square" rtlCol="0">
              <a:spAutoFit/>
            </a:bodyPr>
            <a:lstStyle/>
            <a:p>
              <a:r>
                <a:rPr lang="en-US" sz="4400" dirty="0" smtClean="0">
                  <a:latin typeface="Open Sans" pitchFamily="34" charset="0"/>
                  <a:ea typeface="Open Sans" pitchFamily="34" charset="0"/>
                  <a:cs typeface="Open Sans" pitchFamily="34" charset="0"/>
                </a:rPr>
                <a:t>1 Peter 4:10</a:t>
              </a:r>
            </a:p>
            <a:p>
              <a:r>
                <a:rPr lang="en-US" sz="4400" dirty="0" smtClean="0">
                  <a:latin typeface="Open Sans" pitchFamily="34" charset="0"/>
                  <a:ea typeface="Open Sans" pitchFamily="34" charset="0"/>
                  <a:cs typeface="Open Sans" pitchFamily="34" charset="0"/>
                </a:rPr>
                <a:t>As </a:t>
              </a:r>
              <a:r>
                <a:rPr lang="en-US" sz="4400" dirty="0" smtClean="0">
                  <a:latin typeface="Open Sans" pitchFamily="34" charset="0"/>
                  <a:ea typeface="Open Sans" pitchFamily="34" charset="0"/>
                  <a:cs typeface="Open Sans" pitchFamily="34" charset="0"/>
                </a:rPr>
                <a:t>each has received a gift, use it to serve one another, as good stewards of God's varied </a:t>
              </a:r>
              <a:r>
                <a:rPr lang="en-US" sz="4400" dirty="0" smtClean="0">
                  <a:latin typeface="Open Sans" pitchFamily="34" charset="0"/>
                  <a:ea typeface="Open Sans" pitchFamily="34" charset="0"/>
                  <a:cs typeface="Open Sans" pitchFamily="34" charset="0"/>
                </a:rPr>
                <a:t>grace.</a:t>
              </a:r>
              <a:endParaRPr lang="en-US" sz="4400" dirty="0">
                <a:latin typeface="Open Sans" pitchFamily="34" charset="0"/>
                <a:ea typeface="Open Sans" pitchFamily="34" charset="0"/>
                <a:cs typeface="Open Sans"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C:\Users\rebalwil\Dropbox\Philip’s drawings\Photo Feb 08, 10 15 13 PM.png"/>
          <p:cNvPicPr>
            <a:picLocks noChangeAspect="1" noChangeArrowheads="1"/>
          </p:cNvPicPr>
          <p:nvPr/>
        </p:nvPicPr>
        <p:blipFill>
          <a:blip r:embed="rId2" cstate="print"/>
          <a:stretch>
            <a:fillRect/>
          </a:stretch>
        </p:blipFill>
        <p:spPr bwMode="auto">
          <a:xfrm>
            <a:off x="0" y="0"/>
            <a:ext cx="9144000" cy="6858000"/>
          </a:xfrm>
          <a:prstGeom prst="rect">
            <a:avLst/>
          </a:prstGeom>
          <a:noFill/>
        </p:spPr>
      </p:pic>
      <p:sp>
        <p:nvSpPr>
          <p:cNvPr id="6" name="Freeform 5"/>
          <p:cNvSpPr/>
          <p:nvPr/>
        </p:nvSpPr>
        <p:spPr>
          <a:xfrm>
            <a:off x="4414345" y="2297960"/>
            <a:ext cx="1686910" cy="2755537"/>
          </a:xfrm>
          <a:custGeom>
            <a:avLst/>
            <a:gdLst>
              <a:gd name="connsiteX0" fmla="*/ 0 w 1686910"/>
              <a:gd name="connsiteY0" fmla="*/ 2337102 h 2755537"/>
              <a:gd name="connsiteX1" fmla="*/ 0 w 1686910"/>
              <a:gd name="connsiteY1" fmla="*/ 2337102 h 2755537"/>
              <a:gd name="connsiteX2" fmla="*/ 110358 w 1686910"/>
              <a:gd name="connsiteY2" fmla="*/ 2179447 h 2755537"/>
              <a:gd name="connsiteX3" fmla="*/ 141889 w 1686910"/>
              <a:gd name="connsiteY3" fmla="*/ 2084854 h 2755537"/>
              <a:gd name="connsiteX4" fmla="*/ 157655 w 1686910"/>
              <a:gd name="connsiteY4" fmla="*/ 2006026 h 2755537"/>
              <a:gd name="connsiteX5" fmla="*/ 173421 w 1686910"/>
              <a:gd name="connsiteY5" fmla="*/ 1958730 h 2755537"/>
              <a:gd name="connsiteX6" fmla="*/ 189186 w 1686910"/>
              <a:gd name="connsiteY6" fmla="*/ 1879902 h 2755537"/>
              <a:gd name="connsiteX7" fmla="*/ 236483 w 1686910"/>
              <a:gd name="connsiteY7" fmla="*/ 1722247 h 2755537"/>
              <a:gd name="connsiteX8" fmla="*/ 252248 w 1686910"/>
              <a:gd name="connsiteY8" fmla="*/ 1674950 h 2755537"/>
              <a:gd name="connsiteX9" fmla="*/ 268014 w 1686910"/>
              <a:gd name="connsiteY9" fmla="*/ 1627654 h 2755537"/>
              <a:gd name="connsiteX10" fmla="*/ 315310 w 1686910"/>
              <a:gd name="connsiteY10" fmla="*/ 1375406 h 2755537"/>
              <a:gd name="connsiteX11" fmla="*/ 331076 w 1686910"/>
              <a:gd name="connsiteY11" fmla="*/ 1296578 h 2755537"/>
              <a:gd name="connsiteX12" fmla="*/ 362607 w 1686910"/>
              <a:gd name="connsiteY12" fmla="*/ 1186219 h 2755537"/>
              <a:gd name="connsiteX13" fmla="*/ 394138 w 1686910"/>
              <a:gd name="connsiteY13" fmla="*/ 1091626 h 2755537"/>
              <a:gd name="connsiteX14" fmla="*/ 409903 w 1686910"/>
              <a:gd name="connsiteY14" fmla="*/ 1044330 h 2755537"/>
              <a:gd name="connsiteX15" fmla="*/ 457200 w 1686910"/>
              <a:gd name="connsiteY15" fmla="*/ 902440 h 2755537"/>
              <a:gd name="connsiteX16" fmla="*/ 472965 w 1686910"/>
              <a:gd name="connsiteY16" fmla="*/ 855143 h 2755537"/>
              <a:gd name="connsiteX17" fmla="*/ 504496 w 1686910"/>
              <a:gd name="connsiteY17" fmla="*/ 807847 h 2755537"/>
              <a:gd name="connsiteX18" fmla="*/ 551793 w 1686910"/>
              <a:gd name="connsiteY18" fmla="*/ 713254 h 2755537"/>
              <a:gd name="connsiteX19" fmla="*/ 583324 w 1686910"/>
              <a:gd name="connsiteY19" fmla="*/ 334881 h 2755537"/>
              <a:gd name="connsiteX20" fmla="*/ 599089 w 1686910"/>
              <a:gd name="connsiteY20" fmla="*/ 192992 h 2755537"/>
              <a:gd name="connsiteX21" fmla="*/ 614855 w 1686910"/>
              <a:gd name="connsiteY21" fmla="*/ 66868 h 2755537"/>
              <a:gd name="connsiteX22" fmla="*/ 662152 w 1686910"/>
              <a:gd name="connsiteY22" fmla="*/ 35337 h 2755537"/>
              <a:gd name="connsiteX23" fmla="*/ 772510 w 1686910"/>
              <a:gd name="connsiteY23" fmla="*/ 3806 h 2755537"/>
              <a:gd name="connsiteX24" fmla="*/ 945931 w 1686910"/>
              <a:gd name="connsiteY24" fmla="*/ 51102 h 2755537"/>
              <a:gd name="connsiteX25" fmla="*/ 977462 w 1686910"/>
              <a:gd name="connsiteY25" fmla="*/ 98399 h 2755537"/>
              <a:gd name="connsiteX26" fmla="*/ 1024758 w 1686910"/>
              <a:gd name="connsiteY26" fmla="*/ 240288 h 2755537"/>
              <a:gd name="connsiteX27" fmla="*/ 1040524 w 1686910"/>
              <a:gd name="connsiteY27" fmla="*/ 287585 h 2755537"/>
              <a:gd name="connsiteX28" fmla="*/ 1024758 w 1686910"/>
              <a:gd name="connsiteY28" fmla="*/ 539833 h 2755537"/>
              <a:gd name="connsiteX29" fmla="*/ 993227 w 1686910"/>
              <a:gd name="connsiteY29" fmla="*/ 634426 h 2755537"/>
              <a:gd name="connsiteX30" fmla="*/ 977462 w 1686910"/>
              <a:gd name="connsiteY30" fmla="*/ 681723 h 2755537"/>
              <a:gd name="connsiteX31" fmla="*/ 930165 w 1686910"/>
              <a:gd name="connsiteY31" fmla="*/ 776316 h 2755537"/>
              <a:gd name="connsiteX32" fmla="*/ 977462 w 1686910"/>
              <a:gd name="connsiteY32" fmla="*/ 807847 h 2755537"/>
              <a:gd name="connsiteX33" fmla="*/ 1072055 w 1686910"/>
              <a:gd name="connsiteY33" fmla="*/ 839378 h 2755537"/>
              <a:gd name="connsiteX34" fmla="*/ 1119352 w 1686910"/>
              <a:gd name="connsiteY34" fmla="*/ 886674 h 2755537"/>
              <a:gd name="connsiteX35" fmla="*/ 1213945 w 1686910"/>
              <a:gd name="connsiteY35" fmla="*/ 949737 h 2755537"/>
              <a:gd name="connsiteX36" fmla="*/ 1245476 w 1686910"/>
              <a:gd name="connsiteY36" fmla="*/ 997033 h 2755537"/>
              <a:gd name="connsiteX37" fmla="*/ 1387365 w 1686910"/>
              <a:gd name="connsiteY37" fmla="*/ 1060095 h 2755537"/>
              <a:gd name="connsiteX38" fmla="*/ 1450427 w 1686910"/>
              <a:gd name="connsiteY38" fmla="*/ 1075861 h 2755537"/>
              <a:gd name="connsiteX39" fmla="*/ 1671145 w 1686910"/>
              <a:gd name="connsiteY39" fmla="*/ 1107392 h 2755537"/>
              <a:gd name="connsiteX40" fmla="*/ 1686910 w 1686910"/>
              <a:gd name="connsiteY40" fmla="*/ 1154688 h 2755537"/>
              <a:gd name="connsiteX41" fmla="*/ 1671145 w 1686910"/>
              <a:gd name="connsiteY41" fmla="*/ 1296578 h 2755537"/>
              <a:gd name="connsiteX42" fmla="*/ 1608083 w 1686910"/>
              <a:gd name="connsiteY42" fmla="*/ 1438468 h 2755537"/>
              <a:gd name="connsiteX43" fmla="*/ 1560786 w 1686910"/>
              <a:gd name="connsiteY43" fmla="*/ 1485764 h 2755537"/>
              <a:gd name="connsiteX44" fmla="*/ 1277007 w 1686910"/>
              <a:gd name="connsiteY44" fmla="*/ 1469999 h 2755537"/>
              <a:gd name="connsiteX45" fmla="*/ 1182414 w 1686910"/>
              <a:gd name="connsiteY45" fmla="*/ 1438468 h 2755537"/>
              <a:gd name="connsiteX46" fmla="*/ 1135117 w 1686910"/>
              <a:gd name="connsiteY46" fmla="*/ 1406937 h 2755537"/>
              <a:gd name="connsiteX47" fmla="*/ 1087821 w 1686910"/>
              <a:gd name="connsiteY47" fmla="*/ 1391171 h 2755537"/>
              <a:gd name="connsiteX48" fmla="*/ 1008993 w 1686910"/>
              <a:gd name="connsiteY48" fmla="*/ 1312343 h 2755537"/>
              <a:gd name="connsiteX49" fmla="*/ 867103 w 1686910"/>
              <a:gd name="connsiteY49" fmla="*/ 1201985 h 2755537"/>
              <a:gd name="connsiteX50" fmla="*/ 819807 w 1686910"/>
              <a:gd name="connsiteY50" fmla="*/ 1170454 h 2755537"/>
              <a:gd name="connsiteX51" fmla="*/ 725214 w 1686910"/>
              <a:gd name="connsiteY51" fmla="*/ 1138923 h 2755537"/>
              <a:gd name="connsiteX52" fmla="*/ 693683 w 1686910"/>
              <a:gd name="connsiteY52" fmla="*/ 1186219 h 2755537"/>
              <a:gd name="connsiteX53" fmla="*/ 646386 w 1686910"/>
              <a:gd name="connsiteY53" fmla="*/ 1343874 h 2755537"/>
              <a:gd name="connsiteX54" fmla="*/ 630621 w 1686910"/>
              <a:gd name="connsiteY54" fmla="*/ 1548826 h 2755537"/>
              <a:gd name="connsiteX55" fmla="*/ 614855 w 1686910"/>
              <a:gd name="connsiteY55" fmla="*/ 1611888 h 2755537"/>
              <a:gd name="connsiteX56" fmla="*/ 599089 w 1686910"/>
              <a:gd name="connsiteY56" fmla="*/ 1738012 h 2755537"/>
              <a:gd name="connsiteX57" fmla="*/ 567558 w 1686910"/>
              <a:gd name="connsiteY57" fmla="*/ 2289806 h 2755537"/>
              <a:gd name="connsiteX58" fmla="*/ 536027 w 1686910"/>
              <a:gd name="connsiteY58" fmla="*/ 2510523 h 2755537"/>
              <a:gd name="connsiteX59" fmla="*/ 488731 w 1686910"/>
              <a:gd name="connsiteY59" fmla="*/ 2605116 h 2755537"/>
              <a:gd name="connsiteX60" fmla="*/ 441434 w 1686910"/>
              <a:gd name="connsiteY60" fmla="*/ 2620881 h 2755537"/>
              <a:gd name="connsiteX61" fmla="*/ 346841 w 1686910"/>
              <a:gd name="connsiteY61" fmla="*/ 2683943 h 2755537"/>
              <a:gd name="connsiteX62" fmla="*/ 252248 w 1686910"/>
              <a:gd name="connsiteY62" fmla="*/ 2747006 h 2755537"/>
              <a:gd name="connsiteX63" fmla="*/ 126124 w 1686910"/>
              <a:gd name="connsiteY63" fmla="*/ 2731240 h 2755537"/>
              <a:gd name="connsiteX64" fmla="*/ 94593 w 1686910"/>
              <a:gd name="connsiteY64" fmla="*/ 2636647 h 2755537"/>
              <a:gd name="connsiteX65" fmla="*/ 78827 w 1686910"/>
              <a:gd name="connsiteY65" fmla="*/ 2337102 h 2755537"/>
              <a:gd name="connsiteX66" fmla="*/ 63062 w 1686910"/>
              <a:gd name="connsiteY66" fmla="*/ 2274040 h 2755537"/>
              <a:gd name="connsiteX67" fmla="*/ 126124 w 1686910"/>
              <a:gd name="connsiteY67" fmla="*/ 2195212 h 2755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686910" h="2755537">
                <a:moveTo>
                  <a:pt x="0" y="2337102"/>
                </a:moveTo>
                <a:lnTo>
                  <a:pt x="0" y="2337102"/>
                </a:lnTo>
                <a:cubicBezTo>
                  <a:pt x="36786" y="2284550"/>
                  <a:pt x="90073" y="2240303"/>
                  <a:pt x="110358" y="2179447"/>
                </a:cubicBezTo>
                <a:cubicBezTo>
                  <a:pt x="120868" y="2147916"/>
                  <a:pt x="135371" y="2117445"/>
                  <a:pt x="141889" y="2084854"/>
                </a:cubicBezTo>
                <a:cubicBezTo>
                  <a:pt x="147144" y="2058578"/>
                  <a:pt x="151156" y="2032022"/>
                  <a:pt x="157655" y="2006026"/>
                </a:cubicBezTo>
                <a:cubicBezTo>
                  <a:pt x="161686" y="1989904"/>
                  <a:pt x="169390" y="1974852"/>
                  <a:pt x="173421" y="1958730"/>
                </a:cubicBezTo>
                <a:cubicBezTo>
                  <a:pt x="179920" y="1932734"/>
                  <a:pt x="183373" y="1906060"/>
                  <a:pt x="189186" y="1879902"/>
                </a:cubicBezTo>
                <a:cubicBezTo>
                  <a:pt x="205069" y="1808428"/>
                  <a:pt x="210286" y="1800840"/>
                  <a:pt x="236483" y="1722247"/>
                </a:cubicBezTo>
                <a:lnTo>
                  <a:pt x="252248" y="1674950"/>
                </a:lnTo>
                <a:lnTo>
                  <a:pt x="268014" y="1627654"/>
                </a:lnTo>
                <a:cubicBezTo>
                  <a:pt x="292588" y="1480203"/>
                  <a:pt x="277512" y="1564397"/>
                  <a:pt x="315310" y="1375406"/>
                </a:cubicBezTo>
                <a:cubicBezTo>
                  <a:pt x="320565" y="1349130"/>
                  <a:pt x="322603" y="1321999"/>
                  <a:pt x="331076" y="1296578"/>
                </a:cubicBezTo>
                <a:cubicBezTo>
                  <a:pt x="384070" y="1137589"/>
                  <a:pt x="303203" y="1384230"/>
                  <a:pt x="362607" y="1186219"/>
                </a:cubicBezTo>
                <a:cubicBezTo>
                  <a:pt x="372158" y="1154384"/>
                  <a:pt x="383628" y="1123157"/>
                  <a:pt x="394138" y="1091626"/>
                </a:cubicBezTo>
                <a:lnTo>
                  <a:pt x="409903" y="1044330"/>
                </a:lnTo>
                <a:lnTo>
                  <a:pt x="457200" y="902440"/>
                </a:lnTo>
                <a:cubicBezTo>
                  <a:pt x="462455" y="886674"/>
                  <a:pt x="463747" y="868970"/>
                  <a:pt x="472965" y="855143"/>
                </a:cubicBezTo>
                <a:cubicBezTo>
                  <a:pt x="483475" y="839378"/>
                  <a:pt x="496022" y="824794"/>
                  <a:pt x="504496" y="807847"/>
                </a:cubicBezTo>
                <a:cubicBezTo>
                  <a:pt x="569768" y="677304"/>
                  <a:pt x="461431" y="848796"/>
                  <a:pt x="551793" y="713254"/>
                </a:cubicBezTo>
                <a:cubicBezTo>
                  <a:pt x="603740" y="557407"/>
                  <a:pt x="558490" y="707390"/>
                  <a:pt x="583324" y="334881"/>
                </a:cubicBezTo>
                <a:cubicBezTo>
                  <a:pt x="586489" y="287399"/>
                  <a:pt x="593529" y="240253"/>
                  <a:pt x="599089" y="192992"/>
                </a:cubicBezTo>
                <a:cubicBezTo>
                  <a:pt x="604039" y="150914"/>
                  <a:pt x="599120" y="106206"/>
                  <a:pt x="614855" y="66868"/>
                </a:cubicBezTo>
                <a:cubicBezTo>
                  <a:pt x="621892" y="49275"/>
                  <a:pt x="645205" y="43811"/>
                  <a:pt x="662152" y="35337"/>
                </a:cubicBezTo>
                <a:cubicBezTo>
                  <a:pt x="684774" y="24026"/>
                  <a:pt x="752298" y="8859"/>
                  <a:pt x="772510" y="3806"/>
                </a:cubicBezTo>
                <a:cubicBezTo>
                  <a:pt x="847116" y="13131"/>
                  <a:pt x="894829" y="0"/>
                  <a:pt x="945931" y="51102"/>
                </a:cubicBezTo>
                <a:cubicBezTo>
                  <a:pt x="959329" y="64500"/>
                  <a:pt x="966952" y="82633"/>
                  <a:pt x="977462" y="98399"/>
                </a:cubicBezTo>
                <a:lnTo>
                  <a:pt x="1024758" y="240288"/>
                </a:lnTo>
                <a:lnTo>
                  <a:pt x="1040524" y="287585"/>
                </a:lnTo>
                <a:cubicBezTo>
                  <a:pt x="1035269" y="371668"/>
                  <a:pt x="1036141" y="456359"/>
                  <a:pt x="1024758" y="539833"/>
                </a:cubicBezTo>
                <a:cubicBezTo>
                  <a:pt x="1020267" y="572765"/>
                  <a:pt x="1003737" y="602895"/>
                  <a:pt x="993227" y="634426"/>
                </a:cubicBezTo>
                <a:cubicBezTo>
                  <a:pt x="987972" y="650192"/>
                  <a:pt x="986680" y="667896"/>
                  <a:pt x="977462" y="681723"/>
                </a:cubicBezTo>
                <a:cubicBezTo>
                  <a:pt x="936713" y="742846"/>
                  <a:pt x="951923" y="711044"/>
                  <a:pt x="930165" y="776316"/>
                </a:cubicBezTo>
                <a:cubicBezTo>
                  <a:pt x="945931" y="786826"/>
                  <a:pt x="960147" y="800152"/>
                  <a:pt x="977462" y="807847"/>
                </a:cubicBezTo>
                <a:cubicBezTo>
                  <a:pt x="1007834" y="821346"/>
                  <a:pt x="1072055" y="839378"/>
                  <a:pt x="1072055" y="839378"/>
                </a:cubicBezTo>
                <a:cubicBezTo>
                  <a:pt x="1087821" y="855143"/>
                  <a:pt x="1101753" y="872986"/>
                  <a:pt x="1119352" y="886674"/>
                </a:cubicBezTo>
                <a:cubicBezTo>
                  <a:pt x="1149265" y="909940"/>
                  <a:pt x="1213945" y="949737"/>
                  <a:pt x="1213945" y="949737"/>
                </a:cubicBezTo>
                <a:cubicBezTo>
                  <a:pt x="1224455" y="965502"/>
                  <a:pt x="1232078" y="983635"/>
                  <a:pt x="1245476" y="997033"/>
                </a:cubicBezTo>
                <a:cubicBezTo>
                  <a:pt x="1279986" y="1031543"/>
                  <a:pt x="1345735" y="1049687"/>
                  <a:pt x="1387365" y="1060095"/>
                </a:cubicBezTo>
                <a:cubicBezTo>
                  <a:pt x="1408386" y="1065350"/>
                  <a:pt x="1429054" y="1072299"/>
                  <a:pt x="1450427" y="1075861"/>
                </a:cubicBezTo>
                <a:cubicBezTo>
                  <a:pt x="1523735" y="1088079"/>
                  <a:pt x="1671145" y="1107392"/>
                  <a:pt x="1671145" y="1107392"/>
                </a:cubicBezTo>
                <a:cubicBezTo>
                  <a:pt x="1676400" y="1123157"/>
                  <a:pt x="1686910" y="1138070"/>
                  <a:pt x="1686910" y="1154688"/>
                </a:cubicBezTo>
                <a:cubicBezTo>
                  <a:pt x="1686910" y="1202276"/>
                  <a:pt x="1680478" y="1249914"/>
                  <a:pt x="1671145" y="1296578"/>
                </a:cubicBezTo>
                <a:cubicBezTo>
                  <a:pt x="1660291" y="1350848"/>
                  <a:pt x="1642846" y="1396752"/>
                  <a:pt x="1608083" y="1438468"/>
                </a:cubicBezTo>
                <a:cubicBezTo>
                  <a:pt x="1593810" y="1455596"/>
                  <a:pt x="1576552" y="1469999"/>
                  <a:pt x="1560786" y="1485764"/>
                </a:cubicBezTo>
                <a:cubicBezTo>
                  <a:pt x="1466193" y="1480509"/>
                  <a:pt x="1371014" y="1481750"/>
                  <a:pt x="1277007" y="1469999"/>
                </a:cubicBezTo>
                <a:cubicBezTo>
                  <a:pt x="1244027" y="1465877"/>
                  <a:pt x="1182414" y="1438468"/>
                  <a:pt x="1182414" y="1438468"/>
                </a:cubicBezTo>
                <a:cubicBezTo>
                  <a:pt x="1166648" y="1427958"/>
                  <a:pt x="1152064" y="1415411"/>
                  <a:pt x="1135117" y="1406937"/>
                </a:cubicBezTo>
                <a:cubicBezTo>
                  <a:pt x="1120253" y="1399505"/>
                  <a:pt x="1101116" y="1401142"/>
                  <a:pt x="1087821" y="1391171"/>
                </a:cubicBezTo>
                <a:cubicBezTo>
                  <a:pt x="1058093" y="1368875"/>
                  <a:pt x="1039912" y="1332956"/>
                  <a:pt x="1008993" y="1312343"/>
                </a:cubicBezTo>
                <a:cubicBezTo>
                  <a:pt x="769922" y="1152962"/>
                  <a:pt x="1015285" y="1325469"/>
                  <a:pt x="867103" y="1201985"/>
                </a:cubicBezTo>
                <a:cubicBezTo>
                  <a:pt x="852547" y="1189855"/>
                  <a:pt x="837122" y="1178149"/>
                  <a:pt x="819807" y="1170454"/>
                </a:cubicBezTo>
                <a:cubicBezTo>
                  <a:pt x="789435" y="1156955"/>
                  <a:pt x="725214" y="1138923"/>
                  <a:pt x="725214" y="1138923"/>
                </a:cubicBezTo>
                <a:cubicBezTo>
                  <a:pt x="714704" y="1154688"/>
                  <a:pt x="701378" y="1168904"/>
                  <a:pt x="693683" y="1186219"/>
                </a:cubicBezTo>
                <a:cubicBezTo>
                  <a:pt x="671751" y="1235565"/>
                  <a:pt x="659488" y="1291466"/>
                  <a:pt x="646386" y="1343874"/>
                </a:cubicBezTo>
                <a:cubicBezTo>
                  <a:pt x="641131" y="1412191"/>
                  <a:pt x="638627" y="1480776"/>
                  <a:pt x="630621" y="1548826"/>
                </a:cubicBezTo>
                <a:cubicBezTo>
                  <a:pt x="628089" y="1570345"/>
                  <a:pt x="618417" y="1590515"/>
                  <a:pt x="614855" y="1611888"/>
                </a:cubicBezTo>
                <a:cubicBezTo>
                  <a:pt x="607889" y="1653680"/>
                  <a:pt x="604344" y="1695971"/>
                  <a:pt x="599089" y="1738012"/>
                </a:cubicBezTo>
                <a:cubicBezTo>
                  <a:pt x="588579" y="1921943"/>
                  <a:pt x="587902" y="2106701"/>
                  <a:pt x="567558" y="2289806"/>
                </a:cubicBezTo>
                <a:cubicBezTo>
                  <a:pt x="557747" y="2378108"/>
                  <a:pt x="556107" y="2430203"/>
                  <a:pt x="536027" y="2510523"/>
                </a:cubicBezTo>
                <a:cubicBezTo>
                  <a:pt x="528887" y="2539084"/>
                  <a:pt x="512814" y="2585850"/>
                  <a:pt x="488731" y="2605116"/>
                </a:cubicBezTo>
                <a:cubicBezTo>
                  <a:pt x="475754" y="2615497"/>
                  <a:pt x="457200" y="2615626"/>
                  <a:pt x="441434" y="2620881"/>
                </a:cubicBezTo>
                <a:cubicBezTo>
                  <a:pt x="409903" y="2641902"/>
                  <a:pt x="373637" y="2657147"/>
                  <a:pt x="346841" y="2683943"/>
                </a:cubicBezTo>
                <a:cubicBezTo>
                  <a:pt x="287794" y="2742991"/>
                  <a:pt x="320697" y="2724189"/>
                  <a:pt x="252248" y="2747006"/>
                </a:cubicBezTo>
                <a:cubicBezTo>
                  <a:pt x="210207" y="2741751"/>
                  <a:pt x="160834" y="2755537"/>
                  <a:pt x="126124" y="2731240"/>
                </a:cubicBezTo>
                <a:cubicBezTo>
                  <a:pt x="98896" y="2712180"/>
                  <a:pt x="94593" y="2636647"/>
                  <a:pt x="94593" y="2636647"/>
                </a:cubicBezTo>
                <a:cubicBezTo>
                  <a:pt x="89338" y="2536799"/>
                  <a:pt x="87879" y="2436678"/>
                  <a:pt x="78827" y="2337102"/>
                </a:cubicBezTo>
                <a:cubicBezTo>
                  <a:pt x="61400" y="2145407"/>
                  <a:pt x="63062" y="2350513"/>
                  <a:pt x="63062" y="2274040"/>
                </a:cubicBezTo>
                <a:lnTo>
                  <a:pt x="126124" y="2195212"/>
                </a:lnTo>
              </a:path>
            </a:pathLst>
          </a:custGeom>
          <a:solidFill>
            <a:srgbClr val="F9F9F9"/>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050" name="Picture 2" descr="C:\Users\rebalwil\Dropbox\Philip’s drawings\Photo Feb 08, 10 18 11 PM.png"/>
          <p:cNvPicPr>
            <a:picLocks noChangeAspect="1" noChangeArrowheads="1"/>
          </p:cNvPicPr>
          <p:nvPr/>
        </p:nvPicPr>
        <p:blipFill>
          <a:blip r:embed="rId3" cstate="print"/>
          <a:srcRect l="31741" t="26439" r="30280" b="14711"/>
          <a:stretch>
            <a:fillRect/>
          </a:stretch>
        </p:blipFill>
        <p:spPr bwMode="auto">
          <a:xfrm>
            <a:off x="4176013" y="2099441"/>
            <a:ext cx="2808095" cy="3263461"/>
          </a:xfrm>
          <a:prstGeom prst="rect">
            <a:avLst/>
          </a:prstGeom>
          <a:noFill/>
        </p:spPr>
      </p:pic>
      <p:grpSp>
        <p:nvGrpSpPr>
          <p:cNvPr id="2" name="Group 17"/>
          <p:cNvGrpSpPr/>
          <p:nvPr/>
        </p:nvGrpSpPr>
        <p:grpSpPr>
          <a:xfrm>
            <a:off x="382139" y="327546"/>
            <a:ext cx="8393371" cy="6086901"/>
            <a:chOff x="382139" y="327546"/>
            <a:chExt cx="8393371" cy="6086901"/>
          </a:xfrm>
        </p:grpSpPr>
        <p:sp>
          <p:nvSpPr>
            <p:cNvPr id="10" name="Rounded Rectangle 9"/>
            <p:cNvSpPr/>
            <p:nvPr/>
          </p:nvSpPr>
          <p:spPr>
            <a:xfrm>
              <a:off x="382139" y="327546"/>
              <a:ext cx="8393371" cy="6086901"/>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696037" y="504968"/>
              <a:ext cx="7942996" cy="5632311"/>
            </a:xfrm>
            <a:prstGeom prst="rect">
              <a:avLst/>
            </a:prstGeom>
            <a:noFill/>
          </p:spPr>
          <p:txBody>
            <a:bodyPr wrap="square" rtlCol="0">
              <a:spAutoFit/>
            </a:bodyPr>
            <a:lstStyle/>
            <a:p>
              <a:r>
                <a:rPr lang="en-US" sz="4000" dirty="0" smtClean="0">
                  <a:latin typeface="Open Sans" pitchFamily="34" charset="0"/>
                  <a:ea typeface="Open Sans" pitchFamily="34" charset="0"/>
                  <a:cs typeface="Open Sans" pitchFamily="34" charset="0"/>
                </a:rPr>
                <a:t>Galatians 5:13-14</a:t>
              </a:r>
            </a:p>
            <a:p>
              <a:r>
                <a:rPr lang="en-US" sz="4000" dirty="0" smtClean="0">
                  <a:latin typeface="Open Sans" pitchFamily="34" charset="0"/>
                  <a:ea typeface="Open Sans" pitchFamily="34" charset="0"/>
                  <a:cs typeface="Open Sans" pitchFamily="34" charset="0"/>
                </a:rPr>
                <a:t>For you were called to freedom, brothers. Only do not use your freedom as an opportunity for the flesh, but through love serve one another. For the whole law is fulfilled in one word: “You shall love your neighbor as yourself.”</a:t>
              </a:r>
              <a:endParaRPr lang="en-US" sz="4000" dirty="0">
                <a:latin typeface="Open Sans" pitchFamily="34" charset="0"/>
                <a:ea typeface="Open Sans" pitchFamily="34" charset="0"/>
                <a:cs typeface="Open Sans"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C:\Users\rebalwil\Dropbox\Philip’s drawings\Photo Feb 08, 10 15 13 PM.png"/>
          <p:cNvPicPr>
            <a:picLocks noChangeAspect="1" noChangeArrowheads="1"/>
          </p:cNvPicPr>
          <p:nvPr/>
        </p:nvPicPr>
        <p:blipFill>
          <a:blip r:embed="rId2" cstate="print"/>
          <a:stretch>
            <a:fillRect/>
          </a:stretch>
        </p:blipFill>
        <p:spPr bwMode="auto">
          <a:xfrm>
            <a:off x="0" y="0"/>
            <a:ext cx="9144000" cy="6858000"/>
          </a:xfrm>
          <a:prstGeom prst="rect">
            <a:avLst/>
          </a:prstGeom>
          <a:noFill/>
        </p:spPr>
      </p:pic>
      <p:sp>
        <p:nvSpPr>
          <p:cNvPr id="6" name="Freeform 5"/>
          <p:cNvSpPr/>
          <p:nvPr/>
        </p:nvSpPr>
        <p:spPr>
          <a:xfrm>
            <a:off x="4414345" y="2297960"/>
            <a:ext cx="1686910" cy="2755537"/>
          </a:xfrm>
          <a:custGeom>
            <a:avLst/>
            <a:gdLst>
              <a:gd name="connsiteX0" fmla="*/ 0 w 1686910"/>
              <a:gd name="connsiteY0" fmla="*/ 2337102 h 2755537"/>
              <a:gd name="connsiteX1" fmla="*/ 0 w 1686910"/>
              <a:gd name="connsiteY1" fmla="*/ 2337102 h 2755537"/>
              <a:gd name="connsiteX2" fmla="*/ 110358 w 1686910"/>
              <a:gd name="connsiteY2" fmla="*/ 2179447 h 2755537"/>
              <a:gd name="connsiteX3" fmla="*/ 141889 w 1686910"/>
              <a:gd name="connsiteY3" fmla="*/ 2084854 h 2755537"/>
              <a:gd name="connsiteX4" fmla="*/ 157655 w 1686910"/>
              <a:gd name="connsiteY4" fmla="*/ 2006026 h 2755537"/>
              <a:gd name="connsiteX5" fmla="*/ 173421 w 1686910"/>
              <a:gd name="connsiteY5" fmla="*/ 1958730 h 2755537"/>
              <a:gd name="connsiteX6" fmla="*/ 189186 w 1686910"/>
              <a:gd name="connsiteY6" fmla="*/ 1879902 h 2755537"/>
              <a:gd name="connsiteX7" fmla="*/ 236483 w 1686910"/>
              <a:gd name="connsiteY7" fmla="*/ 1722247 h 2755537"/>
              <a:gd name="connsiteX8" fmla="*/ 252248 w 1686910"/>
              <a:gd name="connsiteY8" fmla="*/ 1674950 h 2755537"/>
              <a:gd name="connsiteX9" fmla="*/ 268014 w 1686910"/>
              <a:gd name="connsiteY9" fmla="*/ 1627654 h 2755537"/>
              <a:gd name="connsiteX10" fmla="*/ 315310 w 1686910"/>
              <a:gd name="connsiteY10" fmla="*/ 1375406 h 2755537"/>
              <a:gd name="connsiteX11" fmla="*/ 331076 w 1686910"/>
              <a:gd name="connsiteY11" fmla="*/ 1296578 h 2755537"/>
              <a:gd name="connsiteX12" fmla="*/ 362607 w 1686910"/>
              <a:gd name="connsiteY12" fmla="*/ 1186219 h 2755537"/>
              <a:gd name="connsiteX13" fmla="*/ 394138 w 1686910"/>
              <a:gd name="connsiteY13" fmla="*/ 1091626 h 2755537"/>
              <a:gd name="connsiteX14" fmla="*/ 409903 w 1686910"/>
              <a:gd name="connsiteY14" fmla="*/ 1044330 h 2755537"/>
              <a:gd name="connsiteX15" fmla="*/ 457200 w 1686910"/>
              <a:gd name="connsiteY15" fmla="*/ 902440 h 2755537"/>
              <a:gd name="connsiteX16" fmla="*/ 472965 w 1686910"/>
              <a:gd name="connsiteY16" fmla="*/ 855143 h 2755537"/>
              <a:gd name="connsiteX17" fmla="*/ 504496 w 1686910"/>
              <a:gd name="connsiteY17" fmla="*/ 807847 h 2755537"/>
              <a:gd name="connsiteX18" fmla="*/ 551793 w 1686910"/>
              <a:gd name="connsiteY18" fmla="*/ 713254 h 2755537"/>
              <a:gd name="connsiteX19" fmla="*/ 583324 w 1686910"/>
              <a:gd name="connsiteY19" fmla="*/ 334881 h 2755537"/>
              <a:gd name="connsiteX20" fmla="*/ 599089 w 1686910"/>
              <a:gd name="connsiteY20" fmla="*/ 192992 h 2755537"/>
              <a:gd name="connsiteX21" fmla="*/ 614855 w 1686910"/>
              <a:gd name="connsiteY21" fmla="*/ 66868 h 2755537"/>
              <a:gd name="connsiteX22" fmla="*/ 662152 w 1686910"/>
              <a:gd name="connsiteY22" fmla="*/ 35337 h 2755537"/>
              <a:gd name="connsiteX23" fmla="*/ 772510 w 1686910"/>
              <a:gd name="connsiteY23" fmla="*/ 3806 h 2755537"/>
              <a:gd name="connsiteX24" fmla="*/ 945931 w 1686910"/>
              <a:gd name="connsiteY24" fmla="*/ 51102 h 2755537"/>
              <a:gd name="connsiteX25" fmla="*/ 977462 w 1686910"/>
              <a:gd name="connsiteY25" fmla="*/ 98399 h 2755537"/>
              <a:gd name="connsiteX26" fmla="*/ 1024758 w 1686910"/>
              <a:gd name="connsiteY26" fmla="*/ 240288 h 2755537"/>
              <a:gd name="connsiteX27" fmla="*/ 1040524 w 1686910"/>
              <a:gd name="connsiteY27" fmla="*/ 287585 h 2755537"/>
              <a:gd name="connsiteX28" fmla="*/ 1024758 w 1686910"/>
              <a:gd name="connsiteY28" fmla="*/ 539833 h 2755537"/>
              <a:gd name="connsiteX29" fmla="*/ 993227 w 1686910"/>
              <a:gd name="connsiteY29" fmla="*/ 634426 h 2755537"/>
              <a:gd name="connsiteX30" fmla="*/ 977462 w 1686910"/>
              <a:gd name="connsiteY30" fmla="*/ 681723 h 2755537"/>
              <a:gd name="connsiteX31" fmla="*/ 930165 w 1686910"/>
              <a:gd name="connsiteY31" fmla="*/ 776316 h 2755537"/>
              <a:gd name="connsiteX32" fmla="*/ 977462 w 1686910"/>
              <a:gd name="connsiteY32" fmla="*/ 807847 h 2755537"/>
              <a:gd name="connsiteX33" fmla="*/ 1072055 w 1686910"/>
              <a:gd name="connsiteY33" fmla="*/ 839378 h 2755537"/>
              <a:gd name="connsiteX34" fmla="*/ 1119352 w 1686910"/>
              <a:gd name="connsiteY34" fmla="*/ 886674 h 2755537"/>
              <a:gd name="connsiteX35" fmla="*/ 1213945 w 1686910"/>
              <a:gd name="connsiteY35" fmla="*/ 949737 h 2755537"/>
              <a:gd name="connsiteX36" fmla="*/ 1245476 w 1686910"/>
              <a:gd name="connsiteY36" fmla="*/ 997033 h 2755537"/>
              <a:gd name="connsiteX37" fmla="*/ 1387365 w 1686910"/>
              <a:gd name="connsiteY37" fmla="*/ 1060095 h 2755537"/>
              <a:gd name="connsiteX38" fmla="*/ 1450427 w 1686910"/>
              <a:gd name="connsiteY38" fmla="*/ 1075861 h 2755537"/>
              <a:gd name="connsiteX39" fmla="*/ 1671145 w 1686910"/>
              <a:gd name="connsiteY39" fmla="*/ 1107392 h 2755537"/>
              <a:gd name="connsiteX40" fmla="*/ 1686910 w 1686910"/>
              <a:gd name="connsiteY40" fmla="*/ 1154688 h 2755537"/>
              <a:gd name="connsiteX41" fmla="*/ 1671145 w 1686910"/>
              <a:gd name="connsiteY41" fmla="*/ 1296578 h 2755537"/>
              <a:gd name="connsiteX42" fmla="*/ 1608083 w 1686910"/>
              <a:gd name="connsiteY42" fmla="*/ 1438468 h 2755537"/>
              <a:gd name="connsiteX43" fmla="*/ 1560786 w 1686910"/>
              <a:gd name="connsiteY43" fmla="*/ 1485764 h 2755537"/>
              <a:gd name="connsiteX44" fmla="*/ 1277007 w 1686910"/>
              <a:gd name="connsiteY44" fmla="*/ 1469999 h 2755537"/>
              <a:gd name="connsiteX45" fmla="*/ 1182414 w 1686910"/>
              <a:gd name="connsiteY45" fmla="*/ 1438468 h 2755537"/>
              <a:gd name="connsiteX46" fmla="*/ 1135117 w 1686910"/>
              <a:gd name="connsiteY46" fmla="*/ 1406937 h 2755537"/>
              <a:gd name="connsiteX47" fmla="*/ 1087821 w 1686910"/>
              <a:gd name="connsiteY47" fmla="*/ 1391171 h 2755537"/>
              <a:gd name="connsiteX48" fmla="*/ 1008993 w 1686910"/>
              <a:gd name="connsiteY48" fmla="*/ 1312343 h 2755537"/>
              <a:gd name="connsiteX49" fmla="*/ 867103 w 1686910"/>
              <a:gd name="connsiteY49" fmla="*/ 1201985 h 2755537"/>
              <a:gd name="connsiteX50" fmla="*/ 819807 w 1686910"/>
              <a:gd name="connsiteY50" fmla="*/ 1170454 h 2755537"/>
              <a:gd name="connsiteX51" fmla="*/ 725214 w 1686910"/>
              <a:gd name="connsiteY51" fmla="*/ 1138923 h 2755537"/>
              <a:gd name="connsiteX52" fmla="*/ 693683 w 1686910"/>
              <a:gd name="connsiteY52" fmla="*/ 1186219 h 2755537"/>
              <a:gd name="connsiteX53" fmla="*/ 646386 w 1686910"/>
              <a:gd name="connsiteY53" fmla="*/ 1343874 h 2755537"/>
              <a:gd name="connsiteX54" fmla="*/ 630621 w 1686910"/>
              <a:gd name="connsiteY54" fmla="*/ 1548826 h 2755537"/>
              <a:gd name="connsiteX55" fmla="*/ 614855 w 1686910"/>
              <a:gd name="connsiteY55" fmla="*/ 1611888 h 2755537"/>
              <a:gd name="connsiteX56" fmla="*/ 599089 w 1686910"/>
              <a:gd name="connsiteY56" fmla="*/ 1738012 h 2755537"/>
              <a:gd name="connsiteX57" fmla="*/ 567558 w 1686910"/>
              <a:gd name="connsiteY57" fmla="*/ 2289806 h 2755537"/>
              <a:gd name="connsiteX58" fmla="*/ 536027 w 1686910"/>
              <a:gd name="connsiteY58" fmla="*/ 2510523 h 2755537"/>
              <a:gd name="connsiteX59" fmla="*/ 488731 w 1686910"/>
              <a:gd name="connsiteY59" fmla="*/ 2605116 h 2755537"/>
              <a:gd name="connsiteX60" fmla="*/ 441434 w 1686910"/>
              <a:gd name="connsiteY60" fmla="*/ 2620881 h 2755537"/>
              <a:gd name="connsiteX61" fmla="*/ 346841 w 1686910"/>
              <a:gd name="connsiteY61" fmla="*/ 2683943 h 2755537"/>
              <a:gd name="connsiteX62" fmla="*/ 252248 w 1686910"/>
              <a:gd name="connsiteY62" fmla="*/ 2747006 h 2755537"/>
              <a:gd name="connsiteX63" fmla="*/ 126124 w 1686910"/>
              <a:gd name="connsiteY63" fmla="*/ 2731240 h 2755537"/>
              <a:gd name="connsiteX64" fmla="*/ 94593 w 1686910"/>
              <a:gd name="connsiteY64" fmla="*/ 2636647 h 2755537"/>
              <a:gd name="connsiteX65" fmla="*/ 78827 w 1686910"/>
              <a:gd name="connsiteY65" fmla="*/ 2337102 h 2755537"/>
              <a:gd name="connsiteX66" fmla="*/ 63062 w 1686910"/>
              <a:gd name="connsiteY66" fmla="*/ 2274040 h 2755537"/>
              <a:gd name="connsiteX67" fmla="*/ 126124 w 1686910"/>
              <a:gd name="connsiteY67" fmla="*/ 2195212 h 2755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686910" h="2755537">
                <a:moveTo>
                  <a:pt x="0" y="2337102"/>
                </a:moveTo>
                <a:lnTo>
                  <a:pt x="0" y="2337102"/>
                </a:lnTo>
                <a:cubicBezTo>
                  <a:pt x="36786" y="2284550"/>
                  <a:pt x="90073" y="2240303"/>
                  <a:pt x="110358" y="2179447"/>
                </a:cubicBezTo>
                <a:cubicBezTo>
                  <a:pt x="120868" y="2147916"/>
                  <a:pt x="135371" y="2117445"/>
                  <a:pt x="141889" y="2084854"/>
                </a:cubicBezTo>
                <a:cubicBezTo>
                  <a:pt x="147144" y="2058578"/>
                  <a:pt x="151156" y="2032022"/>
                  <a:pt x="157655" y="2006026"/>
                </a:cubicBezTo>
                <a:cubicBezTo>
                  <a:pt x="161686" y="1989904"/>
                  <a:pt x="169390" y="1974852"/>
                  <a:pt x="173421" y="1958730"/>
                </a:cubicBezTo>
                <a:cubicBezTo>
                  <a:pt x="179920" y="1932734"/>
                  <a:pt x="183373" y="1906060"/>
                  <a:pt x="189186" y="1879902"/>
                </a:cubicBezTo>
                <a:cubicBezTo>
                  <a:pt x="205069" y="1808428"/>
                  <a:pt x="210286" y="1800840"/>
                  <a:pt x="236483" y="1722247"/>
                </a:cubicBezTo>
                <a:lnTo>
                  <a:pt x="252248" y="1674950"/>
                </a:lnTo>
                <a:lnTo>
                  <a:pt x="268014" y="1627654"/>
                </a:lnTo>
                <a:cubicBezTo>
                  <a:pt x="292588" y="1480203"/>
                  <a:pt x="277512" y="1564397"/>
                  <a:pt x="315310" y="1375406"/>
                </a:cubicBezTo>
                <a:cubicBezTo>
                  <a:pt x="320565" y="1349130"/>
                  <a:pt x="322603" y="1321999"/>
                  <a:pt x="331076" y="1296578"/>
                </a:cubicBezTo>
                <a:cubicBezTo>
                  <a:pt x="384070" y="1137589"/>
                  <a:pt x="303203" y="1384230"/>
                  <a:pt x="362607" y="1186219"/>
                </a:cubicBezTo>
                <a:cubicBezTo>
                  <a:pt x="372158" y="1154384"/>
                  <a:pt x="383628" y="1123157"/>
                  <a:pt x="394138" y="1091626"/>
                </a:cubicBezTo>
                <a:lnTo>
                  <a:pt x="409903" y="1044330"/>
                </a:lnTo>
                <a:lnTo>
                  <a:pt x="457200" y="902440"/>
                </a:lnTo>
                <a:cubicBezTo>
                  <a:pt x="462455" y="886674"/>
                  <a:pt x="463747" y="868970"/>
                  <a:pt x="472965" y="855143"/>
                </a:cubicBezTo>
                <a:cubicBezTo>
                  <a:pt x="483475" y="839378"/>
                  <a:pt x="496022" y="824794"/>
                  <a:pt x="504496" y="807847"/>
                </a:cubicBezTo>
                <a:cubicBezTo>
                  <a:pt x="569768" y="677304"/>
                  <a:pt x="461431" y="848796"/>
                  <a:pt x="551793" y="713254"/>
                </a:cubicBezTo>
                <a:cubicBezTo>
                  <a:pt x="603740" y="557407"/>
                  <a:pt x="558490" y="707390"/>
                  <a:pt x="583324" y="334881"/>
                </a:cubicBezTo>
                <a:cubicBezTo>
                  <a:pt x="586489" y="287399"/>
                  <a:pt x="593529" y="240253"/>
                  <a:pt x="599089" y="192992"/>
                </a:cubicBezTo>
                <a:cubicBezTo>
                  <a:pt x="604039" y="150914"/>
                  <a:pt x="599120" y="106206"/>
                  <a:pt x="614855" y="66868"/>
                </a:cubicBezTo>
                <a:cubicBezTo>
                  <a:pt x="621892" y="49275"/>
                  <a:pt x="645205" y="43811"/>
                  <a:pt x="662152" y="35337"/>
                </a:cubicBezTo>
                <a:cubicBezTo>
                  <a:pt x="684774" y="24026"/>
                  <a:pt x="752298" y="8859"/>
                  <a:pt x="772510" y="3806"/>
                </a:cubicBezTo>
                <a:cubicBezTo>
                  <a:pt x="847116" y="13131"/>
                  <a:pt x="894829" y="0"/>
                  <a:pt x="945931" y="51102"/>
                </a:cubicBezTo>
                <a:cubicBezTo>
                  <a:pt x="959329" y="64500"/>
                  <a:pt x="966952" y="82633"/>
                  <a:pt x="977462" y="98399"/>
                </a:cubicBezTo>
                <a:lnTo>
                  <a:pt x="1024758" y="240288"/>
                </a:lnTo>
                <a:lnTo>
                  <a:pt x="1040524" y="287585"/>
                </a:lnTo>
                <a:cubicBezTo>
                  <a:pt x="1035269" y="371668"/>
                  <a:pt x="1036141" y="456359"/>
                  <a:pt x="1024758" y="539833"/>
                </a:cubicBezTo>
                <a:cubicBezTo>
                  <a:pt x="1020267" y="572765"/>
                  <a:pt x="1003737" y="602895"/>
                  <a:pt x="993227" y="634426"/>
                </a:cubicBezTo>
                <a:cubicBezTo>
                  <a:pt x="987972" y="650192"/>
                  <a:pt x="986680" y="667896"/>
                  <a:pt x="977462" y="681723"/>
                </a:cubicBezTo>
                <a:cubicBezTo>
                  <a:pt x="936713" y="742846"/>
                  <a:pt x="951923" y="711044"/>
                  <a:pt x="930165" y="776316"/>
                </a:cubicBezTo>
                <a:cubicBezTo>
                  <a:pt x="945931" y="786826"/>
                  <a:pt x="960147" y="800152"/>
                  <a:pt x="977462" y="807847"/>
                </a:cubicBezTo>
                <a:cubicBezTo>
                  <a:pt x="1007834" y="821346"/>
                  <a:pt x="1072055" y="839378"/>
                  <a:pt x="1072055" y="839378"/>
                </a:cubicBezTo>
                <a:cubicBezTo>
                  <a:pt x="1087821" y="855143"/>
                  <a:pt x="1101753" y="872986"/>
                  <a:pt x="1119352" y="886674"/>
                </a:cubicBezTo>
                <a:cubicBezTo>
                  <a:pt x="1149265" y="909940"/>
                  <a:pt x="1213945" y="949737"/>
                  <a:pt x="1213945" y="949737"/>
                </a:cubicBezTo>
                <a:cubicBezTo>
                  <a:pt x="1224455" y="965502"/>
                  <a:pt x="1232078" y="983635"/>
                  <a:pt x="1245476" y="997033"/>
                </a:cubicBezTo>
                <a:cubicBezTo>
                  <a:pt x="1279986" y="1031543"/>
                  <a:pt x="1345735" y="1049687"/>
                  <a:pt x="1387365" y="1060095"/>
                </a:cubicBezTo>
                <a:cubicBezTo>
                  <a:pt x="1408386" y="1065350"/>
                  <a:pt x="1429054" y="1072299"/>
                  <a:pt x="1450427" y="1075861"/>
                </a:cubicBezTo>
                <a:cubicBezTo>
                  <a:pt x="1523735" y="1088079"/>
                  <a:pt x="1671145" y="1107392"/>
                  <a:pt x="1671145" y="1107392"/>
                </a:cubicBezTo>
                <a:cubicBezTo>
                  <a:pt x="1676400" y="1123157"/>
                  <a:pt x="1686910" y="1138070"/>
                  <a:pt x="1686910" y="1154688"/>
                </a:cubicBezTo>
                <a:cubicBezTo>
                  <a:pt x="1686910" y="1202276"/>
                  <a:pt x="1680478" y="1249914"/>
                  <a:pt x="1671145" y="1296578"/>
                </a:cubicBezTo>
                <a:cubicBezTo>
                  <a:pt x="1660291" y="1350848"/>
                  <a:pt x="1642846" y="1396752"/>
                  <a:pt x="1608083" y="1438468"/>
                </a:cubicBezTo>
                <a:cubicBezTo>
                  <a:pt x="1593810" y="1455596"/>
                  <a:pt x="1576552" y="1469999"/>
                  <a:pt x="1560786" y="1485764"/>
                </a:cubicBezTo>
                <a:cubicBezTo>
                  <a:pt x="1466193" y="1480509"/>
                  <a:pt x="1371014" y="1481750"/>
                  <a:pt x="1277007" y="1469999"/>
                </a:cubicBezTo>
                <a:cubicBezTo>
                  <a:pt x="1244027" y="1465877"/>
                  <a:pt x="1182414" y="1438468"/>
                  <a:pt x="1182414" y="1438468"/>
                </a:cubicBezTo>
                <a:cubicBezTo>
                  <a:pt x="1166648" y="1427958"/>
                  <a:pt x="1152064" y="1415411"/>
                  <a:pt x="1135117" y="1406937"/>
                </a:cubicBezTo>
                <a:cubicBezTo>
                  <a:pt x="1120253" y="1399505"/>
                  <a:pt x="1101116" y="1401142"/>
                  <a:pt x="1087821" y="1391171"/>
                </a:cubicBezTo>
                <a:cubicBezTo>
                  <a:pt x="1058093" y="1368875"/>
                  <a:pt x="1039912" y="1332956"/>
                  <a:pt x="1008993" y="1312343"/>
                </a:cubicBezTo>
                <a:cubicBezTo>
                  <a:pt x="769922" y="1152962"/>
                  <a:pt x="1015285" y="1325469"/>
                  <a:pt x="867103" y="1201985"/>
                </a:cubicBezTo>
                <a:cubicBezTo>
                  <a:pt x="852547" y="1189855"/>
                  <a:pt x="837122" y="1178149"/>
                  <a:pt x="819807" y="1170454"/>
                </a:cubicBezTo>
                <a:cubicBezTo>
                  <a:pt x="789435" y="1156955"/>
                  <a:pt x="725214" y="1138923"/>
                  <a:pt x="725214" y="1138923"/>
                </a:cubicBezTo>
                <a:cubicBezTo>
                  <a:pt x="714704" y="1154688"/>
                  <a:pt x="701378" y="1168904"/>
                  <a:pt x="693683" y="1186219"/>
                </a:cubicBezTo>
                <a:cubicBezTo>
                  <a:pt x="671751" y="1235565"/>
                  <a:pt x="659488" y="1291466"/>
                  <a:pt x="646386" y="1343874"/>
                </a:cubicBezTo>
                <a:cubicBezTo>
                  <a:pt x="641131" y="1412191"/>
                  <a:pt x="638627" y="1480776"/>
                  <a:pt x="630621" y="1548826"/>
                </a:cubicBezTo>
                <a:cubicBezTo>
                  <a:pt x="628089" y="1570345"/>
                  <a:pt x="618417" y="1590515"/>
                  <a:pt x="614855" y="1611888"/>
                </a:cubicBezTo>
                <a:cubicBezTo>
                  <a:pt x="607889" y="1653680"/>
                  <a:pt x="604344" y="1695971"/>
                  <a:pt x="599089" y="1738012"/>
                </a:cubicBezTo>
                <a:cubicBezTo>
                  <a:pt x="588579" y="1921943"/>
                  <a:pt x="587902" y="2106701"/>
                  <a:pt x="567558" y="2289806"/>
                </a:cubicBezTo>
                <a:cubicBezTo>
                  <a:pt x="557747" y="2378108"/>
                  <a:pt x="556107" y="2430203"/>
                  <a:pt x="536027" y="2510523"/>
                </a:cubicBezTo>
                <a:cubicBezTo>
                  <a:pt x="528887" y="2539084"/>
                  <a:pt x="512814" y="2585850"/>
                  <a:pt x="488731" y="2605116"/>
                </a:cubicBezTo>
                <a:cubicBezTo>
                  <a:pt x="475754" y="2615497"/>
                  <a:pt x="457200" y="2615626"/>
                  <a:pt x="441434" y="2620881"/>
                </a:cubicBezTo>
                <a:cubicBezTo>
                  <a:pt x="409903" y="2641902"/>
                  <a:pt x="373637" y="2657147"/>
                  <a:pt x="346841" y="2683943"/>
                </a:cubicBezTo>
                <a:cubicBezTo>
                  <a:pt x="287794" y="2742991"/>
                  <a:pt x="320697" y="2724189"/>
                  <a:pt x="252248" y="2747006"/>
                </a:cubicBezTo>
                <a:cubicBezTo>
                  <a:pt x="210207" y="2741751"/>
                  <a:pt x="160834" y="2755537"/>
                  <a:pt x="126124" y="2731240"/>
                </a:cubicBezTo>
                <a:cubicBezTo>
                  <a:pt x="98896" y="2712180"/>
                  <a:pt x="94593" y="2636647"/>
                  <a:pt x="94593" y="2636647"/>
                </a:cubicBezTo>
                <a:cubicBezTo>
                  <a:pt x="89338" y="2536799"/>
                  <a:pt x="87879" y="2436678"/>
                  <a:pt x="78827" y="2337102"/>
                </a:cubicBezTo>
                <a:cubicBezTo>
                  <a:pt x="61400" y="2145407"/>
                  <a:pt x="63062" y="2350513"/>
                  <a:pt x="63062" y="2274040"/>
                </a:cubicBezTo>
                <a:lnTo>
                  <a:pt x="126124" y="2195212"/>
                </a:lnTo>
              </a:path>
            </a:pathLst>
          </a:custGeom>
          <a:solidFill>
            <a:srgbClr val="F9F9F9"/>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050" name="Picture 2" descr="C:\Users\rebalwil\Dropbox\Philip’s drawings\Photo Feb 08, 10 18 11 PM.png"/>
          <p:cNvPicPr>
            <a:picLocks noChangeAspect="1" noChangeArrowheads="1"/>
          </p:cNvPicPr>
          <p:nvPr/>
        </p:nvPicPr>
        <p:blipFill>
          <a:blip r:embed="rId3" cstate="print"/>
          <a:srcRect l="31741" t="26439" r="30280" b="14711"/>
          <a:stretch>
            <a:fillRect/>
          </a:stretch>
        </p:blipFill>
        <p:spPr bwMode="auto">
          <a:xfrm>
            <a:off x="4176013" y="2099441"/>
            <a:ext cx="2808095" cy="3263461"/>
          </a:xfrm>
          <a:prstGeom prst="rect">
            <a:avLst/>
          </a:prstGeom>
          <a:noFill/>
        </p:spPr>
      </p:pic>
      <p:grpSp>
        <p:nvGrpSpPr>
          <p:cNvPr id="2" name="Group 17"/>
          <p:cNvGrpSpPr/>
          <p:nvPr/>
        </p:nvGrpSpPr>
        <p:grpSpPr>
          <a:xfrm>
            <a:off x="382139" y="327547"/>
            <a:ext cx="8393371" cy="4189862"/>
            <a:chOff x="382139" y="327547"/>
            <a:chExt cx="8393371" cy="4189862"/>
          </a:xfrm>
        </p:grpSpPr>
        <p:sp>
          <p:nvSpPr>
            <p:cNvPr id="10" name="Rounded Rectangle 9"/>
            <p:cNvSpPr/>
            <p:nvPr/>
          </p:nvSpPr>
          <p:spPr>
            <a:xfrm>
              <a:off x="382139" y="327547"/>
              <a:ext cx="8393371" cy="4189862"/>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009935" y="504968"/>
              <a:ext cx="7424381" cy="3477875"/>
            </a:xfrm>
            <a:prstGeom prst="rect">
              <a:avLst/>
            </a:prstGeom>
            <a:noFill/>
          </p:spPr>
          <p:txBody>
            <a:bodyPr wrap="square" rtlCol="0">
              <a:spAutoFit/>
            </a:bodyPr>
            <a:lstStyle/>
            <a:p>
              <a:r>
                <a:rPr lang="en-US" sz="4400" dirty="0" smtClean="0">
                  <a:latin typeface="Open Sans" pitchFamily="34" charset="0"/>
                  <a:ea typeface="Open Sans" pitchFamily="34" charset="0"/>
                  <a:cs typeface="Open Sans" pitchFamily="34" charset="0"/>
                </a:rPr>
                <a:t>Matthew 20:28</a:t>
              </a:r>
            </a:p>
            <a:p>
              <a:r>
                <a:rPr lang="en-US" sz="4400" dirty="0" smtClean="0">
                  <a:latin typeface="Open Sans" pitchFamily="34" charset="0"/>
                  <a:ea typeface="Open Sans" pitchFamily="34" charset="0"/>
                  <a:cs typeface="Open Sans" pitchFamily="34" charset="0"/>
                </a:rPr>
                <a:t>Even </a:t>
              </a:r>
              <a:r>
                <a:rPr lang="en-US" sz="4400" dirty="0" smtClean="0">
                  <a:latin typeface="Open Sans" pitchFamily="34" charset="0"/>
                  <a:ea typeface="Open Sans" pitchFamily="34" charset="0"/>
                  <a:cs typeface="Open Sans" pitchFamily="34" charset="0"/>
                </a:rPr>
                <a:t>as the Son of Man came not to be served but to serve, and to give his life as a ransom for many.”</a:t>
              </a:r>
              <a:endParaRPr lang="en-US" sz="4400" dirty="0">
                <a:latin typeface="Open Sans" pitchFamily="34" charset="0"/>
                <a:ea typeface="Open Sans" pitchFamily="34" charset="0"/>
                <a:cs typeface="Open Sans"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EFB51DC7-0A18-45C6-A533-F4D25CA4AD7E}"/>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xmlns="" id="{35BB5581-8352-4ED7-B475-BAFF4FA34CF6}"/>
              </a:ext>
            </a:extLst>
          </p:cNvPr>
          <p:cNvSpPr/>
          <p:nvPr/>
        </p:nvSpPr>
        <p:spPr>
          <a:xfrm>
            <a:off x="2278570" y="1688549"/>
            <a:ext cx="4559966" cy="4559966"/>
          </a:xfrm>
          <a:prstGeom prst="ellipse">
            <a:avLst/>
          </a:prstGeom>
          <a:ln w="762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3194BD2A-EACB-4DC5-B1D1-4D55FD33263A}"/>
              </a:ext>
            </a:extLst>
          </p:cNvPr>
          <p:cNvSpPr txBox="1"/>
          <p:nvPr/>
        </p:nvSpPr>
        <p:spPr>
          <a:xfrm>
            <a:off x="600635" y="394447"/>
            <a:ext cx="7915836" cy="707886"/>
          </a:xfrm>
          <a:prstGeom prst="rect">
            <a:avLst/>
          </a:prstGeom>
          <a:noFill/>
        </p:spPr>
        <p:txBody>
          <a:bodyPr wrap="square" rtlCol="0">
            <a:spAutoFit/>
          </a:bodyPr>
          <a:lstStyle/>
          <a:p>
            <a:pPr algn="ctr"/>
            <a:r>
              <a:rPr lang="en-US" sz="4000" dirty="0">
                <a:latin typeface="Open Sans" panose="020B0606030504020204" pitchFamily="34" charset="0"/>
                <a:ea typeface="Open Sans" panose="020B0606030504020204" pitchFamily="34" charset="0"/>
                <a:cs typeface="Open Sans" panose="020B0606030504020204" pitchFamily="34" charset="0"/>
              </a:rPr>
              <a:t>Limited Resources</a:t>
            </a:r>
          </a:p>
        </p:txBody>
      </p:sp>
      <p:sp>
        <p:nvSpPr>
          <p:cNvPr id="11" name="TextBox 10">
            <a:extLst>
              <a:ext uri="{FF2B5EF4-FFF2-40B4-BE49-F238E27FC236}">
                <a16:creationId xmlns:a16="http://schemas.microsoft.com/office/drawing/2014/main" xmlns="" id="{ACE9DB22-3627-477E-9D18-0B8A841D49A8}"/>
              </a:ext>
            </a:extLst>
          </p:cNvPr>
          <p:cNvSpPr txBox="1"/>
          <p:nvPr/>
        </p:nvSpPr>
        <p:spPr>
          <a:xfrm>
            <a:off x="3023226" y="2129586"/>
            <a:ext cx="2168408" cy="830997"/>
          </a:xfrm>
          <a:prstGeom prst="rect">
            <a:avLst/>
          </a:prstGeom>
          <a:noFill/>
        </p:spPr>
        <p:txBody>
          <a:bodyPr wrap="square" rtlCol="0">
            <a:spAutoFit/>
          </a:bodyPr>
          <a:lstStyle/>
          <a:p>
            <a:pPr algn="ctr"/>
            <a:r>
              <a:rPr lang="en-US" sz="4800" b="1" dirty="0">
                <a:solidFill>
                  <a:schemeClr val="bg1"/>
                </a:solidFill>
                <a:effectLst>
                  <a:glow rad="101600">
                    <a:schemeClr val="tx1">
                      <a:alpha val="60000"/>
                    </a:schemeClr>
                  </a:glow>
                </a:effectLst>
                <a:latin typeface="Open Sans" panose="020B0606030504020204" pitchFamily="34" charset="0"/>
                <a:ea typeface="Open Sans" panose="020B0606030504020204" pitchFamily="34" charset="0"/>
                <a:cs typeface="Open Sans" panose="020B0606030504020204" pitchFamily="34" charset="0"/>
              </a:rPr>
              <a:t>Time</a:t>
            </a:r>
          </a:p>
        </p:txBody>
      </p:sp>
      <p:sp>
        <p:nvSpPr>
          <p:cNvPr id="12" name="TextBox 11">
            <a:extLst>
              <a:ext uri="{FF2B5EF4-FFF2-40B4-BE49-F238E27FC236}">
                <a16:creationId xmlns:a16="http://schemas.microsoft.com/office/drawing/2014/main" xmlns="" id="{065E3F1D-BDE9-4FDA-BB32-49BF90029FCA}"/>
              </a:ext>
            </a:extLst>
          </p:cNvPr>
          <p:cNvSpPr txBox="1"/>
          <p:nvPr/>
        </p:nvSpPr>
        <p:spPr>
          <a:xfrm>
            <a:off x="2403607" y="3798322"/>
            <a:ext cx="2788027" cy="830997"/>
          </a:xfrm>
          <a:prstGeom prst="rect">
            <a:avLst/>
          </a:prstGeom>
          <a:noFill/>
        </p:spPr>
        <p:txBody>
          <a:bodyPr wrap="square" rtlCol="0">
            <a:spAutoFit/>
          </a:bodyPr>
          <a:lstStyle/>
          <a:p>
            <a:pPr algn="ctr"/>
            <a:r>
              <a:rPr lang="en-US" sz="4800" b="1" dirty="0">
                <a:solidFill>
                  <a:schemeClr val="bg1"/>
                </a:solidFill>
                <a:effectLst>
                  <a:glow rad="101600">
                    <a:schemeClr val="tx1">
                      <a:alpha val="60000"/>
                    </a:schemeClr>
                  </a:glow>
                </a:effectLst>
                <a:latin typeface="Open Sans" panose="020B0606030504020204" pitchFamily="34" charset="0"/>
                <a:ea typeface="Open Sans" panose="020B0606030504020204" pitchFamily="34" charset="0"/>
                <a:cs typeface="Open Sans" panose="020B0606030504020204" pitchFamily="34" charset="0"/>
              </a:rPr>
              <a:t>Energy</a:t>
            </a:r>
          </a:p>
        </p:txBody>
      </p:sp>
      <p:sp>
        <p:nvSpPr>
          <p:cNvPr id="13" name="TextBox 12">
            <a:extLst>
              <a:ext uri="{FF2B5EF4-FFF2-40B4-BE49-F238E27FC236}">
                <a16:creationId xmlns:a16="http://schemas.microsoft.com/office/drawing/2014/main" xmlns="" id="{9A40F8A9-FDAB-468E-B570-F3D6EFD7240D}"/>
              </a:ext>
            </a:extLst>
          </p:cNvPr>
          <p:cNvSpPr txBox="1"/>
          <p:nvPr/>
        </p:nvSpPr>
        <p:spPr>
          <a:xfrm>
            <a:off x="3023226" y="4834252"/>
            <a:ext cx="3398928" cy="830997"/>
          </a:xfrm>
          <a:prstGeom prst="rect">
            <a:avLst/>
          </a:prstGeom>
          <a:noFill/>
        </p:spPr>
        <p:txBody>
          <a:bodyPr wrap="square" rtlCol="0">
            <a:spAutoFit/>
          </a:bodyPr>
          <a:lstStyle/>
          <a:p>
            <a:pPr algn="ctr"/>
            <a:r>
              <a:rPr lang="en-US" sz="4800" b="1" dirty="0">
                <a:solidFill>
                  <a:schemeClr val="bg1"/>
                </a:solidFill>
                <a:effectLst>
                  <a:glow rad="101600">
                    <a:schemeClr val="tx1">
                      <a:alpha val="60000"/>
                    </a:schemeClr>
                  </a:glow>
                </a:effectLst>
                <a:latin typeface="Open Sans" panose="020B0606030504020204" pitchFamily="34" charset="0"/>
                <a:ea typeface="Open Sans" panose="020B0606030504020204" pitchFamily="34" charset="0"/>
                <a:cs typeface="Open Sans" panose="020B0606030504020204" pitchFamily="34" charset="0"/>
              </a:rPr>
              <a:t>Emotions</a:t>
            </a:r>
          </a:p>
        </p:txBody>
      </p:sp>
      <p:sp>
        <p:nvSpPr>
          <p:cNvPr id="16" name="TextBox 15">
            <a:extLst>
              <a:ext uri="{FF2B5EF4-FFF2-40B4-BE49-F238E27FC236}">
                <a16:creationId xmlns:a16="http://schemas.microsoft.com/office/drawing/2014/main" xmlns="" id="{F683DD3F-2305-462E-A7FB-44B164604BF0}"/>
              </a:ext>
            </a:extLst>
          </p:cNvPr>
          <p:cNvSpPr txBox="1"/>
          <p:nvPr/>
        </p:nvSpPr>
        <p:spPr>
          <a:xfrm>
            <a:off x="3627817" y="2976002"/>
            <a:ext cx="3398928" cy="830997"/>
          </a:xfrm>
          <a:prstGeom prst="rect">
            <a:avLst/>
          </a:prstGeom>
          <a:noFill/>
        </p:spPr>
        <p:txBody>
          <a:bodyPr wrap="square" rtlCol="0">
            <a:spAutoFit/>
          </a:bodyPr>
          <a:lstStyle/>
          <a:p>
            <a:pPr algn="ctr"/>
            <a:r>
              <a:rPr lang="en-US" sz="4800" b="1" dirty="0">
                <a:solidFill>
                  <a:schemeClr val="bg1"/>
                </a:solidFill>
                <a:effectLst>
                  <a:glow rad="101600">
                    <a:schemeClr val="tx1">
                      <a:alpha val="60000"/>
                    </a:schemeClr>
                  </a:glow>
                </a:effectLst>
                <a:latin typeface="Open Sans" panose="020B0606030504020204" pitchFamily="34" charset="0"/>
                <a:ea typeface="Open Sans" panose="020B0606030504020204" pitchFamily="34" charset="0"/>
                <a:cs typeface="Open Sans" panose="020B0606030504020204" pitchFamily="34" charset="0"/>
              </a:rPr>
              <a:t>Money</a:t>
            </a:r>
          </a:p>
        </p:txBody>
      </p:sp>
    </p:spTree>
    <p:extLst>
      <p:ext uri="{BB962C8B-B14F-4D97-AF65-F5344CB8AC3E}">
        <p14:creationId xmlns:p14="http://schemas.microsoft.com/office/powerpoint/2010/main" xmlns="" val="2140276173"/>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EFB51DC7-0A18-45C6-A533-F4D25CA4AD7E}"/>
              </a:ext>
            </a:extLst>
          </p:cNvPr>
          <p:cNvSpPr/>
          <p:nvPr/>
        </p:nvSpPr>
        <p:spPr>
          <a:xfrm>
            <a:off x="0" y="0"/>
            <a:ext cx="9144000"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3194BD2A-EACB-4DC5-B1D1-4D55FD33263A}"/>
              </a:ext>
            </a:extLst>
          </p:cNvPr>
          <p:cNvSpPr txBox="1"/>
          <p:nvPr/>
        </p:nvSpPr>
        <p:spPr>
          <a:xfrm>
            <a:off x="0" y="2018513"/>
            <a:ext cx="9144000" cy="2554545"/>
          </a:xfrm>
          <a:prstGeom prst="rect">
            <a:avLst/>
          </a:prstGeom>
          <a:noFill/>
        </p:spPr>
        <p:txBody>
          <a:bodyPr wrap="square" rtlCol="0">
            <a:spAutoFit/>
          </a:bodyPr>
          <a:lstStyle/>
          <a:p>
            <a:pPr algn="ctr"/>
            <a:r>
              <a:rPr lang="en-US" sz="8000" dirty="0" smtClean="0">
                <a:latin typeface="Open Sans" panose="020B0606030504020204" pitchFamily="34" charset="0"/>
                <a:ea typeface="Open Sans" panose="020B0606030504020204" pitchFamily="34" charset="0"/>
                <a:cs typeface="Open Sans" panose="020B0606030504020204" pitchFamily="34" charset="0"/>
              </a:rPr>
              <a:t>When the</a:t>
            </a:r>
            <a:br>
              <a:rPr lang="en-US" sz="8000" dirty="0" smtClean="0">
                <a:latin typeface="Open Sans" panose="020B0606030504020204" pitchFamily="34" charset="0"/>
                <a:ea typeface="Open Sans" panose="020B0606030504020204" pitchFamily="34" charset="0"/>
                <a:cs typeface="Open Sans" panose="020B0606030504020204" pitchFamily="34" charset="0"/>
              </a:rPr>
            </a:br>
            <a:r>
              <a:rPr lang="en-US" sz="8000" dirty="0" smtClean="0">
                <a:latin typeface="Open Sans" panose="020B0606030504020204" pitchFamily="34" charset="0"/>
                <a:ea typeface="Open Sans" panose="020B0606030504020204" pitchFamily="34" charset="0"/>
                <a:cs typeface="Open Sans" panose="020B0606030504020204" pitchFamily="34" charset="0"/>
              </a:rPr>
              <a:t>Master Returns</a:t>
            </a:r>
            <a:endParaRPr lang="en-US" sz="8000" dirty="0">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transition>
    <p:fade thruBlk="1"/>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C:\Users\rebalwil\Dropbox\Philip’s drawings\Photo Feb 08, 10 15 13 PM.png"/>
          <p:cNvPicPr>
            <a:picLocks noChangeAspect="1" noChangeArrowheads="1"/>
          </p:cNvPicPr>
          <p:nvPr/>
        </p:nvPicPr>
        <p:blipFill>
          <a:blip r:embed="rId2" cstate="print"/>
          <a:stretch>
            <a:fillRect/>
          </a:stretch>
        </p:blipFill>
        <p:spPr bwMode="auto">
          <a:xfrm>
            <a:off x="0" y="0"/>
            <a:ext cx="9144000" cy="6858000"/>
          </a:xfrm>
          <a:prstGeom prst="rect">
            <a:avLst/>
          </a:prstGeom>
          <a:noFill/>
        </p:spPr>
      </p:pic>
      <p:sp>
        <p:nvSpPr>
          <p:cNvPr id="6" name="Freeform 5"/>
          <p:cNvSpPr/>
          <p:nvPr/>
        </p:nvSpPr>
        <p:spPr>
          <a:xfrm>
            <a:off x="4414345" y="2297960"/>
            <a:ext cx="1686910" cy="2755537"/>
          </a:xfrm>
          <a:custGeom>
            <a:avLst/>
            <a:gdLst>
              <a:gd name="connsiteX0" fmla="*/ 0 w 1686910"/>
              <a:gd name="connsiteY0" fmla="*/ 2337102 h 2755537"/>
              <a:gd name="connsiteX1" fmla="*/ 0 w 1686910"/>
              <a:gd name="connsiteY1" fmla="*/ 2337102 h 2755537"/>
              <a:gd name="connsiteX2" fmla="*/ 110358 w 1686910"/>
              <a:gd name="connsiteY2" fmla="*/ 2179447 h 2755537"/>
              <a:gd name="connsiteX3" fmla="*/ 141889 w 1686910"/>
              <a:gd name="connsiteY3" fmla="*/ 2084854 h 2755537"/>
              <a:gd name="connsiteX4" fmla="*/ 157655 w 1686910"/>
              <a:gd name="connsiteY4" fmla="*/ 2006026 h 2755537"/>
              <a:gd name="connsiteX5" fmla="*/ 173421 w 1686910"/>
              <a:gd name="connsiteY5" fmla="*/ 1958730 h 2755537"/>
              <a:gd name="connsiteX6" fmla="*/ 189186 w 1686910"/>
              <a:gd name="connsiteY6" fmla="*/ 1879902 h 2755537"/>
              <a:gd name="connsiteX7" fmla="*/ 236483 w 1686910"/>
              <a:gd name="connsiteY7" fmla="*/ 1722247 h 2755537"/>
              <a:gd name="connsiteX8" fmla="*/ 252248 w 1686910"/>
              <a:gd name="connsiteY8" fmla="*/ 1674950 h 2755537"/>
              <a:gd name="connsiteX9" fmla="*/ 268014 w 1686910"/>
              <a:gd name="connsiteY9" fmla="*/ 1627654 h 2755537"/>
              <a:gd name="connsiteX10" fmla="*/ 315310 w 1686910"/>
              <a:gd name="connsiteY10" fmla="*/ 1375406 h 2755537"/>
              <a:gd name="connsiteX11" fmla="*/ 331076 w 1686910"/>
              <a:gd name="connsiteY11" fmla="*/ 1296578 h 2755537"/>
              <a:gd name="connsiteX12" fmla="*/ 362607 w 1686910"/>
              <a:gd name="connsiteY12" fmla="*/ 1186219 h 2755537"/>
              <a:gd name="connsiteX13" fmla="*/ 394138 w 1686910"/>
              <a:gd name="connsiteY13" fmla="*/ 1091626 h 2755537"/>
              <a:gd name="connsiteX14" fmla="*/ 409903 w 1686910"/>
              <a:gd name="connsiteY14" fmla="*/ 1044330 h 2755537"/>
              <a:gd name="connsiteX15" fmla="*/ 457200 w 1686910"/>
              <a:gd name="connsiteY15" fmla="*/ 902440 h 2755537"/>
              <a:gd name="connsiteX16" fmla="*/ 472965 w 1686910"/>
              <a:gd name="connsiteY16" fmla="*/ 855143 h 2755537"/>
              <a:gd name="connsiteX17" fmla="*/ 504496 w 1686910"/>
              <a:gd name="connsiteY17" fmla="*/ 807847 h 2755537"/>
              <a:gd name="connsiteX18" fmla="*/ 551793 w 1686910"/>
              <a:gd name="connsiteY18" fmla="*/ 713254 h 2755537"/>
              <a:gd name="connsiteX19" fmla="*/ 583324 w 1686910"/>
              <a:gd name="connsiteY19" fmla="*/ 334881 h 2755537"/>
              <a:gd name="connsiteX20" fmla="*/ 599089 w 1686910"/>
              <a:gd name="connsiteY20" fmla="*/ 192992 h 2755537"/>
              <a:gd name="connsiteX21" fmla="*/ 614855 w 1686910"/>
              <a:gd name="connsiteY21" fmla="*/ 66868 h 2755537"/>
              <a:gd name="connsiteX22" fmla="*/ 662152 w 1686910"/>
              <a:gd name="connsiteY22" fmla="*/ 35337 h 2755537"/>
              <a:gd name="connsiteX23" fmla="*/ 772510 w 1686910"/>
              <a:gd name="connsiteY23" fmla="*/ 3806 h 2755537"/>
              <a:gd name="connsiteX24" fmla="*/ 945931 w 1686910"/>
              <a:gd name="connsiteY24" fmla="*/ 51102 h 2755537"/>
              <a:gd name="connsiteX25" fmla="*/ 977462 w 1686910"/>
              <a:gd name="connsiteY25" fmla="*/ 98399 h 2755537"/>
              <a:gd name="connsiteX26" fmla="*/ 1024758 w 1686910"/>
              <a:gd name="connsiteY26" fmla="*/ 240288 h 2755537"/>
              <a:gd name="connsiteX27" fmla="*/ 1040524 w 1686910"/>
              <a:gd name="connsiteY27" fmla="*/ 287585 h 2755537"/>
              <a:gd name="connsiteX28" fmla="*/ 1024758 w 1686910"/>
              <a:gd name="connsiteY28" fmla="*/ 539833 h 2755537"/>
              <a:gd name="connsiteX29" fmla="*/ 993227 w 1686910"/>
              <a:gd name="connsiteY29" fmla="*/ 634426 h 2755537"/>
              <a:gd name="connsiteX30" fmla="*/ 977462 w 1686910"/>
              <a:gd name="connsiteY30" fmla="*/ 681723 h 2755537"/>
              <a:gd name="connsiteX31" fmla="*/ 930165 w 1686910"/>
              <a:gd name="connsiteY31" fmla="*/ 776316 h 2755537"/>
              <a:gd name="connsiteX32" fmla="*/ 977462 w 1686910"/>
              <a:gd name="connsiteY32" fmla="*/ 807847 h 2755537"/>
              <a:gd name="connsiteX33" fmla="*/ 1072055 w 1686910"/>
              <a:gd name="connsiteY33" fmla="*/ 839378 h 2755537"/>
              <a:gd name="connsiteX34" fmla="*/ 1119352 w 1686910"/>
              <a:gd name="connsiteY34" fmla="*/ 886674 h 2755537"/>
              <a:gd name="connsiteX35" fmla="*/ 1213945 w 1686910"/>
              <a:gd name="connsiteY35" fmla="*/ 949737 h 2755537"/>
              <a:gd name="connsiteX36" fmla="*/ 1245476 w 1686910"/>
              <a:gd name="connsiteY36" fmla="*/ 997033 h 2755537"/>
              <a:gd name="connsiteX37" fmla="*/ 1387365 w 1686910"/>
              <a:gd name="connsiteY37" fmla="*/ 1060095 h 2755537"/>
              <a:gd name="connsiteX38" fmla="*/ 1450427 w 1686910"/>
              <a:gd name="connsiteY38" fmla="*/ 1075861 h 2755537"/>
              <a:gd name="connsiteX39" fmla="*/ 1671145 w 1686910"/>
              <a:gd name="connsiteY39" fmla="*/ 1107392 h 2755537"/>
              <a:gd name="connsiteX40" fmla="*/ 1686910 w 1686910"/>
              <a:gd name="connsiteY40" fmla="*/ 1154688 h 2755537"/>
              <a:gd name="connsiteX41" fmla="*/ 1671145 w 1686910"/>
              <a:gd name="connsiteY41" fmla="*/ 1296578 h 2755537"/>
              <a:gd name="connsiteX42" fmla="*/ 1608083 w 1686910"/>
              <a:gd name="connsiteY42" fmla="*/ 1438468 h 2755537"/>
              <a:gd name="connsiteX43" fmla="*/ 1560786 w 1686910"/>
              <a:gd name="connsiteY43" fmla="*/ 1485764 h 2755537"/>
              <a:gd name="connsiteX44" fmla="*/ 1277007 w 1686910"/>
              <a:gd name="connsiteY44" fmla="*/ 1469999 h 2755537"/>
              <a:gd name="connsiteX45" fmla="*/ 1182414 w 1686910"/>
              <a:gd name="connsiteY45" fmla="*/ 1438468 h 2755537"/>
              <a:gd name="connsiteX46" fmla="*/ 1135117 w 1686910"/>
              <a:gd name="connsiteY46" fmla="*/ 1406937 h 2755537"/>
              <a:gd name="connsiteX47" fmla="*/ 1087821 w 1686910"/>
              <a:gd name="connsiteY47" fmla="*/ 1391171 h 2755537"/>
              <a:gd name="connsiteX48" fmla="*/ 1008993 w 1686910"/>
              <a:gd name="connsiteY48" fmla="*/ 1312343 h 2755537"/>
              <a:gd name="connsiteX49" fmla="*/ 867103 w 1686910"/>
              <a:gd name="connsiteY49" fmla="*/ 1201985 h 2755537"/>
              <a:gd name="connsiteX50" fmla="*/ 819807 w 1686910"/>
              <a:gd name="connsiteY50" fmla="*/ 1170454 h 2755537"/>
              <a:gd name="connsiteX51" fmla="*/ 725214 w 1686910"/>
              <a:gd name="connsiteY51" fmla="*/ 1138923 h 2755537"/>
              <a:gd name="connsiteX52" fmla="*/ 693683 w 1686910"/>
              <a:gd name="connsiteY52" fmla="*/ 1186219 h 2755537"/>
              <a:gd name="connsiteX53" fmla="*/ 646386 w 1686910"/>
              <a:gd name="connsiteY53" fmla="*/ 1343874 h 2755537"/>
              <a:gd name="connsiteX54" fmla="*/ 630621 w 1686910"/>
              <a:gd name="connsiteY54" fmla="*/ 1548826 h 2755537"/>
              <a:gd name="connsiteX55" fmla="*/ 614855 w 1686910"/>
              <a:gd name="connsiteY55" fmla="*/ 1611888 h 2755537"/>
              <a:gd name="connsiteX56" fmla="*/ 599089 w 1686910"/>
              <a:gd name="connsiteY56" fmla="*/ 1738012 h 2755537"/>
              <a:gd name="connsiteX57" fmla="*/ 567558 w 1686910"/>
              <a:gd name="connsiteY57" fmla="*/ 2289806 h 2755537"/>
              <a:gd name="connsiteX58" fmla="*/ 536027 w 1686910"/>
              <a:gd name="connsiteY58" fmla="*/ 2510523 h 2755537"/>
              <a:gd name="connsiteX59" fmla="*/ 488731 w 1686910"/>
              <a:gd name="connsiteY59" fmla="*/ 2605116 h 2755537"/>
              <a:gd name="connsiteX60" fmla="*/ 441434 w 1686910"/>
              <a:gd name="connsiteY60" fmla="*/ 2620881 h 2755537"/>
              <a:gd name="connsiteX61" fmla="*/ 346841 w 1686910"/>
              <a:gd name="connsiteY61" fmla="*/ 2683943 h 2755537"/>
              <a:gd name="connsiteX62" fmla="*/ 252248 w 1686910"/>
              <a:gd name="connsiteY62" fmla="*/ 2747006 h 2755537"/>
              <a:gd name="connsiteX63" fmla="*/ 126124 w 1686910"/>
              <a:gd name="connsiteY63" fmla="*/ 2731240 h 2755537"/>
              <a:gd name="connsiteX64" fmla="*/ 94593 w 1686910"/>
              <a:gd name="connsiteY64" fmla="*/ 2636647 h 2755537"/>
              <a:gd name="connsiteX65" fmla="*/ 78827 w 1686910"/>
              <a:gd name="connsiteY65" fmla="*/ 2337102 h 2755537"/>
              <a:gd name="connsiteX66" fmla="*/ 63062 w 1686910"/>
              <a:gd name="connsiteY66" fmla="*/ 2274040 h 2755537"/>
              <a:gd name="connsiteX67" fmla="*/ 126124 w 1686910"/>
              <a:gd name="connsiteY67" fmla="*/ 2195212 h 2755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686910" h="2755537">
                <a:moveTo>
                  <a:pt x="0" y="2337102"/>
                </a:moveTo>
                <a:lnTo>
                  <a:pt x="0" y="2337102"/>
                </a:lnTo>
                <a:cubicBezTo>
                  <a:pt x="36786" y="2284550"/>
                  <a:pt x="90073" y="2240303"/>
                  <a:pt x="110358" y="2179447"/>
                </a:cubicBezTo>
                <a:cubicBezTo>
                  <a:pt x="120868" y="2147916"/>
                  <a:pt x="135371" y="2117445"/>
                  <a:pt x="141889" y="2084854"/>
                </a:cubicBezTo>
                <a:cubicBezTo>
                  <a:pt x="147144" y="2058578"/>
                  <a:pt x="151156" y="2032022"/>
                  <a:pt x="157655" y="2006026"/>
                </a:cubicBezTo>
                <a:cubicBezTo>
                  <a:pt x="161686" y="1989904"/>
                  <a:pt x="169390" y="1974852"/>
                  <a:pt x="173421" y="1958730"/>
                </a:cubicBezTo>
                <a:cubicBezTo>
                  <a:pt x="179920" y="1932734"/>
                  <a:pt x="183373" y="1906060"/>
                  <a:pt x="189186" y="1879902"/>
                </a:cubicBezTo>
                <a:cubicBezTo>
                  <a:pt x="205069" y="1808428"/>
                  <a:pt x="210286" y="1800840"/>
                  <a:pt x="236483" y="1722247"/>
                </a:cubicBezTo>
                <a:lnTo>
                  <a:pt x="252248" y="1674950"/>
                </a:lnTo>
                <a:lnTo>
                  <a:pt x="268014" y="1627654"/>
                </a:lnTo>
                <a:cubicBezTo>
                  <a:pt x="292588" y="1480203"/>
                  <a:pt x="277512" y="1564397"/>
                  <a:pt x="315310" y="1375406"/>
                </a:cubicBezTo>
                <a:cubicBezTo>
                  <a:pt x="320565" y="1349130"/>
                  <a:pt x="322603" y="1321999"/>
                  <a:pt x="331076" y="1296578"/>
                </a:cubicBezTo>
                <a:cubicBezTo>
                  <a:pt x="384070" y="1137589"/>
                  <a:pt x="303203" y="1384230"/>
                  <a:pt x="362607" y="1186219"/>
                </a:cubicBezTo>
                <a:cubicBezTo>
                  <a:pt x="372158" y="1154384"/>
                  <a:pt x="383628" y="1123157"/>
                  <a:pt x="394138" y="1091626"/>
                </a:cubicBezTo>
                <a:lnTo>
                  <a:pt x="409903" y="1044330"/>
                </a:lnTo>
                <a:lnTo>
                  <a:pt x="457200" y="902440"/>
                </a:lnTo>
                <a:cubicBezTo>
                  <a:pt x="462455" y="886674"/>
                  <a:pt x="463747" y="868970"/>
                  <a:pt x="472965" y="855143"/>
                </a:cubicBezTo>
                <a:cubicBezTo>
                  <a:pt x="483475" y="839378"/>
                  <a:pt x="496022" y="824794"/>
                  <a:pt x="504496" y="807847"/>
                </a:cubicBezTo>
                <a:cubicBezTo>
                  <a:pt x="569768" y="677304"/>
                  <a:pt x="461431" y="848796"/>
                  <a:pt x="551793" y="713254"/>
                </a:cubicBezTo>
                <a:cubicBezTo>
                  <a:pt x="603740" y="557407"/>
                  <a:pt x="558490" y="707390"/>
                  <a:pt x="583324" y="334881"/>
                </a:cubicBezTo>
                <a:cubicBezTo>
                  <a:pt x="586489" y="287399"/>
                  <a:pt x="593529" y="240253"/>
                  <a:pt x="599089" y="192992"/>
                </a:cubicBezTo>
                <a:cubicBezTo>
                  <a:pt x="604039" y="150914"/>
                  <a:pt x="599120" y="106206"/>
                  <a:pt x="614855" y="66868"/>
                </a:cubicBezTo>
                <a:cubicBezTo>
                  <a:pt x="621892" y="49275"/>
                  <a:pt x="645205" y="43811"/>
                  <a:pt x="662152" y="35337"/>
                </a:cubicBezTo>
                <a:cubicBezTo>
                  <a:pt x="684774" y="24026"/>
                  <a:pt x="752298" y="8859"/>
                  <a:pt x="772510" y="3806"/>
                </a:cubicBezTo>
                <a:cubicBezTo>
                  <a:pt x="847116" y="13131"/>
                  <a:pt x="894829" y="0"/>
                  <a:pt x="945931" y="51102"/>
                </a:cubicBezTo>
                <a:cubicBezTo>
                  <a:pt x="959329" y="64500"/>
                  <a:pt x="966952" y="82633"/>
                  <a:pt x="977462" y="98399"/>
                </a:cubicBezTo>
                <a:lnTo>
                  <a:pt x="1024758" y="240288"/>
                </a:lnTo>
                <a:lnTo>
                  <a:pt x="1040524" y="287585"/>
                </a:lnTo>
                <a:cubicBezTo>
                  <a:pt x="1035269" y="371668"/>
                  <a:pt x="1036141" y="456359"/>
                  <a:pt x="1024758" y="539833"/>
                </a:cubicBezTo>
                <a:cubicBezTo>
                  <a:pt x="1020267" y="572765"/>
                  <a:pt x="1003737" y="602895"/>
                  <a:pt x="993227" y="634426"/>
                </a:cubicBezTo>
                <a:cubicBezTo>
                  <a:pt x="987972" y="650192"/>
                  <a:pt x="986680" y="667896"/>
                  <a:pt x="977462" y="681723"/>
                </a:cubicBezTo>
                <a:cubicBezTo>
                  <a:pt x="936713" y="742846"/>
                  <a:pt x="951923" y="711044"/>
                  <a:pt x="930165" y="776316"/>
                </a:cubicBezTo>
                <a:cubicBezTo>
                  <a:pt x="945931" y="786826"/>
                  <a:pt x="960147" y="800152"/>
                  <a:pt x="977462" y="807847"/>
                </a:cubicBezTo>
                <a:cubicBezTo>
                  <a:pt x="1007834" y="821346"/>
                  <a:pt x="1072055" y="839378"/>
                  <a:pt x="1072055" y="839378"/>
                </a:cubicBezTo>
                <a:cubicBezTo>
                  <a:pt x="1087821" y="855143"/>
                  <a:pt x="1101753" y="872986"/>
                  <a:pt x="1119352" y="886674"/>
                </a:cubicBezTo>
                <a:cubicBezTo>
                  <a:pt x="1149265" y="909940"/>
                  <a:pt x="1213945" y="949737"/>
                  <a:pt x="1213945" y="949737"/>
                </a:cubicBezTo>
                <a:cubicBezTo>
                  <a:pt x="1224455" y="965502"/>
                  <a:pt x="1232078" y="983635"/>
                  <a:pt x="1245476" y="997033"/>
                </a:cubicBezTo>
                <a:cubicBezTo>
                  <a:pt x="1279986" y="1031543"/>
                  <a:pt x="1345735" y="1049687"/>
                  <a:pt x="1387365" y="1060095"/>
                </a:cubicBezTo>
                <a:cubicBezTo>
                  <a:pt x="1408386" y="1065350"/>
                  <a:pt x="1429054" y="1072299"/>
                  <a:pt x="1450427" y="1075861"/>
                </a:cubicBezTo>
                <a:cubicBezTo>
                  <a:pt x="1523735" y="1088079"/>
                  <a:pt x="1671145" y="1107392"/>
                  <a:pt x="1671145" y="1107392"/>
                </a:cubicBezTo>
                <a:cubicBezTo>
                  <a:pt x="1676400" y="1123157"/>
                  <a:pt x="1686910" y="1138070"/>
                  <a:pt x="1686910" y="1154688"/>
                </a:cubicBezTo>
                <a:cubicBezTo>
                  <a:pt x="1686910" y="1202276"/>
                  <a:pt x="1680478" y="1249914"/>
                  <a:pt x="1671145" y="1296578"/>
                </a:cubicBezTo>
                <a:cubicBezTo>
                  <a:pt x="1660291" y="1350848"/>
                  <a:pt x="1642846" y="1396752"/>
                  <a:pt x="1608083" y="1438468"/>
                </a:cubicBezTo>
                <a:cubicBezTo>
                  <a:pt x="1593810" y="1455596"/>
                  <a:pt x="1576552" y="1469999"/>
                  <a:pt x="1560786" y="1485764"/>
                </a:cubicBezTo>
                <a:cubicBezTo>
                  <a:pt x="1466193" y="1480509"/>
                  <a:pt x="1371014" y="1481750"/>
                  <a:pt x="1277007" y="1469999"/>
                </a:cubicBezTo>
                <a:cubicBezTo>
                  <a:pt x="1244027" y="1465877"/>
                  <a:pt x="1182414" y="1438468"/>
                  <a:pt x="1182414" y="1438468"/>
                </a:cubicBezTo>
                <a:cubicBezTo>
                  <a:pt x="1166648" y="1427958"/>
                  <a:pt x="1152064" y="1415411"/>
                  <a:pt x="1135117" y="1406937"/>
                </a:cubicBezTo>
                <a:cubicBezTo>
                  <a:pt x="1120253" y="1399505"/>
                  <a:pt x="1101116" y="1401142"/>
                  <a:pt x="1087821" y="1391171"/>
                </a:cubicBezTo>
                <a:cubicBezTo>
                  <a:pt x="1058093" y="1368875"/>
                  <a:pt x="1039912" y="1332956"/>
                  <a:pt x="1008993" y="1312343"/>
                </a:cubicBezTo>
                <a:cubicBezTo>
                  <a:pt x="769922" y="1152962"/>
                  <a:pt x="1015285" y="1325469"/>
                  <a:pt x="867103" y="1201985"/>
                </a:cubicBezTo>
                <a:cubicBezTo>
                  <a:pt x="852547" y="1189855"/>
                  <a:pt x="837122" y="1178149"/>
                  <a:pt x="819807" y="1170454"/>
                </a:cubicBezTo>
                <a:cubicBezTo>
                  <a:pt x="789435" y="1156955"/>
                  <a:pt x="725214" y="1138923"/>
                  <a:pt x="725214" y="1138923"/>
                </a:cubicBezTo>
                <a:cubicBezTo>
                  <a:pt x="714704" y="1154688"/>
                  <a:pt x="701378" y="1168904"/>
                  <a:pt x="693683" y="1186219"/>
                </a:cubicBezTo>
                <a:cubicBezTo>
                  <a:pt x="671751" y="1235565"/>
                  <a:pt x="659488" y="1291466"/>
                  <a:pt x="646386" y="1343874"/>
                </a:cubicBezTo>
                <a:cubicBezTo>
                  <a:pt x="641131" y="1412191"/>
                  <a:pt x="638627" y="1480776"/>
                  <a:pt x="630621" y="1548826"/>
                </a:cubicBezTo>
                <a:cubicBezTo>
                  <a:pt x="628089" y="1570345"/>
                  <a:pt x="618417" y="1590515"/>
                  <a:pt x="614855" y="1611888"/>
                </a:cubicBezTo>
                <a:cubicBezTo>
                  <a:pt x="607889" y="1653680"/>
                  <a:pt x="604344" y="1695971"/>
                  <a:pt x="599089" y="1738012"/>
                </a:cubicBezTo>
                <a:cubicBezTo>
                  <a:pt x="588579" y="1921943"/>
                  <a:pt x="587902" y="2106701"/>
                  <a:pt x="567558" y="2289806"/>
                </a:cubicBezTo>
                <a:cubicBezTo>
                  <a:pt x="557747" y="2378108"/>
                  <a:pt x="556107" y="2430203"/>
                  <a:pt x="536027" y="2510523"/>
                </a:cubicBezTo>
                <a:cubicBezTo>
                  <a:pt x="528887" y="2539084"/>
                  <a:pt x="512814" y="2585850"/>
                  <a:pt x="488731" y="2605116"/>
                </a:cubicBezTo>
                <a:cubicBezTo>
                  <a:pt x="475754" y="2615497"/>
                  <a:pt x="457200" y="2615626"/>
                  <a:pt x="441434" y="2620881"/>
                </a:cubicBezTo>
                <a:cubicBezTo>
                  <a:pt x="409903" y="2641902"/>
                  <a:pt x="373637" y="2657147"/>
                  <a:pt x="346841" y="2683943"/>
                </a:cubicBezTo>
                <a:cubicBezTo>
                  <a:pt x="287794" y="2742991"/>
                  <a:pt x="320697" y="2724189"/>
                  <a:pt x="252248" y="2747006"/>
                </a:cubicBezTo>
                <a:cubicBezTo>
                  <a:pt x="210207" y="2741751"/>
                  <a:pt x="160834" y="2755537"/>
                  <a:pt x="126124" y="2731240"/>
                </a:cubicBezTo>
                <a:cubicBezTo>
                  <a:pt x="98896" y="2712180"/>
                  <a:pt x="94593" y="2636647"/>
                  <a:pt x="94593" y="2636647"/>
                </a:cubicBezTo>
                <a:cubicBezTo>
                  <a:pt x="89338" y="2536799"/>
                  <a:pt x="87879" y="2436678"/>
                  <a:pt x="78827" y="2337102"/>
                </a:cubicBezTo>
                <a:cubicBezTo>
                  <a:pt x="61400" y="2145407"/>
                  <a:pt x="63062" y="2350513"/>
                  <a:pt x="63062" y="2274040"/>
                </a:cubicBezTo>
                <a:lnTo>
                  <a:pt x="126124" y="2195212"/>
                </a:lnTo>
              </a:path>
            </a:pathLst>
          </a:custGeom>
          <a:solidFill>
            <a:srgbClr val="F9F9F9"/>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050" name="Picture 2" descr="C:\Users\rebalwil\Dropbox\Philip’s drawings\Photo Feb 08, 10 18 11 PM.png"/>
          <p:cNvPicPr>
            <a:picLocks noChangeAspect="1" noChangeArrowheads="1"/>
          </p:cNvPicPr>
          <p:nvPr/>
        </p:nvPicPr>
        <p:blipFill>
          <a:blip r:embed="rId3" cstate="print"/>
          <a:srcRect l="31741" t="26439" r="30280" b="14711"/>
          <a:stretch>
            <a:fillRect/>
          </a:stretch>
        </p:blipFill>
        <p:spPr bwMode="auto">
          <a:xfrm>
            <a:off x="4176013" y="2099441"/>
            <a:ext cx="2808095" cy="3263461"/>
          </a:xfrm>
          <a:prstGeom prst="rect">
            <a:avLst/>
          </a:prstGeom>
          <a:noFill/>
        </p:spPr>
      </p:pic>
      <p:sp>
        <p:nvSpPr>
          <p:cNvPr id="11" name="Rectangular Callout 10"/>
          <p:cNvSpPr/>
          <p:nvPr/>
        </p:nvSpPr>
        <p:spPr>
          <a:xfrm>
            <a:off x="2876551" y="514350"/>
            <a:ext cx="1819274" cy="1323975"/>
          </a:xfrm>
          <a:prstGeom prst="wedgeRectCallout">
            <a:avLst>
              <a:gd name="adj1" fmla="val -77132"/>
              <a:gd name="adj2" fmla="val 50989"/>
            </a:avLst>
          </a:prstGeom>
          <a:solidFill>
            <a:srgbClr val="FFFF00"/>
          </a:solidFill>
          <a:ln w="38100">
            <a:solidFill>
              <a:schemeClr val="accent4">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latin typeface="Open Sans" pitchFamily="34" charset="0"/>
                <a:ea typeface="Open Sans" pitchFamily="34" charset="0"/>
                <a:cs typeface="Open Sans" pitchFamily="34" charset="0"/>
              </a:rPr>
              <a:t>Master arrives</a:t>
            </a:r>
            <a:endParaRPr lang="en-US" sz="3200" dirty="0">
              <a:solidFill>
                <a:schemeClr val="tx1"/>
              </a:solidFill>
              <a:latin typeface="Open Sans" pitchFamily="34" charset="0"/>
              <a:ea typeface="Open Sans" pitchFamily="34" charset="0"/>
              <a:cs typeface="Open Sans" pitchFamily="34" charset="0"/>
            </a:endParaRPr>
          </a:p>
        </p:txBody>
      </p:sp>
      <p:sp>
        <p:nvSpPr>
          <p:cNvPr id="7" name="TextBox 6">
            <a:extLst>
              <a:ext uri="{FF2B5EF4-FFF2-40B4-BE49-F238E27FC236}">
                <a16:creationId xmlns:a16="http://schemas.microsoft.com/office/drawing/2014/main" xmlns="" id="{74E7A2A4-9B21-43F5-A559-FE164BCFC361}"/>
              </a:ext>
            </a:extLst>
          </p:cNvPr>
          <p:cNvSpPr txBox="1"/>
          <p:nvPr/>
        </p:nvSpPr>
        <p:spPr>
          <a:xfrm>
            <a:off x="0" y="4785904"/>
            <a:ext cx="9143999" cy="1754326"/>
          </a:xfrm>
          <a:prstGeom prst="rect">
            <a:avLst/>
          </a:prstGeom>
          <a:noFill/>
        </p:spPr>
        <p:txBody>
          <a:bodyPr wrap="square" rtlCol="0">
            <a:spAutoFit/>
          </a:bodyPr>
          <a:lstStyle/>
          <a:p>
            <a:pPr algn="ctr"/>
            <a:r>
              <a:rPr lang="en-US" sz="5400" b="1" dirty="0" smtClean="0">
                <a:solidFill>
                  <a:srgbClr val="FFFF00"/>
                </a:solidFill>
                <a:effectLst>
                  <a:glow rad="101600">
                    <a:schemeClr val="tx1">
                      <a:alpha val="60000"/>
                    </a:schemeClr>
                  </a:glow>
                </a:effectLst>
                <a:latin typeface="Open Sans" panose="020B0606030504020204" pitchFamily="34" charset="0"/>
                <a:ea typeface="Open Sans" panose="020B0606030504020204" pitchFamily="34" charset="0"/>
                <a:cs typeface="Open Sans" panose="020B0606030504020204" pitchFamily="34" charset="0"/>
              </a:rPr>
              <a:t>Given More Responsibility!</a:t>
            </a:r>
            <a:endParaRPr lang="en-US" sz="5400" b="1" dirty="0">
              <a:solidFill>
                <a:srgbClr val="FFFF00"/>
              </a:solidFill>
              <a:effectLst>
                <a:glow rad="101600">
                  <a:schemeClr val="tx1">
                    <a:alpha val="60000"/>
                  </a:schemeClr>
                </a:glow>
              </a:effectLst>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EFB51DC7-0A18-45C6-A533-F4D25CA4AD7E}"/>
              </a:ext>
            </a:extLst>
          </p:cNvPr>
          <p:cNvSpPr/>
          <p:nvPr/>
        </p:nvSpPr>
        <p:spPr>
          <a:xfrm>
            <a:off x="0" y="0"/>
            <a:ext cx="9144000"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3194BD2A-EACB-4DC5-B1D1-4D55FD33263A}"/>
              </a:ext>
            </a:extLst>
          </p:cNvPr>
          <p:cNvSpPr txBox="1"/>
          <p:nvPr/>
        </p:nvSpPr>
        <p:spPr>
          <a:xfrm>
            <a:off x="0" y="2018513"/>
            <a:ext cx="9144000" cy="2554545"/>
          </a:xfrm>
          <a:prstGeom prst="rect">
            <a:avLst/>
          </a:prstGeom>
          <a:noFill/>
        </p:spPr>
        <p:txBody>
          <a:bodyPr wrap="square" rtlCol="0">
            <a:spAutoFit/>
          </a:bodyPr>
          <a:lstStyle/>
          <a:p>
            <a:pPr algn="ctr"/>
            <a:r>
              <a:rPr lang="en-US" sz="8000" dirty="0" smtClean="0">
                <a:latin typeface="Open Sans" panose="020B0606030504020204" pitchFamily="34" charset="0"/>
                <a:ea typeface="Open Sans" panose="020B0606030504020204" pitchFamily="34" charset="0"/>
                <a:cs typeface="Open Sans" panose="020B0606030504020204" pitchFamily="34" charset="0"/>
              </a:rPr>
              <a:t>The Wicked Servant</a:t>
            </a:r>
            <a:endParaRPr lang="en-US" sz="8000" dirty="0">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transition>
    <p:fade thruBlk="1"/>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rebalwil\Dropbox\Philip’s drawings\Photo Feb 08, 10 15 13 PM.pn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5" name="Picture 2" descr="C:\Users\rebalwil\Dropbox\Philip’s drawings\Photo Feb 08, 10 15 13 PM.png"/>
          <p:cNvPicPr>
            <a:picLocks noChangeAspect="1" noChangeArrowheads="1"/>
          </p:cNvPicPr>
          <p:nvPr/>
        </p:nvPicPr>
        <p:blipFill>
          <a:blip r:embed="rId3" cstate="print"/>
          <a:srcRect l="63925" t="29370" r="26842" b="13104"/>
          <a:stretch>
            <a:fillRect/>
          </a:stretch>
        </p:blipFill>
        <p:spPr bwMode="auto">
          <a:xfrm>
            <a:off x="4067504" y="2207173"/>
            <a:ext cx="867104" cy="4051738"/>
          </a:xfrm>
          <a:prstGeom prst="rect">
            <a:avLst/>
          </a:prstGeom>
          <a:noFill/>
        </p:spPr>
      </p:pic>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rebalwil\Dropbox\Philip’s drawings\Photo Feb 08, 10 15 13 PM.png"/>
          <p:cNvPicPr>
            <a:picLocks noChangeAspect="1" noChangeArrowheads="1"/>
          </p:cNvPicPr>
          <p:nvPr/>
        </p:nvPicPr>
        <p:blipFill>
          <a:blip r:embed="rId2" cstate="print"/>
          <a:stretch>
            <a:fillRect/>
          </a:stretch>
        </p:blipFill>
        <p:spPr bwMode="auto">
          <a:xfrm>
            <a:off x="0" y="0"/>
            <a:ext cx="9144000" cy="6858000"/>
          </a:xfrm>
          <a:prstGeom prst="rect">
            <a:avLst/>
          </a:prstGeom>
          <a:noFill/>
        </p:spPr>
      </p:pic>
      <p:sp>
        <p:nvSpPr>
          <p:cNvPr id="3" name="Rectangular Callout 2"/>
          <p:cNvSpPr/>
          <p:nvPr/>
        </p:nvSpPr>
        <p:spPr>
          <a:xfrm>
            <a:off x="1501254" y="4492673"/>
            <a:ext cx="2678089" cy="2092372"/>
          </a:xfrm>
          <a:prstGeom prst="wedgeRectCallout">
            <a:avLst>
              <a:gd name="adj1" fmla="val 93373"/>
              <a:gd name="adj2" fmla="val -30967"/>
            </a:avLst>
          </a:prstGeom>
          <a:solidFill>
            <a:srgbClr val="FFFF00"/>
          </a:solidFill>
          <a:ln w="38100">
            <a:solidFill>
              <a:schemeClr val="accent4">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latin typeface="Open Sans" pitchFamily="34" charset="0"/>
                <a:ea typeface="Open Sans" pitchFamily="34" charset="0"/>
                <a:cs typeface="Open Sans" pitchFamily="34" charset="0"/>
              </a:rPr>
              <a:t>Mistreats household instead of serving</a:t>
            </a:r>
            <a:endParaRPr lang="en-US" sz="3200" dirty="0">
              <a:solidFill>
                <a:schemeClr val="tx1"/>
              </a:solidFill>
              <a:latin typeface="Open Sans" pitchFamily="34" charset="0"/>
              <a:ea typeface="Open Sans" pitchFamily="34" charset="0"/>
              <a:cs typeface="Open Sans"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rebalwil\Dropbox\Philip’s drawings\Photo Feb 08, 10 15 13 PM.png"/>
          <p:cNvPicPr>
            <a:picLocks noChangeAspect="1" noChangeArrowheads="1"/>
          </p:cNvPicPr>
          <p:nvPr/>
        </p:nvPicPr>
        <p:blipFill>
          <a:blip r:embed="rId2" cstate="print"/>
          <a:stretch>
            <a:fillRect/>
          </a:stretch>
        </p:blipFill>
        <p:spPr bwMode="auto">
          <a:xfrm>
            <a:off x="0" y="0"/>
            <a:ext cx="9144000" cy="6858000"/>
          </a:xfrm>
          <a:prstGeom prst="rect">
            <a:avLst/>
          </a:prstGeom>
          <a:noFill/>
        </p:spPr>
      </p:pic>
      <p:pic>
        <p:nvPicPr>
          <p:cNvPr id="3" name="Picture 2" descr="C:\Users\rebalwil\Dropbox\Philip’s drawings\Photo Feb 08, 10 15 13 PM.png"/>
          <p:cNvPicPr>
            <a:picLocks noChangeAspect="1" noChangeArrowheads="1"/>
          </p:cNvPicPr>
          <p:nvPr/>
        </p:nvPicPr>
        <p:blipFill>
          <a:blip r:embed="rId3" cstate="print"/>
          <a:srcRect l="37612" t="24677" r="38657" b="23980"/>
          <a:stretch>
            <a:fillRect/>
          </a:stretch>
        </p:blipFill>
        <p:spPr bwMode="auto">
          <a:xfrm>
            <a:off x="4462813" y="2549552"/>
            <a:ext cx="1951634" cy="3166802"/>
          </a:xfrm>
          <a:prstGeom prst="round2DiagRect">
            <a:avLst>
              <a:gd name="adj1" fmla="val 46949"/>
              <a:gd name="adj2" fmla="val 25353"/>
            </a:avLst>
          </a:prstGeom>
          <a:noFill/>
        </p:spPr>
      </p:pic>
      <p:sp>
        <p:nvSpPr>
          <p:cNvPr id="4" name="Rectangular Callout 3"/>
          <p:cNvSpPr/>
          <p:nvPr/>
        </p:nvSpPr>
        <p:spPr>
          <a:xfrm>
            <a:off x="5622878" y="218365"/>
            <a:ext cx="3084393" cy="1815152"/>
          </a:xfrm>
          <a:prstGeom prst="wedgeRectCallout">
            <a:avLst>
              <a:gd name="adj1" fmla="val -31898"/>
              <a:gd name="adj2" fmla="val 79379"/>
            </a:avLst>
          </a:prstGeom>
          <a:solidFill>
            <a:srgbClr val="FFFF00"/>
          </a:solidFill>
          <a:ln w="38100">
            <a:solidFill>
              <a:schemeClr val="accent4">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latin typeface="Open Sans" pitchFamily="34" charset="0"/>
                <a:ea typeface="Open Sans" pitchFamily="34" charset="0"/>
                <a:cs typeface="Open Sans" pitchFamily="34" charset="0"/>
              </a:rPr>
              <a:t>Uses master’s resources for self</a:t>
            </a:r>
            <a:endParaRPr lang="en-US" sz="3200" dirty="0">
              <a:solidFill>
                <a:schemeClr val="tx1"/>
              </a:solidFill>
              <a:latin typeface="Open Sans" pitchFamily="34" charset="0"/>
              <a:ea typeface="Open Sans" pitchFamily="34" charset="0"/>
              <a:cs typeface="Open Sans" pitchFamily="34" charset="0"/>
            </a:endParaRPr>
          </a:p>
        </p:txBody>
      </p:sp>
      <p:sp>
        <p:nvSpPr>
          <p:cNvPr id="5" name="TextBox 4">
            <a:extLst>
              <a:ext uri="{FF2B5EF4-FFF2-40B4-BE49-F238E27FC236}">
                <a16:creationId xmlns:a16="http://schemas.microsoft.com/office/drawing/2014/main" xmlns="" id="{74E7A2A4-9B21-43F5-A559-FE164BCFC361}"/>
              </a:ext>
            </a:extLst>
          </p:cNvPr>
          <p:cNvSpPr txBox="1"/>
          <p:nvPr/>
        </p:nvSpPr>
        <p:spPr>
          <a:xfrm>
            <a:off x="1" y="3939755"/>
            <a:ext cx="9143999" cy="923330"/>
          </a:xfrm>
          <a:prstGeom prst="rect">
            <a:avLst/>
          </a:prstGeom>
          <a:noFill/>
        </p:spPr>
        <p:txBody>
          <a:bodyPr wrap="square" rtlCol="0">
            <a:spAutoFit/>
          </a:bodyPr>
          <a:lstStyle/>
          <a:p>
            <a:pPr algn="ctr"/>
            <a:r>
              <a:rPr lang="en-US" sz="5400" b="1" dirty="0" smtClean="0">
                <a:solidFill>
                  <a:srgbClr val="FFFF00"/>
                </a:solidFill>
                <a:effectLst>
                  <a:glow rad="101600">
                    <a:schemeClr val="tx1">
                      <a:alpha val="60000"/>
                    </a:schemeClr>
                  </a:glow>
                </a:effectLst>
                <a:latin typeface="Open Sans" panose="020B0606030504020204" pitchFamily="34" charset="0"/>
                <a:ea typeface="Open Sans" panose="020B0606030504020204" pitchFamily="34" charset="0"/>
                <a:cs typeface="Open Sans" panose="020B0606030504020204" pitchFamily="34" charset="0"/>
              </a:rPr>
              <a:t>How does this happen?</a:t>
            </a:r>
            <a:endParaRPr lang="en-US" sz="5400" b="1" dirty="0">
              <a:solidFill>
                <a:srgbClr val="FFFF00"/>
              </a:solidFill>
              <a:effectLst>
                <a:glow rad="101600">
                  <a:schemeClr val="tx1">
                    <a:alpha val="60000"/>
                  </a:schemeClr>
                </a:glow>
              </a:effectLst>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rebalwil\Dropbox\Philip’s drawings\Photo Feb 08, 10 15 13 PM.png"/>
          <p:cNvPicPr>
            <a:picLocks noChangeAspect="1" noChangeArrowheads="1"/>
          </p:cNvPicPr>
          <p:nvPr/>
        </p:nvPicPr>
        <p:blipFill>
          <a:blip r:embed="rId2" cstate="print"/>
          <a:stretch>
            <a:fillRect/>
          </a:stretch>
        </p:blipFill>
        <p:spPr bwMode="auto">
          <a:xfrm>
            <a:off x="0" y="0"/>
            <a:ext cx="9144000" cy="6858000"/>
          </a:xfrm>
          <a:prstGeom prst="rect">
            <a:avLst/>
          </a:prstGeom>
          <a:noFill/>
        </p:spPr>
      </p:pic>
      <p:pic>
        <p:nvPicPr>
          <p:cNvPr id="3" name="Picture 2" descr="C:\Users\rebalwil\Dropbox\Philip’s drawings\Photo Feb 08, 10 15 13 PM.png"/>
          <p:cNvPicPr>
            <a:picLocks noChangeAspect="1" noChangeArrowheads="1"/>
          </p:cNvPicPr>
          <p:nvPr/>
        </p:nvPicPr>
        <p:blipFill>
          <a:blip r:embed="rId3" cstate="print"/>
          <a:srcRect l="37612" t="24677" r="38657" b="23980"/>
          <a:stretch>
            <a:fillRect/>
          </a:stretch>
        </p:blipFill>
        <p:spPr bwMode="auto">
          <a:xfrm>
            <a:off x="4462813" y="2549552"/>
            <a:ext cx="1951634" cy="3166802"/>
          </a:xfrm>
          <a:prstGeom prst="round2DiagRect">
            <a:avLst>
              <a:gd name="adj1" fmla="val 46949"/>
              <a:gd name="adj2" fmla="val 25353"/>
            </a:avLst>
          </a:prstGeom>
          <a:noFill/>
        </p:spPr>
      </p:pic>
      <p:sp>
        <p:nvSpPr>
          <p:cNvPr id="4" name="Rectangular Callout 3"/>
          <p:cNvSpPr/>
          <p:nvPr/>
        </p:nvSpPr>
        <p:spPr>
          <a:xfrm>
            <a:off x="368490" y="191070"/>
            <a:ext cx="2879677" cy="1815152"/>
          </a:xfrm>
          <a:prstGeom prst="wedgeRectCallout">
            <a:avLst>
              <a:gd name="adj1" fmla="val -3579"/>
              <a:gd name="adj2" fmla="val 80131"/>
            </a:avLst>
          </a:prstGeom>
          <a:solidFill>
            <a:srgbClr val="FFFF00"/>
          </a:solidFill>
          <a:ln w="38100">
            <a:solidFill>
              <a:schemeClr val="accent4">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latin typeface="Open Sans" pitchFamily="34" charset="0"/>
                <a:ea typeface="Open Sans" pitchFamily="34" charset="0"/>
                <a:cs typeface="Open Sans" pitchFamily="34" charset="0"/>
              </a:rPr>
              <a:t>1. </a:t>
            </a:r>
            <a:r>
              <a:rPr lang="en-US" sz="3200" dirty="0" smtClean="0">
                <a:solidFill>
                  <a:schemeClr val="tx1"/>
                </a:solidFill>
                <a:latin typeface="Open Sans" pitchFamily="34" charset="0"/>
                <a:ea typeface="Open Sans" pitchFamily="34" charset="0"/>
                <a:cs typeface="Open Sans" pitchFamily="34" charset="0"/>
              </a:rPr>
              <a:t>Lose focus on master’s return</a:t>
            </a:r>
            <a:endParaRPr lang="en-US" sz="3200" dirty="0">
              <a:solidFill>
                <a:schemeClr val="tx1"/>
              </a:solidFill>
              <a:latin typeface="Open Sans" pitchFamily="34" charset="0"/>
              <a:ea typeface="Open Sans" pitchFamily="34" charset="0"/>
              <a:cs typeface="Open Sans" pitchFamily="34" charset="0"/>
            </a:endParaRPr>
          </a:p>
        </p:txBody>
      </p:sp>
      <p:sp>
        <p:nvSpPr>
          <p:cNvPr id="5" name="Rectangular Callout 4"/>
          <p:cNvSpPr/>
          <p:nvPr/>
        </p:nvSpPr>
        <p:spPr>
          <a:xfrm>
            <a:off x="5650174" y="668740"/>
            <a:ext cx="2756847" cy="1473959"/>
          </a:xfrm>
          <a:prstGeom prst="wedgeRectCallout">
            <a:avLst>
              <a:gd name="adj1" fmla="val -66853"/>
              <a:gd name="adj2" fmla="val 33515"/>
            </a:avLst>
          </a:prstGeom>
          <a:solidFill>
            <a:srgbClr val="FFFF00"/>
          </a:solidFill>
          <a:ln w="38100">
            <a:solidFill>
              <a:schemeClr val="accent4">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latin typeface="Open Sans" pitchFamily="34" charset="0"/>
                <a:ea typeface="Open Sans" pitchFamily="34" charset="0"/>
                <a:cs typeface="Open Sans" pitchFamily="34" charset="0"/>
              </a:rPr>
              <a:t>2. </a:t>
            </a:r>
            <a:r>
              <a:rPr lang="en-US" sz="3200" dirty="0" smtClean="0">
                <a:solidFill>
                  <a:schemeClr val="tx1"/>
                </a:solidFill>
                <a:latin typeface="Open Sans" pitchFamily="34" charset="0"/>
                <a:ea typeface="Open Sans" pitchFamily="34" charset="0"/>
                <a:cs typeface="Open Sans" pitchFamily="34" charset="0"/>
              </a:rPr>
              <a:t>Influence of others</a:t>
            </a:r>
            <a:endParaRPr lang="en-US" sz="3200" dirty="0">
              <a:solidFill>
                <a:schemeClr val="tx1"/>
              </a:solidFill>
              <a:latin typeface="Open Sans" pitchFamily="34" charset="0"/>
              <a:ea typeface="Open Sans" pitchFamily="34" charset="0"/>
              <a:cs typeface="Open Sans"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rebalwil\Dropbox\Philip’s drawings\Photo Feb 08, 10 15 13 PM.png"/>
          <p:cNvPicPr>
            <a:picLocks noChangeAspect="1" noChangeArrowheads="1"/>
          </p:cNvPicPr>
          <p:nvPr/>
        </p:nvPicPr>
        <p:blipFill>
          <a:blip r:embed="rId2" cstate="print"/>
          <a:stretch>
            <a:fillRect/>
          </a:stretch>
        </p:blipFill>
        <p:spPr bwMode="auto">
          <a:xfrm>
            <a:off x="0" y="0"/>
            <a:ext cx="9144000" cy="6858000"/>
          </a:xfrm>
          <a:prstGeom prst="rect">
            <a:avLst/>
          </a:prstGeom>
          <a:noFill/>
        </p:spPr>
      </p:pic>
      <p:sp>
        <p:nvSpPr>
          <p:cNvPr id="3" name="Rectangular Callout 2"/>
          <p:cNvSpPr/>
          <p:nvPr/>
        </p:nvSpPr>
        <p:spPr>
          <a:xfrm>
            <a:off x="2876551" y="514350"/>
            <a:ext cx="1819274" cy="1323975"/>
          </a:xfrm>
          <a:prstGeom prst="wedgeRectCallout">
            <a:avLst>
              <a:gd name="adj1" fmla="val -77132"/>
              <a:gd name="adj2" fmla="val 50989"/>
            </a:avLst>
          </a:prstGeom>
          <a:solidFill>
            <a:srgbClr val="FFFF00"/>
          </a:solidFill>
          <a:ln w="38100">
            <a:solidFill>
              <a:schemeClr val="accent4">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latin typeface="Open Sans" pitchFamily="34" charset="0"/>
                <a:ea typeface="Open Sans" pitchFamily="34" charset="0"/>
                <a:cs typeface="Open Sans" pitchFamily="34" charset="0"/>
              </a:rPr>
              <a:t>Master arrives</a:t>
            </a:r>
            <a:endParaRPr lang="en-US" sz="3200" dirty="0">
              <a:solidFill>
                <a:schemeClr val="tx1"/>
              </a:solidFill>
              <a:latin typeface="Open Sans" pitchFamily="34" charset="0"/>
              <a:ea typeface="Open Sans" pitchFamily="34" charset="0"/>
              <a:cs typeface="Open Sans" pitchFamily="34" charset="0"/>
            </a:endParaRPr>
          </a:p>
        </p:txBody>
      </p:sp>
      <p:pic>
        <p:nvPicPr>
          <p:cNvPr id="4" name="Picture 3" descr="C:\Users\rebalwil\Dropbox\Philip’s drawings\Photo Feb 08, 10 15 13 PM.png"/>
          <p:cNvPicPr>
            <a:picLocks noChangeAspect="1" noChangeArrowheads="1"/>
          </p:cNvPicPr>
          <p:nvPr/>
        </p:nvPicPr>
        <p:blipFill>
          <a:blip r:embed="rId3" cstate="print"/>
          <a:srcRect l="37612" t="24677" r="38657" b="23980"/>
          <a:stretch>
            <a:fillRect/>
          </a:stretch>
        </p:blipFill>
        <p:spPr bwMode="auto">
          <a:xfrm>
            <a:off x="4462813" y="2549552"/>
            <a:ext cx="1951634" cy="3166802"/>
          </a:xfrm>
          <a:prstGeom prst="round2DiagRect">
            <a:avLst>
              <a:gd name="adj1" fmla="val 46949"/>
              <a:gd name="adj2" fmla="val 25353"/>
            </a:avLst>
          </a:prstGeom>
          <a:noFill/>
        </p:spPr>
      </p:pic>
      <p:sp>
        <p:nvSpPr>
          <p:cNvPr id="5" name="TextBox 4">
            <a:extLst>
              <a:ext uri="{FF2B5EF4-FFF2-40B4-BE49-F238E27FC236}">
                <a16:creationId xmlns:a16="http://schemas.microsoft.com/office/drawing/2014/main" xmlns="" id="{74E7A2A4-9B21-43F5-A559-FE164BCFC361}"/>
              </a:ext>
            </a:extLst>
          </p:cNvPr>
          <p:cNvSpPr txBox="1"/>
          <p:nvPr/>
        </p:nvSpPr>
        <p:spPr>
          <a:xfrm>
            <a:off x="0" y="5509248"/>
            <a:ext cx="9143999" cy="923330"/>
          </a:xfrm>
          <a:prstGeom prst="rect">
            <a:avLst/>
          </a:prstGeom>
          <a:noFill/>
        </p:spPr>
        <p:txBody>
          <a:bodyPr wrap="square" rtlCol="0">
            <a:spAutoFit/>
          </a:bodyPr>
          <a:lstStyle/>
          <a:p>
            <a:pPr algn="ctr"/>
            <a:r>
              <a:rPr lang="en-US" sz="5400" b="1" dirty="0" smtClean="0">
                <a:solidFill>
                  <a:srgbClr val="FFFF00"/>
                </a:solidFill>
                <a:effectLst>
                  <a:glow rad="101600">
                    <a:schemeClr val="tx1">
                      <a:alpha val="60000"/>
                    </a:schemeClr>
                  </a:glow>
                </a:effectLst>
                <a:latin typeface="Open Sans" panose="020B0606030504020204" pitchFamily="34" charset="0"/>
                <a:ea typeface="Open Sans" panose="020B0606030504020204" pitchFamily="34" charset="0"/>
                <a:cs typeface="Open Sans" panose="020B0606030504020204" pitchFamily="34" charset="0"/>
              </a:rPr>
              <a:t>Punished</a:t>
            </a:r>
            <a:endParaRPr lang="en-US" sz="5400" b="1" dirty="0">
              <a:solidFill>
                <a:srgbClr val="FFFF00"/>
              </a:solidFill>
              <a:effectLst>
                <a:glow rad="101600">
                  <a:schemeClr val="tx1">
                    <a:alpha val="60000"/>
                  </a:schemeClr>
                </a:glow>
              </a:effectLst>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EFB51DC7-0A18-45C6-A533-F4D25CA4AD7E}"/>
              </a:ext>
            </a:extLst>
          </p:cNvPr>
          <p:cNvSpPr/>
          <p:nvPr/>
        </p:nvSpPr>
        <p:spPr>
          <a:xfrm>
            <a:off x="0" y="0"/>
            <a:ext cx="9144000"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3194BD2A-EACB-4DC5-B1D1-4D55FD33263A}"/>
              </a:ext>
            </a:extLst>
          </p:cNvPr>
          <p:cNvSpPr txBox="1"/>
          <p:nvPr/>
        </p:nvSpPr>
        <p:spPr>
          <a:xfrm>
            <a:off x="0" y="2004858"/>
            <a:ext cx="9144000" cy="2554545"/>
          </a:xfrm>
          <a:prstGeom prst="rect">
            <a:avLst/>
          </a:prstGeom>
          <a:noFill/>
        </p:spPr>
        <p:txBody>
          <a:bodyPr wrap="square" rtlCol="0">
            <a:spAutoFit/>
          </a:bodyPr>
          <a:lstStyle/>
          <a:p>
            <a:pPr algn="ctr"/>
            <a:r>
              <a:rPr lang="en-US" sz="8000" dirty="0" smtClean="0">
                <a:latin typeface="Open Sans" panose="020B0606030504020204" pitchFamily="34" charset="0"/>
                <a:ea typeface="Open Sans" panose="020B0606030504020204" pitchFamily="34" charset="0"/>
                <a:cs typeface="Open Sans" panose="020B0606030504020204" pitchFamily="34" charset="0"/>
              </a:rPr>
              <a:t>Why This Is So Important Today</a:t>
            </a:r>
            <a:endParaRPr lang="en-US" sz="8000" dirty="0">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transition>
    <p:fade thruBlk="1"/>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rebalwil\Dropbox\Philip’s drawings\Photo Feb 08, 10 15 13 PM.png"/>
          <p:cNvPicPr>
            <a:picLocks noChangeAspect="1" noChangeArrowheads="1"/>
          </p:cNvPicPr>
          <p:nvPr/>
        </p:nvPicPr>
        <p:blipFill>
          <a:blip r:embed="rId2" cstate="print"/>
          <a:srcRect l="37612" t="24677" r="38657" b="23980"/>
          <a:stretch>
            <a:fillRect/>
          </a:stretch>
        </p:blipFill>
        <p:spPr bwMode="auto">
          <a:xfrm>
            <a:off x="5704764" y="1910686"/>
            <a:ext cx="2169994" cy="3521123"/>
          </a:xfrm>
          <a:prstGeom prst="rect">
            <a:avLst/>
          </a:prstGeom>
          <a:noFill/>
        </p:spPr>
      </p:pic>
      <p:pic>
        <p:nvPicPr>
          <p:cNvPr id="3" name="Picture 2" descr="C:\Users\rebalwil\Dropbox\Philip’s drawings\Photo Feb 08, 10 18 11 PM.png"/>
          <p:cNvPicPr>
            <a:picLocks noChangeAspect="1" noChangeArrowheads="1"/>
          </p:cNvPicPr>
          <p:nvPr/>
        </p:nvPicPr>
        <p:blipFill>
          <a:blip r:embed="rId3" cstate="print"/>
          <a:srcRect l="31741" t="26439" r="30280" b="14711"/>
          <a:stretch>
            <a:fillRect/>
          </a:stretch>
        </p:blipFill>
        <p:spPr bwMode="auto">
          <a:xfrm>
            <a:off x="1296336" y="2031201"/>
            <a:ext cx="2808095" cy="3263461"/>
          </a:xfrm>
          <a:prstGeom prst="rect">
            <a:avLst/>
          </a:prstGeom>
          <a:noFill/>
        </p:spPr>
      </p:pic>
      <p:sp>
        <p:nvSpPr>
          <p:cNvPr id="4" name="Rectangle 3"/>
          <p:cNvSpPr/>
          <p:nvPr/>
        </p:nvSpPr>
        <p:spPr>
          <a:xfrm>
            <a:off x="4585646" y="0"/>
            <a:ext cx="191069" cy="68580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ular Callout 5"/>
          <p:cNvSpPr/>
          <p:nvPr/>
        </p:nvSpPr>
        <p:spPr>
          <a:xfrm>
            <a:off x="5060192" y="5291066"/>
            <a:ext cx="3742613" cy="1323975"/>
          </a:xfrm>
          <a:prstGeom prst="wedgeRectCallout">
            <a:avLst>
              <a:gd name="adj1" fmla="val 7773"/>
              <a:gd name="adj2" fmla="val -98479"/>
            </a:avLst>
          </a:prstGeom>
          <a:solidFill>
            <a:srgbClr val="FFFF00"/>
          </a:solidFill>
          <a:ln w="38100">
            <a:solidFill>
              <a:schemeClr val="accent4">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latin typeface="Open Sans" pitchFamily="34" charset="0"/>
                <a:ea typeface="Open Sans" pitchFamily="34" charset="0"/>
                <a:cs typeface="Open Sans" pitchFamily="34" charset="0"/>
              </a:rPr>
              <a:t>Naturally going to drift towards this.</a:t>
            </a:r>
            <a:endParaRPr lang="en-US" sz="3200" dirty="0">
              <a:solidFill>
                <a:schemeClr val="tx1"/>
              </a:solidFill>
              <a:latin typeface="Open Sans" pitchFamily="34" charset="0"/>
              <a:ea typeface="Open Sans" pitchFamily="34" charset="0"/>
              <a:cs typeface="Open Sans" pitchFamily="34" charset="0"/>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EFB51DC7-0A18-45C6-A533-F4D25CA4AD7E}"/>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xmlns="" id="{378CA214-922F-48C4-8BB0-3293526F9C8D}"/>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267960" y="1749208"/>
            <a:ext cx="4559966" cy="4502966"/>
          </a:xfrm>
          <a:prstGeom prst="rect">
            <a:avLst/>
          </a:prstGeom>
        </p:spPr>
      </p:pic>
      <p:sp>
        <p:nvSpPr>
          <p:cNvPr id="7" name="TextBox 6">
            <a:extLst>
              <a:ext uri="{FF2B5EF4-FFF2-40B4-BE49-F238E27FC236}">
                <a16:creationId xmlns:a16="http://schemas.microsoft.com/office/drawing/2014/main" xmlns="" id="{3194BD2A-EACB-4DC5-B1D1-4D55FD33263A}"/>
              </a:ext>
            </a:extLst>
          </p:cNvPr>
          <p:cNvSpPr txBox="1"/>
          <p:nvPr/>
        </p:nvSpPr>
        <p:spPr>
          <a:xfrm>
            <a:off x="600635" y="394447"/>
            <a:ext cx="7915836" cy="707886"/>
          </a:xfrm>
          <a:prstGeom prst="rect">
            <a:avLst/>
          </a:prstGeom>
          <a:noFill/>
        </p:spPr>
        <p:txBody>
          <a:bodyPr wrap="square" rtlCol="0">
            <a:spAutoFit/>
          </a:bodyPr>
          <a:lstStyle/>
          <a:p>
            <a:pPr algn="ctr"/>
            <a:r>
              <a:rPr lang="en-US" sz="4000" dirty="0">
                <a:latin typeface="Open Sans" panose="020B0606030504020204" pitchFamily="34" charset="0"/>
                <a:ea typeface="Open Sans" panose="020B0606030504020204" pitchFamily="34" charset="0"/>
                <a:cs typeface="Open Sans" panose="020B0606030504020204" pitchFamily="34" charset="0"/>
              </a:rPr>
              <a:t>Limited Resources</a:t>
            </a:r>
          </a:p>
        </p:txBody>
      </p:sp>
    </p:spTree>
    <p:extLst>
      <p:ext uri="{BB962C8B-B14F-4D97-AF65-F5344CB8AC3E}">
        <p14:creationId xmlns:p14="http://schemas.microsoft.com/office/powerpoint/2010/main" xmlns="" val="3790411217"/>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rebalwil\Dropbox\Philip’s drawings\Photo Feb 08, 10 18 11 PM.png"/>
          <p:cNvPicPr>
            <a:picLocks noChangeAspect="1" noChangeArrowheads="1"/>
          </p:cNvPicPr>
          <p:nvPr/>
        </p:nvPicPr>
        <p:blipFill>
          <a:blip r:embed="rId2" cstate="print"/>
          <a:srcRect l="31741" t="26439" r="30280" b="14711"/>
          <a:stretch>
            <a:fillRect/>
          </a:stretch>
        </p:blipFill>
        <p:spPr bwMode="auto">
          <a:xfrm>
            <a:off x="1446462" y="1348814"/>
            <a:ext cx="3983012" cy="4628905"/>
          </a:xfrm>
          <a:prstGeom prst="rect">
            <a:avLst/>
          </a:prstGeom>
          <a:noFill/>
        </p:spPr>
      </p:pic>
      <p:sp>
        <p:nvSpPr>
          <p:cNvPr id="5" name="Oval 4"/>
          <p:cNvSpPr/>
          <p:nvPr/>
        </p:nvSpPr>
        <p:spPr>
          <a:xfrm>
            <a:off x="4831310" y="3603008"/>
            <a:ext cx="2852382" cy="1924334"/>
          </a:xfrm>
          <a:prstGeom prst="ellipse">
            <a:avLst/>
          </a:prstGeom>
          <a:solidFill>
            <a:srgbClr val="FFFF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tx1"/>
                </a:solidFill>
                <a:latin typeface="Open Sans" pitchFamily="34" charset="0"/>
                <a:ea typeface="Open Sans" pitchFamily="34" charset="0"/>
                <a:cs typeface="Open Sans" pitchFamily="34" charset="0"/>
              </a:rPr>
              <a:t>Paul’s Example</a:t>
            </a:r>
            <a:endParaRPr lang="en-US" sz="3600" dirty="0">
              <a:solidFill>
                <a:schemeClr val="tx1"/>
              </a:solidFill>
              <a:latin typeface="Open Sans" pitchFamily="34" charset="0"/>
              <a:ea typeface="Open Sans" pitchFamily="34" charset="0"/>
              <a:cs typeface="Open Sans"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EFB51DC7-0A18-45C6-A533-F4D25CA4AD7E}"/>
              </a:ext>
            </a:extLst>
          </p:cNvPr>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3194BD2A-EACB-4DC5-B1D1-4D55FD33263A}"/>
              </a:ext>
            </a:extLst>
          </p:cNvPr>
          <p:cNvSpPr txBox="1"/>
          <p:nvPr/>
        </p:nvSpPr>
        <p:spPr>
          <a:xfrm>
            <a:off x="286608" y="1295110"/>
            <a:ext cx="8598085" cy="4524315"/>
          </a:xfrm>
          <a:prstGeom prst="rect">
            <a:avLst/>
          </a:prstGeom>
          <a:noFill/>
        </p:spPr>
        <p:txBody>
          <a:bodyPr wrap="square" rtlCol="0">
            <a:spAutoFit/>
          </a:bodyPr>
          <a:lstStyle/>
          <a:p>
            <a:pPr algn="ctr"/>
            <a:r>
              <a:rPr lang="en-US" sz="72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Let’s think like servants preparing for their master’s return.</a:t>
            </a:r>
            <a:endParaRPr lang="en-US" sz="7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EFB51DC7-0A18-45C6-A533-F4D25CA4AD7E}"/>
              </a:ext>
            </a:extLst>
          </p:cNvPr>
          <p:cNvSpPr/>
          <p:nvPr/>
        </p:nvSpPr>
        <p:spPr>
          <a:xfrm>
            <a:off x="0" y="0"/>
            <a:ext cx="9144000"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3194BD2A-EACB-4DC5-B1D1-4D55FD33263A}"/>
              </a:ext>
            </a:extLst>
          </p:cNvPr>
          <p:cNvSpPr txBox="1"/>
          <p:nvPr/>
        </p:nvSpPr>
        <p:spPr>
          <a:xfrm>
            <a:off x="0" y="1609073"/>
            <a:ext cx="9144000" cy="3785652"/>
          </a:xfrm>
          <a:prstGeom prst="rect">
            <a:avLst/>
          </a:prstGeom>
          <a:noFill/>
        </p:spPr>
        <p:txBody>
          <a:bodyPr wrap="square" rtlCol="0">
            <a:spAutoFit/>
          </a:bodyPr>
          <a:lstStyle/>
          <a:p>
            <a:pPr algn="ctr"/>
            <a:r>
              <a:rPr lang="en-US" sz="8000" dirty="0" smtClean="0">
                <a:latin typeface="Open Sans" panose="020B0606030504020204" pitchFamily="34" charset="0"/>
                <a:ea typeface="Open Sans" panose="020B0606030504020204" pitchFamily="34" charset="0"/>
                <a:cs typeface="Open Sans" panose="020B0606030504020204" pitchFamily="34" charset="0"/>
              </a:rPr>
              <a:t>The Really</a:t>
            </a:r>
            <a:br>
              <a:rPr lang="en-US" sz="8000" dirty="0" smtClean="0">
                <a:latin typeface="Open Sans" panose="020B0606030504020204" pitchFamily="34" charset="0"/>
                <a:ea typeface="Open Sans" panose="020B0606030504020204" pitchFamily="34" charset="0"/>
                <a:cs typeface="Open Sans" panose="020B0606030504020204" pitchFamily="34" charset="0"/>
              </a:rPr>
            </a:br>
            <a:r>
              <a:rPr lang="en-US" sz="8000" dirty="0" smtClean="0">
                <a:latin typeface="Open Sans" panose="020B0606030504020204" pitchFamily="34" charset="0"/>
                <a:ea typeface="Open Sans" panose="020B0606030504020204" pitchFamily="34" charset="0"/>
                <a:cs typeface="Open Sans" panose="020B0606030504020204" pitchFamily="34" charset="0"/>
              </a:rPr>
              <a:t>Strange Part of This:</a:t>
            </a:r>
            <a:endParaRPr lang="en-US" sz="8000" dirty="0">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transition>
    <p:fade thruBlk="1"/>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EFB51DC7-0A18-45C6-A533-F4D25CA4AD7E}"/>
              </a:ext>
            </a:extLst>
          </p:cNvPr>
          <p:cNvSpPr/>
          <p:nvPr/>
        </p:nvSpPr>
        <p:spPr>
          <a:xfrm>
            <a:off x="0" y="0"/>
            <a:ext cx="9144000" cy="68580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3194BD2A-EACB-4DC5-B1D1-4D55FD33263A}"/>
              </a:ext>
            </a:extLst>
          </p:cNvPr>
          <p:cNvSpPr txBox="1"/>
          <p:nvPr/>
        </p:nvSpPr>
        <p:spPr>
          <a:xfrm>
            <a:off x="0" y="4625235"/>
            <a:ext cx="9144000" cy="1323439"/>
          </a:xfrm>
          <a:prstGeom prst="rect">
            <a:avLst/>
          </a:prstGeom>
          <a:noFill/>
        </p:spPr>
        <p:txBody>
          <a:bodyPr wrap="square" rtlCol="0">
            <a:spAutoFit/>
          </a:bodyPr>
          <a:lstStyle/>
          <a:p>
            <a:pPr algn="ctr"/>
            <a:r>
              <a:rPr lang="en-US" sz="8000" dirty="0" smtClean="0">
                <a:latin typeface="Open Sans" panose="020B0606030504020204" pitchFamily="34" charset="0"/>
                <a:ea typeface="Open Sans" panose="020B0606030504020204" pitchFamily="34" charset="0"/>
                <a:cs typeface="Open Sans" panose="020B0606030504020204" pitchFamily="34" charset="0"/>
              </a:rPr>
              <a:t>Master</a:t>
            </a:r>
            <a:endParaRPr lang="en-US" sz="80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xmlns="" id="{3194BD2A-EACB-4DC5-B1D1-4D55FD33263A}"/>
              </a:ext>
            </a:extLst>
          </p:cNvPr>
          <p:cNvSpPr txBox="1"/>
          <p:nvPr/>
        </p:nvSpPr>
        <p:spPr>
          <a:xfrm>
            <a:off x="0" y="954004"/>
            <a:ext cx="9144000" cy="646331"/>
          </a:xfrm>
          <a:prstGeom prst="rect">
            <a:avLst/>
          </a:prstGeom>
          <a:noFill/>
        </p:spPr>
        <p:txBody>
          <a:bodyPr wrap="square" rtlCol="0">
            <a:spAutoFit/>
          </a:bodyPr>
          <a:lstStyle/>
          <a:p>
            <a:pPr algn="ctr"/>
            <a:r>
              <a:rPr lang="en-US" sz="3600" dirty="0" smtClean="0">
                <a:latin typeface="Open Sans" panose="020B0606030504020204" pitchFamily="34" charset="0"/>
                <a:ea typeface="Open Sans" panose="020B0606030504020204" pitchFamily="34" charset="0"/>
                <a:cs typeface="Open Sans" panose="020B0606030504020204" pitchFamily="34" charset="0"/>
              </a:rPr>
              <a:t>Servant</a:t>
            </a:r>
            <a:endParaRPr lang="en-US" sz="3600"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Arrow: Down 1">
            <a:extLst>
              <a:ext uri="{FF2B5EF4-FFF2-40B4-BE49-F238E27FC236}">
                <a16:creationId xmlns:a16="http://schemas.microsoft.com/office/drawing/2014/main" xmlns="" id="{F29A16CC-CCF6-4875-9561-650AC7E81AB3}"/>
              </a:ext>
            </a:extLst>
          </p:cNvPr>
          <p:cNvSpPr/>
          <p:nvPr/>
        </p:nvSpPr>
        <p:spPr>
          <a:xfrm flipV="1">
            <a:off x="3806591" y="1746912"/>
            <a:ext cx="1570628" cy="3006963"/>
          </a:xfrm>
          <a:prstGeom prst="down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xmlns="" id="{3194BD2A-EACB-4DC5-B1D1-4D55FD33263A}"/>
              </a:ext>
            </a:extLst>
          </p:cNvPr>
          <p:cNvSpPr txBox="1"/>
          <p:nvPr/>
        </p:nvSpPr>
        <p:spPr>
          <a:xfrm>
            <a:off x="0" y="3071661"/>
            <a:ext cx="9144000" cy="769441"/>
          </a:xfrm>
          <a:prstGeom prst="rect">
            <a:avLst/>
          </a:prstGeom>
          <a:noFill/>
        </p:spPr>
        <p:txBody>
          <a:bodyPr wrap="square" rtlCol="0">
            <a:spAutoFit/>
          </a:bodyPr>
          <a:lstStyle/>
          <a:p>
            <a:pPr algn="ctr"/>
            <a:r>
              <a:rPr lang="en-US" sz="4400" b="1" dirty="0" smtClean="0">
                <a:solidFill>
                  <a:schemeClr val="bg1"/>
                </a:solidFill>
                <a:effectLst>
                  <a:glow rad="101600">
                    <a:schemeClr val="tx1">
                      <a:alpha val="60000"/>
                    </a:schemeClr>
                  </a:glow>
                </a:effectLst>
                <a:latin typeface="Open Sans" panose="020B0606030504020204" pitchFamily="34" charset="0"/>
                <a:ea typeface="Open Sans" panose="020B0606030504020204" pitchFamily="34" charset="0"/>
                <a:cs typeface="Open Sans" panose="020B0606030504020204" pitchFamily="34" charset="0"/>
              </a:rPr>
              <a:t>Serves</a:t>
            </a:r>
            <a:endParaRPr lang="en-US" sz="4400" b="1" dirty="0">
              <a:solidFill>
                <a:schemeClr val="bg1"/>
              </a:solidFill>
              <a:effectLst>
                <a:glow rad="101600">
                  <a:schemeClr val="tx1">
                    <a:alpha val="60000"/>
                  </a:schemeClr>
                </a:glow>
              </a:effectLst>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animBg="1"/>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EFB51DC7-0A18-45C6-A533-F4D25CA4AD7E}"/>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xmlns="" id="{378CA214-922F-48C4-8BB0-3293526F9C8D}"/>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267960" y="1749208"/>
            <a:ext cx="4559966" cy="4502966"/>
          </a:xfrm>
          <a:prstGeom prst="rect">
            <a:avLst/>
          </a:prstGeom>
        </p:spPr>
      </p:pic>
      <p:sp>
        <p:nvSpPr>
          <p:cNvPr id="2" name="Freeform: Shape 1">
            <a:extLst>
              <a:ext uri="{FF2B5EF4-FFF2-40B4-BE49-F238E27FC236}">
                <a16:creationId xmlns:a16="http://schemas.microsoft.com/office/drawing/2014/main" xmlns="" id="{F7BF1C65-84D1-4342-B08A-0B14C6793826}"/>
              </a:ext>
            </a:extLst>
          </p:cNvPr>
          <p:cNvSpPr/>
          <p:nvPr/>
        </p:nvSpPr>
        <p:spPr>
          <a:xfrm>
            <a:off x="4593030" y="1747230"/>
            <a:ext cx="1648955" cy="3853022"/>
          </a:xfrm>
          <a:custGeom>
            <a:avLst/>
            <a:gdLst>
              <a:gd name="connsiteX0" fmla="*/ 914400 w 2241177"/>
              <a:gd name="connsiteY0" fmla="*/ 0 h 5236833"/>
              <a:gd name="connsiteX1" fmla="*/ 914400 w 2241177"/>
              <a:gd name="connsiteY1" fmla="*/ 0 h 5236833"/>
              <a:gd name="connsiteX2" fmla="*/ 905435 w 2241177"/>
              <a:gd name="connsiteY2" fmla="*/ 251011 h 5236833"/>
              <a:gd name="connsiteX3" fmla="*/ 842682 w 2241177"/>
              <a:gd name="connsiteY3" fmla="*/ 331694 h 5236833"/>
              <a:gd name="connsiteX4" fmla="*/ 824753 w 2241177"/>
              <a:gd name="connsiteY4" fmla="*/ 358588 h 5236833"/>
              <a:gd name="connsiteX5" fmla="*/ 797859 w 2241177"/>
              <a:gd name="connsiteY5" fmla="*/ 394447 h 5236833"/>
              <a:gd name="connsiteX6" fmla="*/ 779929 w 2241177"/>
              <a:gd name="connsiteY6" fmla="*/ 484094 h 5236833"/>
              <a:gd name="connsiteX7" fmla="*/ 770965 w 2241177"/>
              <a:gd name="connsiteY7" fmla="*/ 519953 h 5236833"/>
              <a:gd name="connsiteX8" fmla="*/ 753035 w 2241177"/>
              <a:gd name="connsiteY8" fmla="*/ 591670 h 5236833"/>
              <a:gd name="connsiteX9" fmla="*/ 744071 w 2241177"/>
              <a:gd name="connsiteY9" fmla="*/ 663388 h 5236833"/>
              <a:gd name="connsiteX10" fmla="*/ 726141 w 2241177"/>
              <a:gd name="connsiteY10" fmla="*/ 717176 h 5236833"/>
              <a:gd name="connsiteX11" fmla="*/ 708212 w 2241177"/>
              <a:gd name="connsiteY11" fmla="*/ 779929 h 5236833"/>
              <a:gd name="connsiteX12" fmla="*/ 690282 w 2241177"/>
              <a:gd name="connsiteY12" fmla="*/ 815788 h 5236833"/>
              <a:gd name="connsiteX13" fmla="*/ 672353 w 2241177"/>
              <a:gd name="connsiteY13" fmla="*/ 860611 h 5236833"/>
              <a:gd name="connsiteX14" fmla="*/ 627529 w 2241177"/>
              <a:gd name="connsiteY14" fmla="*/ 914400 h 5236833"/>
              <a:gd name="connsiteX15" fmla="*/ 582706 w 2241177"/>
              <a:gd name="connsiteY15" fmla="*/ 950259 h 5236833"/>
              <a:gd name="connsiteX16" fmla="*/ 555812 w 2241177"/>
              <a:gd name="connsiteY16" fmla="*/ 1004047 h 5236833"/>
              <a:gd name="connsiteX17" fmla="*/ 510988 w 2241177"/>
              <a:gd name="connsiteY17" fmla="*/ 1057835 h 5236833"/>
              <a:gd name="connsiteX18" fmla="*/ 484094 w 2241177"/>
              <a:gd name="connsiteY18" fmla="*/ 1093694 h 5236833"/>
              <a:gd name="connsiteX19" fmla="*/ 466165 w 2241177"/>
              <a:gd name="connsiteY19" fmla="*/ 1156447 h 5236833"/>
              <a:gd name="connsiteX20" fmla="*/ 421341 w 2241177"/>
              <a:gd name="connsiteY20" fmla="*/ 1272988 h 5236833"/>
              <a:gd name="connsiteX21" fmla="*/ 394447 w 2241177"/>
              <a:gd name="connsiteY21" fmla="*/ 1344706 h 5236833"/>
              <a:gd name="connsiteX22" fmla="*/ 385482 w 2241177"/>
              <a:gd name="connsiteY22" fmla="*/ 1380564 h 5236833"/>
              <a:gd name="connsiteX23" fmla="*/ 304800 w 2241177"/>
              <a:gd name="connsiteY23" fmla="*/ 1443317 h 5236833"/>
              <a:gd name="connsiteX24" fmla="*/ 286871 w 2241177"/>
              <a:gd name="connsiteY24" fmla="*/ 1461247 h 5236833"/>
              <a:gd name="connsiteX25" fmla="*/ 251012 w 2241177"/>
              <a:gd name="connsiteY25" fmla="*/ 1559859 h 5236833"/>
              <a:gd name="connsiteX26" fmla="*/ 233082 w 2241177"/>
              <a:gd name="connsiteY26" fmla="*/ 1577788 h 5236833"/>
              <a:gd name="connsiteX27" fmla="*/ 215153 w 2241177"/>
              <a:gd name="connsiteY27" fmla="*/ 1640541 h 5236833"/>
              <a:gd name="connsiteX28" fmla="*/ 197224 w 2241177"/>
              <a:gd name="connsiteY28" fmla="*/ 1694329 h 5236833"/>
              <a:gd name="connsiteX29" fmla="*/ 170329 w 2241177"/>
              <a:gd name="connsiteY29" fmla="*/ 1739153 h 5236833"/>
              <a:gd name="connsiteX30" fmla="*/ 161365 w 2241177"/>
              <a:gd name="connsiteY30" fmla="*/ 1783976 h 5236833"/>
              <a:gd name="connsiteX31" fmla="*/ 125506 w 2241177"/>
              <a:gd name="connsiteY31" fmla="*/ 1846729 h 5236833"/>
              <a:gd name="connsiteX32" fmla="*/ 107577 w 2241177"/>
              <a:gd name="connsiteY32" fmla="*/ 1882588 h 5236833"/>
              <a:gd name="connsiteX33" fmla="*/ 98612 w 2241177"/>
              <a:gd name="connsiteY33" fmla="*/ 1909482 h 5236833"/>
              <a:gd name="connsiteX34" fmla="*/ 80682 w 2241177"/>
              <a:gd name="connsiteY34" fmla="*/ 1927411 h 5236833"/>
              <a:gd name="connsiteX35" fmla="*/ 62753 w 2241177"/>
              <a:gd name="connsiteY35" fmla="*/ 1990164 h 5236833"/>
              <a:gd name="connsiteX36" fmla="*/ 26894 w 2241177"/>
              <a:gd name="connsiteY36" fmla="*/ 2061882 h 5236833"/>
              <a:gd name="connsiteX37" fmla="*/ 8965 w 2241177"/>
              <a:gd name="connsiteY37" fmla="*/ 2142564 h 5236833"/>
              <a:gd name="connsiteX38" fmla="*/ 0 w 2241177"/>
              <a:gd name="connsiteY38" fmla="*/ 2169459 h 5236833"/>
              <a:gd name="connsiteX39" fmla="*/ 17929 w 2241177"/>
              <a:gd name="connsiteY39" fmla="*/ 2312894 h 5236833"/>
              <a:gd name="connsiteX40" fmla="*/ 53788 w 2241177"/>
              <a:gd name="connsiteY40" fmla="*/ 2366682 h 5236833"/>
              <a:gd name="connsiteX41" fmla="*/ 125506 w 2241177"/>
              <a:gd name="connsiteY41" fmla="*/ 2384611 h 5236833"/>
              <a:gd name="connsiteX42" fmla="*/ 161365 w 2241177"/>
              <a:gd name="connsiteY42" fmla="*/ 2402541 h 5236833"/>
              <a:gd name="connsiteX43" fmla="*/ 179294 w 2241177"/>
              <a:gd name="connsiteY43" fmla="*/ 2429435 h 5236833"/>
              <a:gd name="connsiteX44" fmla="*/ 206188 w 2241177"/>
              <a:gd name="connsiteY44" fmla="*/ 2447364 h 5236833"/>
              <a:gd name="connsiteX45" fmla="*/ 215153 w 2241177"/>
              <a:gd name="connsiteY45" fmla="*/ 2474259 h 5236833"/>
              <a:gd name="connsiteX46" fmla="*/ 206188 w 2241177"/>
              <a:gd name="connsiteY46" fmla="*/ 2599764 h 5236833"/>
              <a:gd name="connsiteX47" fmla="*/ 197224 w 2241177"/>
              <a:gd name="connsiteY47" fmla="*/ 2698376 h 5236833"/>
              <a:gd name="connsiteX48" fmla="*/ 242047 w 2241177"/>
              <a:gd name="connsiteY48" fmla="*/ 2707341 h 5236833"/>
              <a:gd name="connsiteX49" fmla="*/ 304800 w 2241177"/>
              <a:gd name="connsiteY49" fmla="*/ 2752164 h 5236833"/>
              <a:gd name="connsiteX50" fmla="*/ 340659 w 2241177"/>
              <a:gd name="connsiteY50" fmla="*/ 2779059 h 5236833"/>
              <a:gd name="connsiteX51" fmla="*/ 385482 w 2241177"/>
              <a:gd name="connsiteY51" fmla="*/ 2788023 h 5236833"/>
              <a:gd name="connsiteX52" fmla="*/ 457200 w 2241177"/>
              <a:gd name="connsiteY52" fmla="*/ 2823882 h 5236833"/>
              <a:gd name="connsiteX53" fmla="*/ 484094 w 2241177"/>
              <a:gd name="connsiteY53" fmla="*/ 2841811 h 5236833"/>
              <a:gd name="connsiteX54" fmla="*/ 519953 w 2241177"/>
              <a:gd name="connsiteY54" fmla="*/ 2850776 h 5236833"/>
              <a:gd name="connsiteX55" fmla="*/ 582706 w 2241177"/>
              <a:gd name="connsiteY55" fmla="*/ 2868706 h 5236833"/>
              <a:gd name="connsiteX56" fmla="*/ 609600 w 2241177"/>
              <a:gd name="connsiteY56" fmla="*/ 2886635 h 5236833"/>
              <a:gd name="connsiteX57" fmla="*/ 681318 w 2241177"/>
              <a:gd name="connsiteY57" fmla="*/ 2913529 h 5236833"/>
              <a:gd name="connsiteX58" fmla="*/ 717177 w 2241177"/>
              <a:gd name="connsiteY58" fmla="*/ 2976282 h 5236833"/>
              <a:gd name="connsiteX59" fmla="*/ 726141 w 2241177"/>
              <a:gd name="connsiteY59" fmla="*/ 3003176 h 5236833"/>
              <a:gd name="connsiteX60" fmla="*/ 744071 w 2241177"/>
              <a:gd name="connsiteY60" fmla="*/ 3021106 h 5236833"/>
              <a:gd name="connsiteX61" fmla="*/ 797859 w 2241177"/>
              <a:gd name="connsiteY61" fmla="*/ 3092823 h 5236833"/>
              <a:gd name="connsiteX62" fmla="*/ 824753 w 2241177"/>
              <a:gd name="connsiteY62" fmla="*/ 3325906 h 5236833"/>
              <a:gd name="connsiteX63" fmla="*/ 851647 w 2241177"/>
              <a:gd name="connsiteY63" fmla="*/ 3406588 h 5236833"/>
              <a:gd name="connsiteX64" fmla="*/ 860612 w 2241177"/>
              <a:gd name="connsiteY64" fmla="*/ 3433482 h 5236833"/>
              <a:gd name="connsiteX65" fmla="*/ 896471 w 2241177"/>
              <a:gd name="connsiteY65" fmla="*/ 3514164 h 5236833"/>
              <a:gd name="connsiteX66" fmla="*/ 905435 w 2241177"/>
              <a:gd name="connsiteY66" fmla="*/ 3558988 h 5236833"/>
              <a:gd name="connsiteX67" fmla="*/ 896471 w 2241177"/>
              <a:gd name="connsiteY67" fmla="*/ 3666564 h 5236833"/>
              <a:gd name="connsiteX68" fmla="*/ 887506 w 2241177"/>
              <a:gd name="connsiteY68" fmla="*/ 3693459 h 5236833"/>
              <a:gd name="connsiteX69" fmla="*/ 878541 w 2241177"/>
              <a:gd name="connsiteY69" fmla="*/ 3729317 h 5236833"/>
              <a:gd name="connsiteX70" fmla="*/ 887506 w 2241177"/>
              <a:gd name="connsiteY70" fmla="*/ 3917576 h 5236833"/>
              <a:gd name="connsiteX71" fmla="*/ 905435 w 2241177"/>
              <a:gd name="connsiteY71" fmla="*/ 3944470 h 5236833"/>
              <a:gd name="connsiteX72" fmla="*/ 959224 w 2241177"/>
              <a:gd name="connsiteY72" fmla="*/ 4061011 h 5236833"/>
              <a:gd name="connsiteX73" fmla="*/ 977153 w 2241177"/>
              <a:gd name="connsiteY73" fmla="*/ 4132729 h 5236833"/>
              <a:gd name="connsiteX74" fmla="*/ 995082 w 2241177"/>
              <a:gd name="connsiteY74" fmla="*/ 4168588 h 5236833"/>
              <a:gd name="connsiteX75" fmla="*/ 1013012 w 2241177"/>
              <a:gd name="connsiteY75" fmla="*/ 4231341 h 5236833"/>
              <a:gd name="connsiteX76" fmla="*/ 1057835 w 2241177"/>
              <a:gd name="connsiteY76" fmla="*/ 4267200 h 5236833"/>
              <a:gd name="connsiteX77" fmla="*/ 1111624 w 2241177"/>
              <a:gd name="connsiteY77" fmla="*/ 4285129 h 5236833"/>
              <a:gd name="connsiteX78" fmla="*/ 1138518 w 2241177"/>
              <a:gd name="connsiteY78" fmla="*/ 4303059 h 5236833"/>
              <a:gd name="connsiteX79" fmla="*/ 1210235 w 2241177"/>
              <a:gd name="connsiteY79" fmla="*/ 4320988 h 5236833"/>
              <a:gd name="connsiteX80" fmla="*/ 1237129 w 2241177"/>
              <a:gd name="connsiteY80" fmla="*/ 4329953 h 5236833"/>
              <a:gd name="connsiteX81" fmla="*/ 1246094 w 2241177"/>
              <a:gd name="connsiteY81" fmla="*/ 4365811 h 5236833"/>
              <a:gd name="connsiteX82" fmla="*/ 1255059 w 2241177"/>
              <a:gd name="connsiteY82" fmla="*/ 4464423 h 5236833"/>
              <a:gd name="connsiteX83" fmla="*/ 1299882 w 2241177"/>
              <a:gd name="connsiteY83" fmla="*/ 4509247 h 5236833"/>
              <a:gd name="connsiteX84" fmla="*/ 1344706 w 2241177"/>
              <a:gd name="connsiteY84" fmla="*/ 4536141 h 5236833"/>
              <a:gd name="connsiteX85" fmla="*/ 1380565 w 2241177"/>
              <a:gd name="connsiteY85" fmla="*/ 4545106 h 5236833"/>
              <a:gd name="connsiteX86" fmla="*/ 1407459 w 2241177"/>
              <a:gd name="connsiteY86" fmla="*/ 4554070 h 5236833"/>
              <a:gd name="connsiteX87" fmla="*/ 1461247 w 2241177"/>
              <a:gd name="connsiteY87" fmla="*/ 4589929 h 5236833"/>
              <a:gd name="connsiteX88" fmla="*/ 1488141 w 2241177"/>
              <a:gd name="connsiteY88" fmla="*/ 4625788 h 5236833"/>
              <a:gd name="connsiteX89" fmla="*/ 1524000 w 2241177"/>
              <a:gd name="connsiteY89" fmla="*/ 4643717 h 5236833"/>
              <a:gd name="connsiteX90" fmla="*/ 1550894 w 2241177"/>
              <a:gd name="connsiteY90" fmla="*/ 4661647 h 5236833"/>
              <a:gd name="connsiteX91" fmla="*/ 1568824 w 2241177"/>
              <a:gd name="connsiteY91" fmla="*/ 4679576 h 5236833"/>
              <a:gd name="connsiteX92" fmla="*/ 1622612 w 2241177"/>
              <a:gd name="connsiteY92" fmla="*/ 4706470 h 5236833"/>
              <a:gd name="connsiteX93" fmla="*/ 1649506 w 2241177"/>
              <a:gd name="connsiteY93" fmla="*/ 4724400 h 5236833"/>
              <a:gd name="connsiteX94" fmla="*/ 1676400 w 2241177"/>
              <a:gd name="connsiteY94" fmla="*/ 4733364 h 5236833"/>
              <a:gd name="connsiteX95" fmla="*/ 1685365 w 2241177"/>
              <a:gd name="connsiteY95" fmla="*/ 4760259 h 5236833"/>
              <a:gd name="connsiteX96" fmla="*/ 1748118 w 2241177"/>
              <a:gd name="connsiteY96" fmla="*/ 4805082 h 5236833"/>
              <a:gd name="connsiteX97" fmla="*/ 1775012 w 2241177"/>
              <a:gd name="connsiteY97" fmla="*/ 4831976 h 5236833"/>
              <a:gd name="connsiteX98" fmla="*/ 1801906 w 2241177"/>
              <a:gd name="connsiteY98" fmla="*/ 4840941 h 5236833"/>
              <a:gd name="connsiteX99" fmla="*/ 1837765 w 2241177"/>
              <a:gd name="connsiteY99" fmla="*/ 4858870 h 5236833"/>
              <a:gd name="connsiteX100" fmla="*/ 1891553 w 2241177"/>
              <a:gd name="connsiteY100" fmla="*/ 4894729 h 5236833"/>
              <a:gd name="connsiteX101" fmla="*/ 1936377 w 2241177"/>
              <a:gd name="connsiteY101" fmla="*/ 4921623 h 5236833"/>
              <a:gd name="connsiteX102" fmla="*/ 1954306 w 2241177"/>
              <a:gd name="connsiteY102" fmla="*/ 4939553 h 5236833"/>
              <a:gd name="connsiteX103" fmla="*/ 1972235 w 2241177"/>
              <a:gd name="connsiteY103" fmla="*/ 4966447 h 5236833"/>
              <a:gd name="connsiteX104" fmla="*/ 1999129 w 2241177"/>
              <a:gd name="connsiteY104" fmla="*/ 4975411 h 5236833"/>
              <a:gd name="connsiteX105" fmla="*/ 2052918 w 2241177"/>
              <a:gd name="connsiteY105" fmla="*/ 5002306 h 5236833"/>
              <a:gd name="connsiteX106" fmla="*/ 2070847 w 2241177"/>
              <a:gd name="connsiteY106" fmla="*/ 5029200 h 5236833"/>
              <a:gd name="connsiteX107" fmla="*/ 2088777 w 2241177"/>
              <a:gd name="connsiteY107" fmla="*/ 5047129 h 5236833"/>
              <a:gd name="connsiteX108" fmla="*/ 2124635 w 2241177"/>
              <a:gd name="connsiteY108" fmla="*/ 5100917 h 5236833"/>
              <a:gd name="connsiteX109" fmla="*/ 2169459 w 2241177"/>
              <a:gd name="connsiteY109" fmla="*/ 5136776 h 5236833"/>
              <a:gd name="connsiteX110" fmla="*/ 2187388 w 2241177"/>
              <a:gd name="connsiteY110" fmla="*/ 5154706 h 5236833"/>
              <a:gd name="connsiteX111" fmla="*/ 2196353 w 2241177"/>
              <a:gd name="connsiteY111" fmla="*/ 5181600 h 5236833"/>
              <a:gd name="connsiteX112" fmla="*/ 2205318 w 2241177"/>
              <a:gd name="connsiteY112" fmla="*/ 5235388 h 5236833"/>
              <a:gd name="connsiteX113" fmla="*/ 2214282 w 2241177"/>
              <a:gd name="connsiteY113" fmla="*/ 5199529 h 5236833"/>
              <a:gd name="connsiteX114" fmla="*/ 2241177 w 2241177"/>
              <a:gd name="connsiteY114" fmla="*/ 5127811 h 5236833"/>
              <a:gd name="connsiteX115" fmla="*/ 2214282 w 2241177"/>
              <a:gd name="connsiteY115" fmla="*/ 4984376 h 5236833"/>
              <a:gd name="connsiteX116" fmla="*/ 2205318 w 2241177"/>
              <a:gd name="connsiteY116" fmla="*/ 4957482 h 5236833"/>
              <a:gd name="connsiteX117" fmla="*/ 2187388 w 2241177"/>
              <a:gd name="connsiteY117" fmla="*/ 4939553 h 5236833"/>
              <a:gd name="connsiteX118" fmla="*/ 2151529 w 2241177"/>
              <a:gd name="connsiteY118" fmla="*/ 4894729 h 5236833"/>
              <a:gd name="connsiteX119" fmla="*/ 2115671 w 2241177"/>
              <a:gd name="connsiteY119" fmla="*/ 4876800 h 5236833"/>
              <a:gd name="connsiteX120" fmla="*/ 2088777 w 2241177"/>
              <a:gd name="connsiteY120" fmla="*/ 4858870 h 5236833"/>
              <a:gd name="connsiteX121" fmla="*/ 2070847 w 2241177"/>
              <a:gd name="connsiteY121" fmla="*/ 4840941 h 5236833"/>
              <a:gd name="connsiteX122" fmla="*/ 2034988 w 2241177"/>
              <a:gd name="connsiteY122" fmla="*/ 4831976 h 5236833"/>
              <a:gd name="connsiteX123" fmla="*/ 2008094 w 2241177"/>
              <a:gd name="connsiteY123" fmla="*/ 4814047 h 5236833"/>
              <a:gd name="connsiteX124" fmla="*/ 1945341 w 2241177"/>
              <a:gd name="connsiteY124" fmla="*/ 4796117 h 5236833"/>
              <a:gd name="connsiteX125" fmla="*/ 1918447 w 2241177"/>
              <a:gd name="connsiteY125" fmla="*/ 4769223 h 5236833"/>
              <a:gd name="connsiteX126" fmla="*/ 1855694 w 2241177"/>
              <a:gd name="connsiteY126" fmla="*/ 4733364 h 5236833"/>
              <a:gd name="connsiteX127" fmla="*/ 1819835 w 2241177"/>
              <a:gd name="connsiteY127" fmla="*/ 4724400 h 5236833"/>
              <a:gd name="connsiteX128" fmla="*/ 1766047 w 2241177"/>
              <a:gd name="connsiteY128" fmla="*/ 4688541 h 5236833"/>
              <a:gd name="connsiteX129" fmla="*/ 1748118 w 2241177"/>
              <a:gd name="connsiteY129" fmla="*/ 4670611 h 5236833"/>
              <a:gd name="connsiteX130" fmla="*/ 1685365 w 2241177"/>
              <a:gd name="connsiteY130" fmla="*/ 4643717 h 5236833"/>
              <a:gd name="connsiteX131" fmla="*/ 1667435 w 2241177"/>
              <a:gd name="connsiteY131" fmla="*/ 4625788 h 5236833"/>
              <a:gd name="connsiteX132" fmla="*/ 1613647 w 2241177"/>
              <a:gd name="connsiteY132" fmla="*/ 4589929 h 5236833"/>
              <a:gd name="connsiteX133" fmla="*/ 1586753 w 2241177"/>
              <a:gd name="connsiteY133" fmla="*/ 4563035 h 5236833"/>
              <a:gd name="connsiteX134" fmla="*/ 1568824 w 2241177"/>
              <a:gd name="connsiteY134" fmla="*/ 4536141 h 5236833"/>
              <a:gd name="connsiteX135" fmla="*/ 1515035 w 2241177"/>
              <a:gd name="connsiteY135" fmla="*/ 4500282 h 5236833"/>
              <a:gd name="connsiteX136" fmla="*/ 1461247 w 2241177"/>
              <a:gd name="connsiteY136" fmla="*/ 4482353 h 5236833"/>
              <a:gd name="connsiteX137" fmla="*/ 1443318 w 2241177"/>
              <a:gd name="connsiteY137" fmla="*/ 4464423 h 5236833"/>
              <a:gd name="connsiteX138" fmla="*/ 1443318 w 2241177"/>
              <a:gd name="connsiteY138" fmla="*/ 4401670 h 5236833"/>
              <a:gd name="connsiteX139" fmla="*/ 1434353 w 2241177"/>
              <a:gd name="connsiteY139" fmla="*/ 4347882 h 5236833"/>
              <a:gd name="connsiteX140" fmla="*/ 1371600 w 2241177"/>
              <a:gd name="connsiteY140" fmla="*/ 4276164 h 5236833"/>
              <a:gd name="connsiteX141" fmla="*/ 1335741 w 2241177"/>
              <a:gd name="connsiteY141" fmla="*/ 4222376 h 5236833"/>
              <a:gd name="connsiteX142" fmla="*/ 1308847 w 2241177"/>
              <a:gd name="connsiteY142" fmla="*/ 4168588 h 5236833"/>
              <a:gd name="connsiteX143" fmla="*/ 1281953 w 2241177"/>
              <a:gd name="connsiteY143" fmla="*/ 4159623 h 5236833"/>
              <a:gd name="connsiteX144" fmla="*/ 1219200 w 2241177"/>
              <a:gd name="connsiteY144" fmla="*/ 4141694 h 5236833"/>
              <a:gd name="connsiteX145" fmla="*/ 1183341 w 2241177"/>
              <a:gd name="connsiteY145" fmla="*/ 4105835 h 5236833"/>
              <a:gd name="connsiteX146" fmla="*/ 1156447 w 2241177"/>
              <a:gd name="connsiteY146" fmla="*/ 4078941 h 5236833"/>
              <a:gd name="connsiteX147" fmla="*/ 1138518 w 2241177"/>
              <a:gd name="connsiteY147" fmla="*/ 3944470 h 5236833"/>
              <a:gd name="connsiteX148" fmla="*/ 1120588 w 2241177"/>
              <a:gd name="connsiteY148" fmla="*/ 3890682 h 5236833"/>
              <a:gd name="connsiteX149" fmla="*/ 1102659 w 2241177"/>
              <a:gd name="connsiteY149" fmla="*/ 3818964 h 5236833"/>
              <a:gd name="connsiteX150" fmla="*/ 1075765 w 2241177"/>
              <a:gd name="connsiteY150" fmla="*/ 3756211 h 5236833"/>
              <a:gd name="connsiteX151" fmla="*/ 1039906 w 2241177"/>
              <a:gd name="connsiteY151" fmla="*/ 3693459 h 5236833"/>
              <a:gd name="connsiteX152" fmla="*/ 1030941 w 2241177"/>
              <a:gd name="connsiteY152" fmla="*/ 3666564 h 5236833"/>
              <a:gd name="connsiteX153" fmla="*/ 1039906 w 2241177"/>
              <a:gd name="connsiteY153" fmla="*/ 3523129 h 5236833"/>
              <a:gd name="connsiteX154" fmla="*/ 1057835 w 2241177"/>
              <a:gd name="connsiteY154" fmla="*/ 3451411 h 5236833"/>
              <a:gd name="connsiteX155" fmla="*/ 1066800 w 2241177"/>
              <a:gd name="connsiteY155" fmla="*/ 3415553 h 5236833"/>
              <a:gd name="connsiteX156" fmla="*/ 1039906 w 2241177"/>
              <a:gd name="connsiteY156" fmla="*/ 3299011 h 5236833"/>
              <a:gd name="connsiteX157" fmla="*/ 1013012 w 2241177"/>
              <a:gd name="connsiteY157" fmla="*/ 3290047 h 5236833"/>
              <a:gd name="connsiteX158" fmla="*/ 941294 w 2241177"/>
              <a:gd name="connsiteY158" fmla="*/ 3227294 h 5236833"/>
              <a:gd name="connsiteX159" fmla="*/ 941294 w 2241177"/>
              <a:gd name="connsiteY159" fmla="*/ 3146611 h 5236833"/>
              <a:gd name="connsiteX160" fmla="*/ 959224 w 2241177"/>
              <a:gd name="connsiteY160" fmla="*/ 3128682 h 5236833"/>
              <a:gd name="connsiteX161" fmla="*/ 968188 w 2241177"/>
              <a:gd name="connsiteY161" fmla="*/ 3101788 h 5236833"/>
              <a:gd name="connsiteX162" fmla="*/ 986118 w 2241177"/>
              <a:gd name="connsiteY162" fmla="*/ 3074894 h 5236833"/>
              <a:gd name="connsiteX163" fmla="*/ 995082 w 2241177"/>
              <a:gd name="connsiteY163" fmla="*/ 3012141 h 5236833"/>
              <a:gd name="connsiteX164" fmla="*/ 1013012 w 2241177"/>
              <a:gd name="connsiteY164" fmla="*/ 2949388 h 5236833"/>
              <a:gd name="connsiteX165" fmla="*/ 1004047 w 2241177"/>
              <a:gd name="connsiteY165" fmla="*/ 2895600 h 5236833"/>
              <a:gd name="connsiteX166" fmla="*/ 941294 w 2241177"/>
              <a:gd name="connsiteY166" fmla="*/ 2850776 h 5236833"/>
              <a:gd name="connsiteX167" fmla="*/ 887506 w 2241177"/>
              <a:gd name="connsiteY167" fmla="*/ 2805953 h 5236833"/>
              <a:gd name="connsiteX168" fmla="*/ 851647 w 2241177"/>
              <a:gd name="connsiteY168" fmla="*/ 2770094 h 5236833"/>
              <a:gd name="connsiteX169" fmla="*/ 833718 w 2241177"/>
              <a:gd name="connsiteY169" fmla="*/ 2752164 h 5236833"/>
              <a:gd name="connsiteX170" fmla="*/ 770965 w 2241177"/>
              <a:gd name="connsiteY170" fmla="*/ 2716306 h 5236833"/>
              <a:gd name="connsiteX171" fmla="*/ 735106 w 2241177"/>
              <a:gd name="connsiteY171" fmla="*/ 2707341 h 5236833"/>
              <a:gd name="connsiteX172" fmla="*/ 708212 w 2241177"/>
              <a:gd name="connsiteY172" fmla="*/ 2698376 h 5236833"/>
              <a:gd name="connsiteX173" fmla="*/ 654424 w 2241177"/>
              <a:gd name="connsiteY173" fmla="*/ 2671482 h 5236833"/>
              <a:gd name="connsiteX174" fmla="*/ 627529 w 2241177"/>
              <a:gd name="connsiteY174" fmla="*/ 2653553 h 5236833"/>
              <a:gd name="connsiteX175" fmla="*/ 582706 w 2241177"/>
              <a:gd name="connsiteY175" fmla="*/ 2644588 h 5236833"/>
              <a:gd name="connsiteX176" fmla="*/ 555812 w 2241177"/>
              <a:gd name="connsiteY176" fmla="*/ 2635623 h 5236833"/>
              <a:gd name="connsiteX177" fmla="*/ 537882 w 2241177"/>
              <a:gd name="connsiteY177" fmla="*/ 2617694 h 5236833"/>
              <a:gd name="connsiteX178" fmla="*/ 484094 w 2241177"/>
              <a:gd name="connsiteY178" fmla="*/ 2572870 h 5236833"/>
              <a:gd name="connsiteX179" fmla="*/ 448235 w 2241177"/>
              <a:gd name="connsiteY179" fmla="*/ 2519082 h 5236833"/>
              <a:gd name="connsiteX180" fmla="*/ 394447 w 2241177"/>
              <a:gd name="connsiteY180" fmla="*/ 2465294 h 5236833"/>
              <a:gd name="connsiteX181" fmla="*/ 358588 w 2241177"/>
              <a:gd name="connsiteY181" fmla="*/ 2411506 h 5236833"/>
              <a:gd name="connsiteX182" fmla="*/ 304800 w 2241177"/>
              <a:gd name="connsiteY182" fmla="*/ 2357717 h 5236833"/>
              <a:gd name="connsiteX183" fmla="*/ 277906 w 2241177"/>
              <a:gd name="connsiteY183" fmla="*/ 2330823 h 5236833"/>
              <a:gd name="connsiteX184" fmla="*/ 251012 w 2241177"/>
              <a:gd name="connsiteY184" fmla="*/ 2312894 h 5236833"/>
              <a:gd name="connsiteX185" fmla="*/ 215153 w 2241177"/>
              <a:gd name="connsiteY185" fmla="*/ 2268070 h 5236833"/>
              <a:gd name="connsiteX186" fmla="*/ 188259 w 2241177"/>
              <a:gd name="connsiteY186" fmla="*/ 2250141 h 5236833"/>
              <a:gd name="connsiteX187" fmla="*/ 179294 w 2241177"/>
              <a:gd name="connsiteY187" fmla="*/ 2223247 h 5236833"/>
              <a:gd name="connsiteX188" fmla="*/ 161365 w 2241177"/>
              <a:gd name="connsiteY188" fmla="*/ 2160494 h 5236833"/>
              <a:gd name="connsiteX189" fmla="*/ 206188 w 2241177"/>
              <a:gd name="connsiteY189" fmla="*/ 2026023 h 5236833"/>
              <a:gd name="connsiteX190" fmla="*/ 224118 w 2241177"/>
              <a:gd name="connsiteY190" fmla="*/ 2008094 h 5236833"/>
              <a:gd name="connsiteX191" fmla="*/ 277906 w 2241177"/>
              <a:gd name="connsiteY191" fmla="*/ 1990164 h 5236833"/>
              <a:gd name="connsiteX192" fmla="*/ 304800 w 2241177"/>
              <a:gd name="connsiteY192" fmla="*/ 1981200 h 5236833"/>
              <a:gd name="connsiteX193" fmla="*/ 349624 w 2241177"/>
              <a:gd name="connsiteY193" fmla="*/ 1954306 h 5236833"/>
              <a:gd name="connsiteX194" fmla="*/ 376518 w 2241177"/>
              <a:gd name="connsiteY194" fmla="*/ 1963270 h 5236833"/>
              <a:gd name="connsiteX195" fmla="*/ 394447 w 2241177"/>
              <a:gd name="connsiteY195" fmla="*/ 1936376 h 5236833"/>
              <a:gd name="connsiteX196" fmla="*/ 412377 w 2241177"/>
              <a:gd name="connsiteY196" fmla="*/ 1918447 h 5236833"/>
              <a:gd name="connsiteX197" fmla="*/ 421341 w 2241177"/>
              <a:gd name="connsiteY197" fmla="*/ 1891553 h 5236833"/>
              <a:gd name="connsiteX198" fmla="*/ 412377 w 2241177"/>
              <a:gd name="connsiteY198" fmla="*/ 1864659 h 5236833"/>
              <a:gd name="connsiteX199" fmla="*/ 340659 w 2241177"/>
              <a:gd name="connsiteY199" fmla="*/ 1801906 h 5236833"/>
              <a:gd name="connsiteX200" fmla="*/ 295835 w 2241177"/>
              <a:gd name="connsiteY200" fmla="*/ 1757082 h 5236833"/>
              <a:gd name="connsiteX201" fmla="*/ 268941 w 2241177"/>
              <a:gd name="connsiteY201" fmla="*/ 1730188 h 5236833"/>
              <a:gd name="connsiteX202" fmla="*/ 259977 w 2241177"/>
              <a:gd name="connsiteY202" fmla="*/ 1703294 h 5236833"/>
              <a:gd name="connsiteX203" fmla="*/ 277906 w 2241177"/>
              <a:gd name="connsiteY203" fmla="*/ 1604682 h 5236833"/>
              <a:gd name="connsiteX204" fmla="*/ 295835 w 2241177"/>
              <a:gd name="connsiteY204" fmla="*/ 1577788 h 5236833"/>
              <a:gd name="connsiteX205" fmla="*/ 313765 w 2241177"/>
              <a:gd name="connsiteY205" fmla="*/ 1559859 h 5236833"/>
              <a:gd name="connsiteX206" fmla="*/ 322729 w 2241177"/>
              <a:gd name="connsiteY206" fmla="*/ 1532964 h 5236833"/>
              <a:gd name="connsiteX207" fmla="*/ 367553 w 2241177"/>
              <a:gd name="connsiteY207" fmla="*/ 1497106 h 5236833"/>
              <a:gd name="connsiteX208" fmla="*/ 403412 w 2241177"/>
              <a:gd name="connsiteY208" fmla="*/ 1461247 h 5236833"/>
              <a:gd name="connsiteX209" fmla="*/ 421341 w 2241177"/>
              <a:gd name="connsiteY209" fmla="*/ 1389529 h 5236833"/>
              <a:gd name="connsiteX210" fmla="*/ 510988 w 2241177"/>
              <a:gd name="connsiteY210" fmla="*/ 1317811 h 5236833"/>
              <a:gd name="connsiteX211" fmla="*/ 609600 w 2241177"/>
              <a:gd name="connsiteY211" fmla="*/ 1290917 h 5236833"/>
              <a:gd name="connsiteX212" fmla="*/ 672353 w 2241177"/>
              <a:gd name="connsiteY212" fmla="*/ 1237129 h 5236833"/>
              <a:gd name="connsiteX213" fmla="*/ 699247 w 2241177"/>
              <a:gd name="connsiteY213" fmla="*/ 1210235 h 5236833"/>
              <a:gd name="connsiteX214" fmla="*/ 726141 w 2241177"/>
              <a:gd name="connsiteY214" fmla="*/ 1201270 h 5236833"/>
              <a:gd name="connsiteX215" fmla="*/ 762000 w 2241177"/>
              <a:gd name="connsiteY215" fmla="*/ 1147482 h 5236833"/>
              <a:gd name="connsiteX216" fmla="*/ 806824 w 2241177"/>
              <a:gd name="connsiteY216" fmla="*/ 1102659 h 5236833"/>
              <a:gd name="connsiteX217" fmla="*/ 824753 w 2241177"/>
              <a:gd name="connsiteY217" fmla="*/ 977153 h 5236833"/>
              <a:gd name="connsiteX218" fmla="*/ 842682 w 2241177"/>
              <a:gd name="connsiteY218" fmla="*/ 923364 h 5236833"/>
              <a:gd name="connsiteX219" fmla="*/ 869577 w 2241177"/>
              <a:gd name="connsiteY219" fmla="*/ 842682 h 5236833"/>
              <a:gd name="connsiteX220" fmla="*/ 878541 w 2241177"/>
              <a:gd name="connsiteY220" fmla="*/ 815788 h 5236833"/>
              <a:gd name="connsiteX221" fmla="*/ 887506 w 2241177"/>
              <a:gd name="connsiteY221" fmla="*/ 609600 h 5236833"/>
              <a:gd name="connsiteX222" fmla="*/ 923365 w 2241177"/>
              <a:gd name="connsiteY222" fmla="*/ 564776 h 5236833"/>
              <a:gd name="connsiteX223" fmla="*/ 977153 w 2241177"/>
              <a:gd name="connsiteY223" fmla="*/ 510988 h 5236833"/>
              <a:gd name="connsiteX224" fmla="*/ 1004047 w 2241177"/>
              <a:gd name="connsiteY224" fmla="*/ 493059 h 5236833"/>
              <a:gd name="connsiteX225" fmla="*/ 1039906 w 2241177"/>
              <a:gd name="connsiteY225" fmla="*/ 448235 h 5236833"/>
              <a:gd name="connsiteX226" fmla="*/ 1048871 w 2241177"/>
              <a:gd name="connsiteY226" fmla="*/ 385482 h 5236833"/>
              <a:gd name="connsiteX227" fmla="*/ 1111624 w 2241177"/>
              <a:gd name="connsiteY227" fmla="*/ 322729 h 5236833"/>
              <a:gd name="connsiteX228" fmla="*/ 1138518 w 2241177"/>
              <a:gd name="connsiteY228" fmla="*/ 304800 h 5236833"/>
              <a:gd name="connsiteX229" fmla="*/ 1192306 w 2241177"/>
              <a:gd name="connsiteY229" fmla="*/ 295835 h 5236833"/>
              <a:gd name="connsiteX230" fmla="*/ 1219200 w 2241177"/>
              <a:gd name="connsiteY230" fmla="*/ 286870 h 5236833"/>
              <a:gd name="connsiteX231" fmla="*/ 1219200 w 2241177"/>
              <a:gd name="connsiteY231" fmla="*/ 197223 h 5236833"/>
              <a:gd name="connsiteX232" fmla="*/ 1165412 w 2241177"/>
              <a:gd name="connsiteY232" fmla="*/ 161364 h 5236833"/>
              <a:gd name="connsiteX233" fmla="*/ 1120588 w 2241177"/>
              <a:gd name="connsiteY233" fmla="*/ 125506 h 5236833"/>
              <a:gd name="connsiteX234" fmla="*/ 1039906 w 2241177"/>
              <a:gd name="connsiteY234" fmla="*/ 80682 h 5236833"/>
              <a:gd name="connsiteX235" fmla="*/ 1013012 w 2241177"/>
              <a:gd name="connsiteY235" fmla="*/ 62753 h 5236833"/>
              <a:gd name="connsiteX236" fmla="*/ 923365 w 2241177"/>
              <a:gd name="connsiteY236" fmla="*/ 44823 h 5236833"/>
              <a:gd name="connsiteX237" fmla="*/ 914400 w 2241177"/>
              <a:gd name="connsiteY237" fmla="*/ 0 h 5236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2241177" h="5236833">
                <a:moveTo>
                  <a:pt x="914400" y="0"/>
                </a:moveTo>
                <a:lnTo>
                  <a:pt x="914400" y="0"/>
                </a:lnTo>
                <a:cubicBezTo>
                  <a:pt x="911412" y="83670"/>
                  <a:pt x="917616" y="168178"/>
                  <a:pt x="905435" y="251011"/>
                </a:cubicBezTo>
                <a:cubicBezTo>
                  <a:pt x="900579" y="284032"/>
                  <a:pt x="862437" y="307989"/>
                  <a:pt x="842682" y="331694"/>
                </a:cubicBezTo>
                <a:cubicBezTo>
                  <a:pt x="835785" y="339971"/>
                  <a:pt x="831015" y="349821"/>
                  <a:pt x="824753" y="358588"/>
                </a:cubicBezTo>
                <a:cubicBezTo>
                  <a:pt x="816069" y="370746"/>
                  <a:pt x="806824" y="382494"/>
                  <a:pt x="797859" y="394447"/>
                </a:cubicBezTo>
                <a:cubicBezTo>
                  <a:pt x="777040" y="477722"/>
                  <a:pt x="801904" y="374216"/>
                  <a:pt x="779929" y="484094"/>
                </a:cubicBezTo>
                <a:cubicBezTo>
                  <a:pt x="777513" y="496176"/>
                  <a:pt x="773638" y="507926"/>
                  <a:pt x="770965" y="519953"/>
                </a:cubicBezTo>
                <a:cubicBezTo>
                  <a:pt x="756543" y="584852"/>
                  <a:pt x="769053" y="543617"/>
                  <a:pt x="753035" y="591670"/>
                </a:cubicBezTo>
                <a:cubicBezTo>
                  <a:pt x="750047" y="615576"/>
                  <a:pt x="749119" y="639831"/>
                  <a:pt x="744071" y="663388"/>
                </a:cubicBezTo>
                <a:cubicBezTo>
                  <a:pt x="740111" y="681868"/>
                  <a:pt x="730724" y="698841"/>
                  <a:pt x="726141" y="717176"/>
                </a:cubicBezTo>
                <a:cubicBezTo>
                  <a:pt x="721591" y="735378"/>
                  <a:pt x="715930" y="761920"/>
                  <a:pt x="708212" y="779929"/>
                </a:cubicBezTo>
                <a:cubicBezTo>
                  <a:pt x="702948" y="792212"/>
                  <a:pt x="695710" y="803576"/>
                  <a:pt x="690282" y="815788"/>
                </a:cubicBezTo>
                <a:cubicBezTo>
                  <a:pt x="683746" y="830493"/>
                  <a:pt x="679549" y="846218"/>
                  <a:pt x="672353" y="860611"/>
                </a:cubicBezTo>
                <a:cubicBezTo>
                  <a:pt x="662278" y="880762"/>
                  <a:pt x="644527" y="900236"/>
                  <a:pt x="627529" y="914400"/>
                </a:cubicBezTo>
                <a:cubicBezTo>
                  <a:pt x="599570" y="937698"/>
                  <a:pt x="603572" y="924176"/>
                  <a:pt x="582706" y="950259"/>
                </a:cubicBezTo>
                <a:cubicBezTo>
                  <a:pt x="548449" y="993082"/>
                  <a:pt x="577908" y="959857"/>
                  <a:pt x="555812" y="1004047"/>
                </a:cubicBezTo>
                <a:cubicBezTo>
                  <a:pt x="539961" y="1035748"/>
                  <a:pt x="534779" y="1030079"/>
                  <a:pt x="510988" y="1057835"/>
                </a:cubicBezTo>
                <a:cubicBezTo>
                  <a:pt x="501264" y="1069179"/>
                  <a:pt x="493059" y="1081741"/>
                  <a:pt x="484094" y="1093694"/>
                </a:cubicBezTo>
                <a:cubicBezTo>
                  <a:pt x="477631" y="1119547"/>
                  <a:pt x="475349" y="1132570"/>
                  <a:pt x="466165" y="1156447"/>
                </a:cubicBezTo>
                <a:cubicBezTo>
                  <a:pt x="458654" y="1175976"/>
                  <a:pt x="431130" y="1238725"/>
                  <a:pt x="421341" y="1272988"/>
                </a:cubicBezTo>
                <a:cubicBezTo>
                  <a:pt x="384528" y="1401836"/>
                  <a:pt x="444578" y="1211028"/>
                  <a:pt x="394447" y="1344706"/>
                </a:cubicBezTo>
                <a:cubicBezTo>
                  <a:pt x="390121" y="1356242"/>
                  <a:pt x="392547" y="1370471"/>
                  <a:pt x="385482" y="1380564"/>
                </a:cubicBezTo>
                <a:cubicBezTo>
                  <a:pt x="348673" y="1433149"/>
                  <a:pt x="346932" y="1429274"/>
                  <a:pt x="304800" y="1443317"/>
                </a:cubicBezTo>
                <a:cubicBezTo>
                  <a:pt x="298824" y="1449294"/>
                  <a:pt x="290651" y="1453687"/>
                  <a:pt x="286871" y="1461247"/>
                </a:cubicBezTo>
                <a:cubicBezTo>
                  <a:pt x="259696" y="1515598"/>
                  <a:pt x="279499" y="1510007"/>
                  <a:pt x="251012" y="1559859"/>
                </a:cubicBezTo>
                <a:cubicBezTo>
                  <a:pt x="246819" y="1567197"/>
                  <a:pt x="239059" y="1571812"/>
                  <a:pt x="233082" y="1577788"/>
                </a:cubicBezTo>
                <a:cubicBezTo>
                  <a:pt x="202947" y="1668199"/>
                  <a:pt x="248934" y="1527938"/>
                  <a:pt x="215153" y="1640541"/>
                </a:cubicBezTo>
                <a:cubicBezTo>
                  <a:pt x="209722" y="1658643"/>
                  <a:pt x="206948" y="1678123"/>
                  <a:pt x="197224" y="1694329"/>
                </a:cubicBezTo>
                <a:lnTo>
                  <a:pt x="170329" y="1739153"/>
                </a:lnTo>
                <a:cubicBezTo>
                  <a:pt x="167341" y="1754094"/>
                  <a:pt x="166183" y="1769521"/>
                  <a:pt x="161365" y="1783976"/>
                </a:cubicBezTo>
                <a:cubicBezTo>
                  <a:pt x="150530" y="1816482"/>
                  <a:pt x="141243" y="1819188"/>
                  <a:pt x="125506" y="1846729"/>
                </a:cubicBezTo>
                <a:cubicBezTo>
                  <a:pt x="118876" y="1858332"/>
                  <a:pt x="112841" y="1870305"/>
                  <a:pt x="107577" y="1882588"/>
                </a:cubicBezTo>
                <a:cubicBezTo>
                  <a:pt x="103855" y="1891274"/>
                  <a:pt x="103474" y="1901379"/>
                  <a:pt x="98612" y="1909482"/>
                </a:cubicBezTo>
                <a:cubicBezTo>
                  <a:pt x="94263" y="1916729"/>
                  <a:pt x="86659" y="1921435"/>
                  <a:pt x="80682" y="1927411"/>
                </a:cubicBezTo>
                <a:cubicBezTo>
                  <a:pt x="76877" y="1942633"/>
                  <a:pt x="69900" y="1974441"/>
                  <a:pt x="62753" y="1990164"/>
                </a:cubicBezTo>
                <a:cubicBezTo>
                  <a:pt x="51693" y="2014496"/>
                  <a:pt x="26894" y="2061882"/>
                  <a:pt x="26894" y="2061882"/>
                </a:cubicBezTo>
                <a:cubicBezTo>
                  <a:pt x="20734" y="2092683"/>
                  <a:pt x="17403" y="2113031"/>
                  <a:pt x="8965" y="2142564"/>
                </a:cubicBezTo>
                <a:cubicBezTo>
                  <a:pt x="6369" y="2151650"/>
                  <a:pt x="2988" y="2160494"/>
                  <a:pt x="0" y="2169459"/>
                </a:cubicBezTo>
                <a:cubicBezTo>
                  <a:pt x="285" y="2173167"/>
                  <a:pt x="-1074" y="2278688"/>
                  <a:pt x="17929" y="2312894"/>
                </a:cubicBezTo>
                <a:cubicBezTo>
                  <a:pt x="28394" y="2331731"/>
                  <a:pt x="32658" y="2362456"/>
                  <a:pt x="53788" y="2366682"/>
                </a:cubicBezTo>
                <a:cubicBezTo>
                  <a:pt x="80089" y="2371942"/>
                  <a:pt x="101390" y="2374276"/>
                  <a:pt x="125506" y="2384611"/>
                </a:cubicBezTo>
                <a:cubicBezTo>
                  <a:pt x="137789" y="2389875"/>
                  <a:pt x="149412" y="2396564"/>
                  <a:pt x="161365" y="2402541"/>
                </a:cubicBezTo>
                <a:cubicBezTo>
                  <a:pt x="167341" y="2411506"/>
                  <a:pt x="171676" y="2421817"/>
                  <a:pt x="179294" y="2429435"/>
                </a:cubicBezTo>
                <a:cubicBezTo>
                  <a:pt x="186912" y="2437053"/>
                  <a:pt x="199457" y="2438951"/>
                  <a:pt x="206188" y="2447364"/>
                </a:cubicBezTo>
                <a:cubicBezTo>
                  <a:pt x="212091" y="2454743"/>
                  <a:pt x="212165" y="2465294"/>
                  <a:pt x="215153" y="2474259"/>
                </a:cubicBezTo>
                <a:cubicBezTo>
                  <a:pt x="212165" y="2516094"/>
                  <a:pt x="213083" y="2558393"/>
                  <a:pt x="206188" y="2599764"/>
                </a:cubicBezTo>
                <a:cubicBezTo>
                  <a:pt x="199048" y="2642605"/>
                  <a:pt x="154370" y="2641236"/>
                  <a:pt x="197224" y="2698376"/>
                </a:cubicBezTo>
                <a:cubicBezTo>
                  <a:pt x="206366" y="2710566"/>
                  <a:pt x="227106" y="2704353"/>
                  <a:pt x="242047" y="2707341"/>
                </a:cubicBezTo>
                <a:cubicBezTo>
                  <a:pt x="277351" y="2742643"/>
                  <a:pt x="242312" y="2710505"/>
                  <a:pt x="304800" y="2752164"/>
                </a:cubicBezTo>
                <a:cubicBezTo>
                  <a:pt x="317232" y="2760452"/>
                  <a:pt x="327005" y="2772991"/>
                  <a:pt x="340659" y="2779059"/>
                </a:cubicBezTo>
                <a:cubicBezTo>
                  <a:pt x="354583" y="2785247"/>
                  <a:pt x="370541" y="2785035"/>
                  <a:pt x="385482" y="2788023"/>
                </a:cubicBezTo>
                <a:cubicBezTo>
                  <a:pt x="444416" y="2846957"/>
                  <a:pt x="333590" y="2741477"/>
                  <a:pt x="457200" y="2823882"/>
                </a:cubicBezTo>
                <a:cubicBezTo>
                  <a:pt x="466165" y="2829858"/>
                  <a:pt x="474191" y="2837567"/>
                  <a:pt x="484094" y="2841811"/>
                </a:cubicBezTo>
                <a:cubicBezTo>
                  <a:pt x="495419" y="2846664"/>
                  <a:pt x="508106" y="2847391"/>
                  <a:pt x="519953" y="2850776"/>
                </a:cubicBezTo>
                <a:cubicBezTo>
                  <a:pt x="609979" y="2876499"/>
                  <a:pt x="470604" y="2840680"/>
                  <a:pt x="582706" y="2868706"/>
                </a:cubicBezTo>
                <a:cubicBezTo>
                  <a:pt x="591671" y="2874682"/>
                  <a:pt x="599512" y="2882852"/>
                  <a:pt x="609600" y="2886635"/>
                </a:cubicBezTo>
                <a:cubicBezTo>
                  <a:pt x="698222" y="2919868"/>
                  <a:pt x="618247" y="2871483"/>
                  <a:pt x="681318" y="2913529"/>
                </a:cubicBezTo>
                <a:cubicBezTo>
                  <a:pt x="699322" y="2940536"/>
                  <a:pt x="703530" y="2944439"/>
                  <a:pt x="717177" y="2976282"/>
                </a:cubicBezTo>
                <a:cubicBezTo>
                  <a:pt x="720899" y="2984967"/>
                  <a:pt x="721279" y="2995073"/>
                  <a:pt x="726141" y="3003176"/>
                </a:cubicBezTo>
                <a:cubicBezTo>
                  <a:pt x="730490" y="3010424"/>
                  <a:pt x="738791" y="3014506"/>
                  <a:pt x="744071" y="3021106"/>
                </a:cubicBezTo>
                <a:cubicBezTo>
                  <a:pt x="762738" y="3044440"/>
                  <a:pt x="797859" y="3092823"/>
                  <a:pt x="797859" y="3092823"/>
                </a:cubicBezTo>
                <a:cubicBezTo>
                  <a:pt x="837181" y="3210792"/>
                  <a:pt x="807021" y="3104266"/>
                  <a:pt x="824753" y="3325906"/>
                </a:cubicBezTo>
                <a:cubicBezTo>
                  <a:pt x="828717" y="3375450"/>
                  <a:pt x="833589" y="3364453"/>
                  <a:pt x="851647" y="3406588"/>
                </a:cubicBezTo>
                <a:cubicBezTo>
                  <a:pt x="855369" y="3415274"/>
                  <a:pt x="857294" y="3424634"/>
                  <a:pt x="860612" y="3433482"/>
                </a:cubicBezTo>
                <a:cubicBezTo>
                  <a:pt x="877784" y="3479275"/>
                  <a:pt x="876094" y="3473412"/>
                  <a:pt x="896471" y="3514164"/>
                </a:cubicBezTo>
                <a:cubicBezTo>
                  <a:pt x="899459" y="3529105"/>
                  <a:pt x="905435" y="3543751"/>
                  <a:pt x="905435" y="3558988"/>
                </a:cubicBezTo>
                <a:cubicBezTo>
                  <a:pt x="905435" y="3594971"/>
                  <a:pt x="901227" y="3630897"/>
                  <a:pt x="896471" y="3666564"/>
                </a:cubicBezTo>
                <a:cubicBezTo>
                  <a:pt x="895222" y="3675931"/>
                  <a:pt x="890102" y="3684373"/>
                  <a:pt x="887506" y="3693459"/>
                </a:cubicBezTo>
                <a:cubicBezTo>
                  <a:pt x="884121" y="3705305"/>
                  <a:pt x="881529" y="3717364"/>
                  <a:pt x="878541" y="3729317"/>
                </a:cubicBezTo>
                <a:cubicBezTo>
                  <a:pt x="881529" y="3792070"/>
                  <a:pt x="879714" y="3855237"/>
                  <a:pt x="887506" y="3917576"/>
                </a:cubicBezTo>
                <a:cubicBezTo>
                  <a:pt x="888842" y="3928267"/>
                  <a:pt x="900920" y="3934688"/>
                  <a:pt x="905435" y="3944470"/>
                </a:cubicBezTo>
                <a:cubicBezTo>
                  <a:pt x="965223" y="4074010"/>
                  <a:pt x="916770" y="3997332"/>
                  <a:pt x="959224" y="4061011"/>
                </a:cubicBezTo>
                <a:cubicBezTo>
                  <a:pt x="965200" y="4084917"/>
                  <a:pt x="966133" y="4110689"/>
                  <a:pt x="977153" y="4132729"/>
                </a:cubicBezTo>
                <a:cubicBezTo>
                  <a:pt x="983129" y="4144682"/>
                  <a:pt x="990390" y="4156075"/>
                  <a:pt x="995082" y="4168588"/>
                </a:cubicBezTo>
                <a:cubicBezTo>
                  <a:pt x="995850" y="4170635"/>
                  <a:pt x="1008195" y="4225722"/>
                  <a:pt x="1013012" y="4231341"/>
                </a:cubicBezTo>
                <a:cubicBezTo>
                  <a:pt x="1025464" y="4245869"/>
                  <a:pt x="1041037" y="4258038"/>
                  <a:pt x="1057835" y="4267200"/>
                </a:cubicBezTo>
                <a:cubicBezTo>
                  <a:pt x="1074427" y="4276250"/>
                  <a:pt x="1111624" y="4285129"/>
                  <a:pt x="1111624" y="4285129"/>
                </a:cubicBezTo>
                <a:cubicBezTo>
                  <a:pt x="1120589" y="4291106"/>
                  <a:pt x="1128392" y="4299377"/>
                  <a:pt x="1138518" y="4303059"/>
                </a:cubicBezTo>
                <a:cubicBezTo>
                  <a:pt x="1161676" y="4311480"/>
                  <a:pt x="1186858" y="4313195"/>
                  <a:pt x="1210235" y="4320988"/>
                </a:cubicBezTo>
                <a:lnTo>
                  <a:pt x="1237129" y="4329953"/>
                </a:lnTo>
                <a:cubicBezTo>
                  <a:pt x="1240117" y="4341906"/>
                  <a:pt x="1244466" y="4353599"/>
                  <a:pt x="1246094" y="4365811"/>
                </a:cubicBezTo>
                <a:cubicBezTo>
                  <a:pt x="1250456" y="4398528"/>
                  <a:pt x="1248143" y="4432149"/>
                  <a:pt x="1255059" y="4464423"/>
                </a:cubicBezTo>
                <a:cubicBezTo>
                  <a:pt x="1259865" y="4486850"/>
                  <a:pt x="1283124" y="4498773"/>
                  <a:pt x="1299882" y="4509247"/>
                </a:cubicBezTo>
                <a:cubicBezTo>
                  <a:pt x="1314658" y="4518482"/>
                  <a:pt x="1328783" y="4529064"/>
                  <a:pt x="1344706" y="4536141"/>
                </a:cubicBezTo>
                <a:cubicBezTo>
                  <a:pt x="1355965" y="4541145"/>
                  <a:pt x="1368718" y="4541721"/>
                  <a:pt x="1380565" y="4545106"/>
                </a:cubicBezTo>
                <a:cubicBezTo>
                  <a:pt x="1389651" y="4547702"/>
                  <a:pt x="1398494" y="4551082"/>
                  <a:pt x="1407459" y="4554070"/>
                </a:cubicBezTo>
                <a:cubicBezTo>
                  <a:pt x="1425388" y="4566023"/>
                  <a:pt x="1448318" y="4572690"/>
                  <a:pt x="1461247" y="4589929"/>
                </a:cubicBezTo>
                <a:cubicBezTo>
                  <a:pt x="1470212" y="4601882"/>
                  <a:pt x="1476797" y="4616064"/>
                  <a:pt x="1488141" y="4625788"/>
                </a:cubicBezTo>
                <a:cubicBezTo>
                  <a:pt x="1498288" y="4634485"/>
                  <a:pt x="1512397" y="4637087"/>
                  <a:pt x="1524000" y="4643717"/>
                </a:cubicBezTo>
                <a:cubicBezTo>
                  <a:pt x="1533355" y="4649063"/>
                  <a:pt x="1542481" y="4654916"/>
                  <a:pt x="1550894" y="4661647"/>
                </a:cubicBezTo>
                <a:cubicBezTo>
                  <a:pt x="1557494" y="4666927"/>
                  <a:pt x="1562224" y="4674296"/>
                  <a:pt x="1568824" y="4679576"/>
                </a:cubicBezTo>
                <a:cubicBezTo>
                  <a:pt x="1593653" y="4699439"/>
                  <a:pt x="1594204" y="4697001"/>
                  <a:pt x="1622612" y="4706470"/>
                </a:cubicBezTo>
                <a:cubicBezTo>
                  <a:pt x="1631577" y="4712447"/>
                  <a:pt x="1639869" y="4719582"/>
                  <a:pt x="1649506" y="4724400"/>
                </a:cubicBezTo>
                <a:cubicBezTo>
                  <a:pt x="1657958" y="4728626"/>
                  <a:pt x="1669718" y="4726682"/>
                  <a:pt x="1676400" y="4733364"/>
                </a:cubicBezTo>
                <a:cubicBezTo>
                  <a:pt x="1683082" y="4740046"/>
                  <a:pt x="1680123" y="4752396"/>
                  <a:pt x="1685365" y="4760259"/>
                </a:cubicBezTo>
                <a:cubicBezTo>
                  <a:pt x="1703537" y="4787517"/>
                  <a:pt x="1720074" y="4791061"/>
                  <a:pt x="1748118" y="4805082"/>
                </a:cubicBezTo>
                <a:cubicBezTo>
                  <a:pt x="1757083" y="4814047"/>
                  <a:pt x="1764463" y="4824943"/>
                  <a:pt x="1775012" y="4831976"/>
                </a:cubicBezTo>
                <a:cubicBezTo>
                  <a:pt x="1782875" y="4837218"/>
                  <a:pt x="1793220" y="4837219"/>
                  <a:pt x="1801906" y="4840941"/>
                </a:cubicBezTo>
                <a:cubicBezTo>
                  <a:pt x="1814189" y="4846205"/>
                  <a:pt x="1826306" y="4851994"/>
                  <a:pt x="1837765" y="4858870"/>
                </a:cubicBezTo>
                <a:cubicBezTo>
                  <a:pt x="1856243" y="4869957"/>
                  <a:pt x="1873373" y="4883160"/>
                  <a:pt x="1891553" y="4894729"/>
                </a:cubicBezTo>
                <a:cubicBezTo>
                  <a:pt x="1906253" y="4904084"/>
                  <a:pt x="1924056" y="4909302"/>
                  <a:pt x="1936377" y="4921623"/>
                </a:cubicBezTo>
                <a:cubicBezTo>
                  <a:pt x="1942353" y="4927600"/>
                  <a:pt x="1949026" y="4932953"/>
                  <a:pt x="1954306" y="4939553"/>
                </a:cubicBezTo>
                <a:cubicBezTo>
                  <a:pt x="1961036" y="4947966"/>
                  <a:pt x="1963822" y="4959717"/>
                  <a:pt x="1972235" y="4966447"/>
                </a:cubicBezTo>
                <a:cubicBezTo>
                  <a:pt x="1979614" y="4972350"/>
                  <a:pt x="1990164" y="4972423"/>
                  <a:pt x="1999129" y="4975411"/>
                </a:cubicBezTo>
                <a:cubicBezTo>
                  <a:pt x="2063553" y="5039835"/>
                  <a:pt x="1953785" y="4936216"/>
                  <a:pt x="2052918" y="5002306"/>
                </a:cubicBezTo>
                <a:cubicBezTo>
                  <a:pt x="2061883" y="5008282"/>
                  <a:pt x="2064116" y="5020787"/>
                  <a:pt x="2070847" y="5029200"/>
                </a:cubicBezTo>
                <a:cubicBezTo>
                  <a:pt x="2076127" y="5035800"/>
                  <a:pt x="2083706" y="5040367"/>
                  <a:pt x="2088777" y="5047129"/>
                </a:cubicBezTo>
                <a:cubicBezTo>
                  <a:pt x="2101706" y="5064368"/>
                  <a:pt x="2109398" y="5085680"/>
                  <a:pt x="2124635" y="5100917"/>
                </a:cubicBezTo>
                <a:cubicBezTo>
                  <a:pt x="2167932" y="5144214"/>
                  <a:pt x="2112909" y="5091535"/>
                  <a:pt x="2169459" y="5136776"/>
                </a:cubicBezTo>
                <a:cubicBezTo>
                  <a:pt x="2176059" y="5142056"/>
                  <a:pt x="2181412" y="5148729"/>
                  <a:pt x="2187388" y="5154706"/>
                </a:cubicBezTo>
                <a:cubicBezTo>
                  <a:pt x="2190376" y="5163671"/>
                  <a:pt x="2194303" y="5172375"/>
                  <a:pt x="2196353" y="5181600"/>
                </a:cubicBezTo>
                <a:cubicBezTo>
                  <a:pt x="2200296" y="5199344"/>
                  <a:pt x="2192465" y="5222535"/>
                  <a:pt x="2205318" y="5235388"/>
                </a:cubicBezTo>
                <a:cubicBezTo>
                  <a:pt x="2214030" y="5244100"/>
                  <a:pt x="2209956" y="5211065"/>
                  <a:pt x="2214282" y="5199529"/>
                </a:cubicBezTo>
                <a:cubicBezTo>
                  <a:pt x="2249445" y="5105760"/>
                  <a:pt x="2218163" y="5219865"/>
                  <a:pt x="2241177" y="5127811"/>
                </a:cubicBezTo>
                <a:cubicBezTo>
                  <a:pt x="2230331" y="5019352"/>
                  <a:pt x="2241710" y="5066659"/>
                  <a:pt x="2214282" y="4984376"/>
                </a:cubicBezTo>
                <a:cubicBezTo>
                  <a:pt x="2211294" y="4975411"/>
                  <a:pt x="2212000" y="4964164"/>
                  <a:pt x="2205318" y="4957482"/>
                </a:cubicBezTo>
                <a:cubicBezTo>
                  <a:pt x="2199341" y="4951506"/>
                  <a:pt x="2192668" y="4946153"/>
                  <a:pt x="2187388" y="4939553"/>
                </a:cubicBezTo>
                <a:cubicBezTo>
                  <a:pt x="2173685" y="4922425"/>
                  <a:pt x="2170084" y="4907099"/>
                  <a:pt x="2151529" y="4894729"/>
                </a:cubicBezTo>
                <a:cubicBezTo>
                  <a:pt x="2140410" y="4887316"/>
                  <a:pt x="2127274" y="4883430"/>
                  <a:pt x="2115671" y="4876800"/>
                </a:cubicBezTo>
                <a:cubicBezTo>
                  <a:pt x="2106316" y="4871454"/>
                  <a:pt x="2097190" y="4865601"/>
                  <a:pt x="2088777" y="4858870"/>
                </a:cubicBezTo>
                <a:cubicBezTo>
                  <a:pt x="2082177" y="4853590"/>
                  <a:pt x="2078407" y="4844721"/>
                  <a:pt x="2070847" y="4840941"/>
                </a:cubicBezTo>
                <a:cubicBezTo>
                  <a:pt x="2059827" y="4835431"/>
                  <a:pt x="2046941" y="4834964"/>
                  <a:pt x="2034988" y="4831976"/>
                </a:cubicBezTo>
                <a:cubicBezTo>
                  <a:pt x="2026023" y="4826000"/>
                  <a:pt x="2017731" y="4818865"/>
                  <a:pt x="2008094" y="4814047"/>
                </a:cubicBezTo>
                <a:cubicBezTo>
                  <a:pt x="1995232" y="4807616"/>
                  <a:pt x="1956832" y="4798990"/>
                  <a:pt x="1945341" y="4796117"/>
                </a:cubicBezTo>
                <a:cubicBezTo>
                  <a:pt x="1936376" y="4787152"/>
                  <a:pt x="1928187" y="4777339"/>
                  <a:pt x="1918447" y="4769223"/>
                </a:cubicBezTo>
                <a:cubicBezTo>
                  <a:pt x="1904262" y="4757402"/>
                  <a:pt x="1871633" y="4739341"/>
                  <a:pt x="1855694" y="4733364"/>
                </a:cubicBezTo>
                <a:cubicBezTo>
                  <a:pt x="1844158" y="4729038"/>
                  <a:pt x="1831788" y="4727388"/>
                  <a:pt x="1819835" y="4724400"/>
                </a:cubicBezTo>
                <a:cubicBezTo>
                  <a:pt x="1801906" y="4712447"/>
                  <a:pt x="1781284" y="4703778"/>
                  <a:pt x="1766047" y="4688541"/>
                </a:cubicBezTo>
                <a:cubicBezTo>
                  <a:pt x="1760071" y="4682564"/>
                  <a:pt x="1755151" y="4675299"/>
                  <a:pt x="1748118" y="4670611"/>
                </a:cubicBezTo>
                <a:cubicBezTo>
                  <a:pt x="1725966" y="4655843"/>
                  <a:pt x="1709268" y="4651685"/>
                  <a:pt x="1685365" y="4643717"/>
                </a:cubicBezTo>
                <a:cubicBezTo>
                  <a:pt x="1679388" y="4637741"/>
                  <a:pt x="1674197" y="4630859"/>
                  <a:pt x="1667435" y="4625788"/>
                </a:cubicBezTo>
                <a:cubicBezTo>
                  <a:pt x="1650196" y="4612859"/>
                  <a:pt x="1628884" y="4605166"/>
                  <a:pt x="1613647" y="4589929"/>
                </a:cubicBezTo>
                <a:cubicBezTo>
                  <a:pt x="1604682" y="4580964"/>
                  <a:pt x="1594869" y="4572775"/>
                  <a:pt x="1586753" y="4563035"/>
                </a:cubicBezTo>
                <a:cubicBezTo>
                  <a:pt x="1579856" y="4554758"/>
                  <a:pt x="1576932" y="4543236"/>
                  <a:pt x="1568824" y="4536141"/>
                </a:cubicBezTo>
                <a:cubicBezTo>
                  <a:pt x="1552607" y="4521951"/>
                  <a:pt x="1535478" y="4507096"/>
                  <a:pt x="1515035" y="4500282"/>
                </a:cubicBezTo>
                <a:lnTo>
                  <a:pt x="1461247" y="4482353"/>
                </a:lnTo>
                <a:cubicBezTo>
                  <a:pt x="1455271" y="4476376"/>
                  <a:pt x="1447666" y="4471671"/>
                  <a:pt x="1443318" y="4464423"/>
                </a:cubicBezTo>
                <a:cubicBezTo>
                  <a:pt x="1427431" y="4437944"/>
                  <a:pt x="1436006" y="4430915"/>
                  <a:pt x="1443318" y="4401670"/>
                </a:cubicBezTo>
                <a:cubicBezTo>
                  <a:pt x="1440330" y="4383741"/>
                  <a:pt x="1440101" y="4365126"/>
                  <a:pt x="1434353" y="4347882"/>
                </a:cubicBezTo>
                <a:cubicBezTo>
                  <a:pt x="1425439" y="4321141"/>
                  <a:pt x="1383375" y="4293826"/>
                  <a:pt x="1371600" y="4276164"/>
                </a:cubicBezTo>
                <a:lnTo>
                  <a:pt x="1335741" y="4222376"/>
                </a:lnTo>
                <a:cubicBezTo>
                  <a:pt x="1329835" y="4204657"/>
                  <a:pt x="1324647" y="4181228"/>
                  <a:pt x="1308847" y="4168588"/>
                </a:cubicBezTo>
                <a:cubicBezTo>
                  <a:pt x="1301468" y="4162685"/>
                  <a:pt x="1291039" y="4162219"/>
                  <a:pt x="1281953" y="4159623"/>
                </a:cubicBezTo>
                <a:cubicBezTo>
                  <a:pt x="1203157" y="4137110"/>
                  <a:pt x="1283683" y="4163189"/>
                  <a:pt x="1219200" y="4141694"/>
                </a:cubicBezTo>
                <a:lnTo>
                  <a:pt x="1183341" y="4105835"/>
                </a:lnTo>
                <a:lnTo>
                  <a:pt x="1156447" y="4078941"/>
                </a:lnTo>
                <a:cubicBezTo>
                  <a:pt x="1155122" y="4068342"/>
                  <a:pt x="1141889" y="3959080"/>
                  <a:pt x="1138518" y="3944470"/>
                </a:cubicBezTo>
                <a:cubicBezTo>
                  <a:pt x="1134268" y="3926055"/>
                  <a:pt x="1125172" y="3909017"/>
                  <a:pt x="1120588" y="3890682"/>
                </a:cubicBezTo>
                <a:cubicBezTo>
                  <a:pt x="1114612" y="3866776"/>
                  <a:pt x="1113680" y="3841004"/>
                  <a:pt x="1102659" y="3818964"/>
                </a:cubicBezTo>
                <a:cubicBezTo>
                  <a:pt x="1043194" y="3700041"/>
                  <a:pt x="1115337" y="3848545"/>
                  <a:pt x="1075765" y="3756211"/>
                </a:cubicBezTo>
                <a:cubicBezTo>
                  <a:pt x="1028622" y="3646210"/>
                  <a:pt x="1084915" y="3783479"/>
                  <a:pt x="1039906" y="3693459"/>
                </a:cubicBezTo>
                <a:cubicBezTo>
                  <a:pt x="1035680" y="3685007"/>
                  <a:pt x="1033929" y="3675529"/>
                  <a:pt x="1030941" y="3666564"/>
                </a:cubicBezTo>
                <a:cubicBezTo>
                  <a:pt x="1033929" y="3618752"/>
                  <a:pt x="1033964" y="3570664"/>
                  <a:pt x="1039906" y="3523129"/>
                </a:cubicBezTo>
                <a:cubicBezTo>
                  <a:pt x="1042962" y="3498678"/>
                  <a:pt x="1051859" y="3475317"/>
                  <a:pt x="1057835" y="3451411"/>
                </a:cubicBezTo>
                <a:lnTo>
                  <a:pt x="1066800" y="3415553"/>
                </a:lnTo>
                <a:cubicBezTo>
                  <a:pt x="1063269" y="3376713"/>
                  <a:pt x="1079586" y="3322819"/>
                  <a:pt x="1039906" y="3299011"/>
                </a:cubicBezTo>
                <a:cubicBezTo>
                  <a:pt x="1031803" y="3294149"/>
                  <a:pt x="1021977" y="3293035"/>
                  <a:pt x="1013012" y="3290047"/>
                </a:cubicBezTo>
                <a:cubicBezTo>
                  <a:pt x="960570" y="3237605"/>
                  <a:pt x="985770" y="3256944"/>
                  <a:pt x="941294" y="3227294"/>
                </a:cubicBezTo>
                <a:cubicBezTo>
                  <a:pt x="929797" y="3192806"/>
                  <a:pt x="924588" y="3191159"/>
                  <a:pt x="941294" y="3146611"/>
                </a:cubicBezTo>
                <a:cubicBezTo>
                  <a:pt x="944262" y="3138697"/>
                  <a:pt x="953247" y="3134658"/>
                  <a:pt x="959224" y="3128682"/>
                </a:cubicBezTo>
                <a:cubicBezTo>
                  <a:pt x="962212" y="3119717"/>
                  <a:pt x="963962" y="3110240"/>
                  <a:pt x="968188" y="3101788"/>
                </a:cubicBezTo>
                <a:cubicBezTo>
                  <a:pt x="973006" y="3092151"/>
                  <a:pt x="983022" y="3085214"/>
                  <a:pt x="986118" y="3074894"/>
                </a:cubicBezTo>
                <a:cubicBezTo>
                  <a:pt x="992190" y="3054655"/>
                  <a:pt x="991302" y="3032930"/>
                  <a:pt x="995082" y="3012141"/>
                </a:cubicBezTo>
                <a:cubicBezTo>
                  <a:pt x="999584" y="2987378"/>
                  <a:pt x="1005331" y="2972430"/>
                  <a:pt x="1013012" y="2949388"/>
                </a:cubicBezTo>
                <a:cubicBezTo>
                  <a:pt x="1010024" y="2931459"/>
                  <a:pt x="1012176" y="2911858"/>
                  <a:pt x="1004047" y="2895600"/>
                </a:cubicBezTo>
                <a:cubicBezTo>
                  <a:pt x="987031" y="2861568"/>
                  <a:pt x="969956" y="2860330"/>
                  <a:pt x="941294" y="2850776"/>
                </a:cubicBezTo>
                <a:cubicBezTo>
                  <a:pt x="848036" y="2757518"/>
                  <a:pt x="974873" y="2880839"/>
                  <a:pt x="887506" y="2805953"/>
                </a:cubicBezTo>
                <a:cubicBezTo>
                  <a:pt x="874671" y="2794952"/>
                  <a:pt x="863600" y="2782047"/>
                  <a:pt x="851647" y="2770094"/>
                </a:cubicBezTo>
                <a:cubicBezTo>
                  <a:pt x="845671" y="2764117"/>
                  <a:pt x="840751" y="2756852"/>
                  <a:pt x="833718" y="2752164"/>
                </a:cubicBezTo>
                <a:cubicBezTo>
                  <a:pt x="811424" y="2737301"/>
                  <a:pt x="796964" y="2726055"/>
                  <a:pt x="770965" y="2716306"/>
                </a:cubicBezTo>
                <a:cubicBezTo>
                  <a:pt x="759429" y="2711980"/>
                  <a:pt x="746953" y="2710726"/>
                  <a:pt x="735106" y="2707341"/>
                </a:cubicBezTo>
                <a:cubicBezTo>
                  <a:pt x="726020" y="2704745"/>
                  <a:pt x="717177" y="2701364"/>
                  <a:pt x="708212" y="2698376"/>
                </a:cubicBezTo>
                <a:cubicBezTo>
                  <a:pt x="672125" y="2662291"/>
                  <a:pt x="712250" y="2696264"/>
                  <a:pt x="654424" y="2671482"/>
                </a:cubicBezTo>
                <a:cubicBezTo>
                  <a:pt x="644521" y="2667238"/>
                  <a:pt x="637617" y="2657336"/>
                  <a:pt x="627529" y="2653553"/>
                </a:cubicBezTo>
                <a:cubicBezTo>
                  <a:pt x="613262" y="2648203"/>
                  <a:pt x="597488" y="2648284"/>
                  <a:pt x="582706" y="2644588"/>
                </a:cubicBezTo>
                <a:cubicBezTo>
                  <a:pt x="573539" y="2642296"/>
                  <a:pt x="564777" y="2638611"/>
                  <a:pt x="555812" y="2635623"/>
                </a:cubicBezTo>
                <a:cubicBezTo>
                  <a:pt x="549835" y="2629647"/>
                  <a:pt x="544482" y="2622974"/>
                  <a:pt x="537882" y="2617694"/>
                </a:cubicBezTo>
                <a:cubicBezTo>
                  <a:pt x="507416" y="2593321"/>
                  <a:pt x="510397" y="2606688"/>
                  <a:pt x="484094" y="2572870"/>
                </a:cubicBezTo>
                <a:cubicBezTo>
                  <a:pt x="470864" y="2555861"/>
                  <a:pt x="463472" y="2534319"/>
                  <a:pt x="448235" y="2519082"/>
                </a:cubicBezTo>
                <a:cubicBezTo>
                  <a:pt x="430306" y="2501153"/>
                  <a:pt x="408512" y="2486391"/>
                  <a:pt x="394447" y="2465294"/>
                </a:cubicBezTo>
                <a:cubicBezTo>
                  <a:pt x="382494" y="2447365"/>
                  <a:pt x="373825" y="2426743"/>
                  <a:pt x="358588" y="2411506"/>
                </a:cubicBezTo>
                <a:lnTo>
                  <a:pt x="304800" y="2357717"/>
                </a:lnTo>
                <a:cubicBezTo>
                  <a:pt x="295835" y="2348752"/>
                  <a:pt x="288455" y="2337855"/>
                  <a:pt x="277906" y="2330823"/>
                </a:cubicBezTo>
                <a:cubicBezTo>
                  <a:pt x="268941" y="2324847"/>
                  <a:pt x="259425" y="2319625"/>
                  <a:pt x="251012" y="2312894"/>
                </a:cubicBezTo>
                <a:cubicBezTo>
                  <a:pt x="206652" y="2277406"/>
                  <a:pt x="261749" y="2314666"/>
                  <a:pt x="215153" y="2268070"/>
                </a:cubicBezTo>
                <a:cubicBezTo>
                  <a:pt x="207535" y="2260452"/>
                  <a:pt x="197224" y="2256117"/>
                  <a:pt x="188259" y="2250141"/>
                </a:cubicBezTo>
                <a:cubicBezTo>
                  <a:pt x="185271" y="2241176"/>
                  <a:pt x="181890" y="2232333"/>
                  <a:pt x="179294" y="2223247"/>
                </a:cubicBezTo>
                <a:cubicBezTo>
                  <a:pt x="156773" y="2144425"/>
                  <a:pt x="182864" y="2224996"/>
                  <a:pt x="161365" y="2160494"/>
                </a:cubicBezTo>
                <a:cubicBezTo>
                  <a:pt x="168716" y="2094329"/>
                  <a:pt x="158498" y="2073710"/>
                  <a:pt x="206188" y="2026023"/>
                </a:cubicBezTo>
                <a:cubicBezTo>
                  <a:pt x="212165" y="2020047"/>
                  <a:pt x="216558" y="2011874"/>
                  <a:pt x="224118" y="2008094"/>
                </a:cubicBezTo>
                <a:cubicBezTo>
                  <a:pt x="241022" y="1999642"/>
                  <a:pt x="259977" y="1996140"/>
                  <a:pt x="277906" y="1990164"/>
                </a:cubicBezTo>
                <a:lnTo>
                  <a:pt x="304800" y="1981200"/>
                </a:lnTo>
                <a:cubicBezTo>
                  <a:pt x="319004" y="1966996"/>
                  <a:pt x="326346" y="1954306"/>
                  <a:pt x="349624" y="1954306"/>
                </a:cubicBezTo>
                <a:cubicBezTo>
                  <a:pt x="359074" y="1954306"/>
                  <a:pt x="367553" y="1960282"/>
                  <a:pt x="376518" y="1963270"/>
                </a:cubicBezTo>
                <a:cubicBezTo>
                  <a:pt x="382494" y="1954305"/>
                  <a:pt x="387716" y="1944789"/>
                  <a:pt x="394447" y="1936376"/>
                </a:cubicBezTo>
                <a:cubicBezTo>
                  <a:pt x="399727" y="1929776"/>
                  <a:pt x="408028" y="1925695"/>
                  <a:pt x="412377" y="1918447"/>
                </a:cubicBezTo>
                <a:cubicBezTo>
                  <a:pt x="417239" y="1910344"/>
                  <a:pt x="418353" y="1900518"/>
                  <a:pt x="421341" y="1891553"/>
                </a:cubicBezTo>
                <a:cubicBezTo>
                  <a:pt x="418353" y="1882588"/>
                  <a:pt x="418047" y="1872219"/>
                  <a:pt x="412377" y="1864659"/>
                </a:cubicBezTo>
                <a:cubicBezTo>
                  <a:pt x="358426" y="1792724"/>
                  <a:pt x="385904" y="1841495"/>
                  <a:pt x="340659" y="1801906"/>
                </a:cubicBezTo>
                <a:cubicBezTo>
                  <a:pt x="324757" y="1787992"/>
                  <a:pt x="310776" y="1772023"/>
                  <a:pt x="295835" y="1757082"/>
                </a:cubicBezTo>
                <a:lnTo>
                  <a:pt x="268941" y="1730188"/>
                </a:lnTo>
                <a:cubicBezTo>
                  <a:pt x="265953" y="1721223"/>
                  <a:pt x="259977" y="1712744"/>
                  <a:pt x="259977" y="1703294"/>
                </a:cubicBezTo>
                <a:cubicBezTo>
                  <a:pt x="259977" y="1684747"/>
                  <a:pt x="265298" y="1629898"/>
                  <a:pt x="277906" y="1604682"/>
                </a:cubicBezTo>
                <a:cubicBezTo>
                  <a:pt x="282724" y="1595045"/>
                  <a:pt x="289104" y="1586201"/>
                  <a:pt x="295835" y="1577788"/>
                </a:cubicBezTo>
                <a:cubicBezTo>
                  <a:pt x="301115" y="1571188"/>
                  <a:pt x="307788" y="1565835"/>
                  <a:pt x="313765" y="1559859"/>
                </a:cubicBezTo>
                <a:cubicBezTo>
                  <a:pt x="316753" y="1550894"/>
                  <a:pt x="317867" y="1541067"/>
                  <a:pt x="322729" y="1532964"/>
                </a:cubicBezTo>
                <a:cubicBezTo>
                  <a:pt x="333498" y="1515015"/>
                  <a:pt x="352466" y="1510037"/>
                  <a:pt x="367553" y="1497106"/>
                </a:cubicBezTo>
                <a:cubicBezTo>
                  <a:pt x="380388" y="1486105"/>
                  <a:pt x="403412" y="1461247"/>
                  <a:pt x="403412" y="1461247"/>
                </a:cubicBezTo>
                <a:cubicBezTo>
                  <a:pt x="409388" y="1437341"/>
                  <a:pt x="403917" y="1406953"/>
                  <a:pt x="421341" y="1389529"/>
                </a:cubicBezTo>
                <a:cubicBezTo>
                  <a:pt x="441386" y="1369484"/>
                  <a:pt x="482717" y="1323465"/>
                  <a:pt x="510988" y="1317811"/>
                </a:cubicBezTo>
                <a:cubicBezTo>
                  <a:pt x="535048" y="1312999"/>
                  <a:pt x="590098" y="1303918"/>
                  <a:pt x="609600" y="1290917"/>
                </a:cubicBezTo>
                <a:cubicBezTo>
                  <a:pt x="650559" y="1263611"/>
                  <a:pt x="628876" y="1280606"/>
                  <a:pt x="672353" y="1237129"/>
                </a:cubicBezTo>
                <a:cubicBezTo>
                  <a:pt x="681318" y="1228164"/>
                  <a:pt x="687220" y="1214244"/>
                  <a:pt x="699247" y="1210235"/>
                </a:cubicBezTo>
                <a:lnTo>
                  <a:pt x="726141" y="1201270"/>
                </a:lnTo>
                <a:cubicBezTo>
                  <a:pt x="738094" y="1183341"/>
                  <a:pt x="746763" y="1162719"/>
                  <a:pt x="762000" y="1147482"/>
                </a:cubicBezTo>
                <a:lnTo>
                  <a:pt x="806824" y="1102659"/>
                </a:lnTo>
                <a:cubicBezTo>
                  <a:pt x="831848" y="1027579"/>
                  <a:pt x="795291" y="1144107"/>
                  <a:pt x="824753" y="977153"/>
                </a:cubicBezTo>
                <a:cubicBezTo>
                  <a:pt x="828037" y="958541"/>
                  <a:pt x="836706" y="941294"/>
                  <a:pt x="842682" y="923364"/>
                </a:cubicBezTo>
                <a:lnTo>
                  <a:pt x="869577" y="842682"/>
                </a:lnTo>
                <a:lnTo>
                  <a:pt x="878541" y="815788"/>
                </a:lnTo>
                <a:cubicBezTo>
                  <a:pt x="881529" y="747059"/>
                  <a:pt x="882230" y="678192"/>
                  <a:pt x="887506" y="609600"/>
                </a:cubicBezTo>
                <a:cubicBezTo>
                  <a:pt x="890222" y="574295"/>
                  <a:pt x="899619" y="585884"/>
                  <a:pt x="923365" y="564776"/>
                </a:cubicBezTo>
                <a:cubicBezTo>
                  <a:pt x="942316" y="547930"/>
                  <a:pt x="956055" y="525053"/>
                  <a:pt x="977153" y="510988"/>
                </a:cubicBezTo>
                <a:cubicBezTo>
                  <a:pt x="986118" y="505012"/>
                  <a:pt x="995634" y="499790"/>
                  <a:pt x="1004047" y="493059"/>
                </a:cubicBezTo>
                <a:cubicBezTo>
                  <a:pt x="1022296" y="478460"/>
                  <a:pt x="1026593" y="468205"/>
                  <a:pt x="1039906" y="448235"/>
                </a:cubicBezTo>
                <a:cubicBezTo>
                  <a:pt x="1042894" y="427317"/>
                  <a:pt x="1041286" y="405204"/>
                  <a:pt x="1048871" y="385482"/>
                </a:cubicBezTo>
                <a:cubicBezTo>
                  <a:pt x="1077009" y="312323"/>
                  <a:pt x="1069971" y="343555"/>
                  <a:pt x="1111624" y="322729"/>
                </a:cubicBezTo>
                <a:cubicBezTo>
                  <a:pt x="1121261" y="317911"/>
                  <a:pt x="1128297" y="308207"/>
                  <a:pt x="1138518" y="304800"/>
                </a:cubicBezTo>
                <a:cubicBezTo>
                  <a:pt x="1155762" y="299052"/>
                  <a:pt x="1174562" y="299778"/>
                  <a:pt x="1192306" y="295835"/>
                </a:cubicBezTo>
                <a:cubicBezTo>
                  <a:pt x="1201531" y="293785"/>
                  <a:pt x="1210235" y="289858"/>
                  <a:pt x="1219200" y="286870"/>
                </a:cubicBezTo>
                <a:cubicBezTo>
                  <a:pt x="1231078" y="251238"/>
                  <a:pt x="1237930" y="244047"/>
                  <a:pt x="1219200" y="197223"/>
                </a:cubicBezTo>
                <a:cubicBezTo>
                  <a:pt x="1206455" y="165360"/>
                  <a:pt x="1188807" y="173062"/>
                  <a:pt x="1165412" y="161364"/>
                </a:cubicBezTo>
                <a:cubicBezTo>
                  <a:pt x="1121540" y="139428"/>
                  <a:pt x="1153939" y="150519"/>
                  <a:pt x="1120588" y="125506"/>
                </a:cubicBezTo>
                <a:cubicBezTo>
                  <a:pt x="1007526" y="40710"/>
                  <a:pt x="1109788" y="115623"/>
                  <a:pt x="1039906" y="80682"/>
                </a:cubicBezTo>
                <a:cubicBezTo>
                  <a:pt x="1030269" y="75864"/>
                  <a:pt x="1023233" y="66160"/>
                  <a:pt x="1013012" y="62753"/>
                </a:cubicBezTo>
                <a:cubicBezTo>
                  <a:pt x="959765" y="45004"/>
                  <a:pt x="968254" y="62778"/>
                  <a:pt x="923365" y="44823"/>
                </a:cubicBezTo>
                <a:cubicBezTo>
                  <a:pt x="919441" y="43254"/>
                  <a:pt x="915894" y="7471"/>
                  <a:pt x="9144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3194BD2A-EACB-4DC5-B1D1-4D55FD33263A}"/>
              </a:ext>
            </a:extLst>
          </p:cNvPr>
          <p:cNvSpPr txBox="1"/>
          <p:nvPr/>
        </p:nvSpPr>
        <p:spPr>
          <a:xfrm>
            <a:off x="600635" y="394447"/>
            <a:ext cx="7915836" cy="707886"/>
          </a:xfrm>
          <a:prstGeom prst="rect">
            <a:avLst/>
          </a:prstGeom>
          <a:noFill/>
        </p:spPr>
        <p:txBody>
          <a:bodyPr wrap="square" rtlCol="0">
            <a:spAutoFit/>
          </a:bodyPr>
          <a:lstStyle/>
          <a:p>
            <a:pPr algn="ctr"/>
            <a:r>
              <a:rPr lang="en-US" sz="4000" dirty="0">
                <a:latin typeface="Open Sans" panose="020B0606030504020204" pitchFamily="34" charset="0"/>
                <a:ea typeface="Open Sans" panose="020B0606030504020204" pitchFamily="34" charset="0"/>
                <a:cs typeface="Open Sans" panose="020B0606030504020204" pitchFamily="34" charset="0"/>
              </a:rPr>
              <a:t>How much should I share?</a:t>
            </a:r>
          </a:p>
        </p:txBody>
      </p:sp>
      <p:sp>
        <p:nvSpPr>
          <p:cNvPr id="8" name="TextBox 7">
            <a:extLst>
              <a:ext uri="{FF2B5EF4-FFF2-40B4-BE49-F238E27FC236}">
                <a16:creationId xmlns:a16="http://schemas.microsoft.com/office/drawing/2014/main" xmlns="" id="{74E7A2A4-9B21-43F5-A559-FE164BCFC361}"/>
              </a:ext>
            </a:extLst>
          </p:cNvPr>
          <p:cNvSpPr txBox="1"/>
          <p:nvPr/>
        </p:nvSpPr>
        <p:spPr>
          <a:xfrm>
            <a:off x="6338382" y="3012021"/>
            <a:ext cx="2630964" cy="1323439"/>
          </a:xfrm>
          <a:prstGeom prst="rect">
            <a:avLst/>
          </a:prstGeom>
          <a:noFill/>
        </p:spPr>
        <p:txBody>
          <a:bodyPr wrap="square" rtlCol="0">
            <a:spAutoFit/>
          </a:bodyPr>
          <a:lstStyle/>
          <a:p>
            <a:pPr algn="ctr"/>
            <a:r>
              <a:rPr lang="en-US" sz="4000" dirty="0">
                <a:latin typeface="Open Sans" panose="020B0606030504020204" pitchFamily="34" charset="0"/>
                <a:ea typeface="Open Sans" panose="020B0606030504020204" pitchFamily="34" charset="0"/>
                <a:cs typeface="Open Sans" panose="020B0606030504020204" pitchFamily="34" charset="0"/>
              </a:rPr>
              <a:t>This much?</a:t>
            </a:r>
          </a:p>
        </p:txBody>
      </p:sp>
    </p:spTree>
    <p:extLst>
      <p:ext uri="{BB962C8B-B14F-4D97-AF65-F5344CB8AC3E}">
        <p14:creationId xmlns:p14="http://schemas.microsoft.com/office/powerpoint/2010/main" xmlns="" val="490920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EFB51DC7-0A18-45C6-A533-F4D25CA4AD7E}"/>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xmlns="" id="{378CA214-922F-48C4-8BB0-3293526F9C8D}"/>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267960" y="1749208"/>
            <a:ext cx="4559966" cy="4502966"/>
          </a:xfrm>
          <a:prstGeom prst="rect">
            <a:avLst/>
          </a:prstGeom>
        </p:spPr>
      </p:pic>
      <p:sp>
        <p:nvSpPr>
          <p:cNvPr id="33" name="Freeform: Shape 32">
            <a:extLst>
              <a:ext uri="{FF2B5EF4-FFF2-40B4-BE49-F238E27FC236}">
                <a16:creationId xmlns:a16="http://schemas.microsoft.com/office/drawing/2014/main" xmlns="" id="{B1F8E5D0-19B6-4426-A5D2-80488AE43B1C}"/>
              </a:ext>
            </a:extLst>
          </p:cNvPr>
          <p:cNvSpPr/>
          <p:nvPr/>
        </p:nvSpPr>
        <p:spPr>
          <a:xfrm>
            <a:off x="711048" y="2792272"/>
            <a:ext cx="2731285" cy="3796786"/>
          </a:xfrm>
          <a:custGeom>
            <a:avLst/>
            <a:gdLst>
              <a:gd name="connsiteX0" fmla="*/ 1667435 w 3263153"/>
              <a:gd name="connsiteY0" fmla="*/ 143435 h 4536141"/>
              <a:gd name="connsiteX1" fmla="*/ 1667435 w 3263153"/>
              <a:gd name="connsiteY1" fmla="*/ 143435 h 4536141"/>
              <a:gd name="connsiteX2" fmla="*/ 1775012 w 3263153"/>
              <a:gd name="connsiteY2" fmla="*/ 152400 h 4536141"/>
              <a:gd name="connsiteX3" fmla="*/ 1963270 w 3263153"/>
              <a:gd name="connsiteY3" fmla="*/ 161364 h 4536141"/>
              <a:gd name="connsiteX4" fmla="*/ 1999129 w 3263153"/>
              <a:gd name="connsiteY4" fmla="*/ 170329 h 4536141"/>
              <a:gd name="connsiteX5" fmla="*/ 2088776 w 3263153"/>
              <a:gd name="connsiteY5" fmla="*/ 197223 h 4536141"/>
              <a:gd name="connsiteX6" fmla="*/ 2133600 w 3263153"/>
              <a:gd name="connsiteY6" fmla="*/ 206188 h 4536141"/>
              <a:gd name="connsiteX7" fmla="*/ 2160494 w 3263153"/>
              <a:gd name="connsiteY7" fmla="*/ 215153 h 4536141"/>
              <a:gd name="connsiteX8" fmla="*/ 2232212 w 3263153"/>
              <a:gd name="connsiteY8" fmla="*/ 233082 h 4536141"/>
              <a:gd name="connsiteX9" fmla="*/ 2294964 w 3263153"/>
              <a:gd name="connsiteY9" fmla="*/ 268941 h 4536141"/>
              <a:gd name="connsiteX10" fmla="*/ 2330823 w 3263153"/>
              <a:gd name="connsiteY10" fmla="*/ 277905 h 4536141"/>
              <a:gd name="connsiteX11" fmla="*/ 2393576 w 3263153"/>
              <a:gd name="connsiteY11" fmla="*/ 331694 h 4536141"/>
              <a:gd name="connsiteX12" fmla="*/ 2429435 w 3263153"/>
              <a:gd name="connsiteY12" fmla="*/ 367553 h 4536141"/>
              <a:gd name="connsiteX13" fmla="*/ 2465294 w 3263153"/>
              <a:gd name="connsiteY13" fmla="*/ 412376 h 4536141"/>
              <a:gd name="connsiteX14" fmla="*/ 2492188 w 3263153"/>
              <a:gd name="connsiteY14" fmla="*/ 466164 h 4536141"/>
              <a:gd name="connsiteX15" fmla="*/ 2510117 w 3263153"/>
              <a:gd name="connsiteY15" fmla="*/ 519953 h 4536141"/>
              <a:gd name="connsiteX16" fmla="*/ 2519082 w 3263153"/>
              <a:gd name="connsiteY16" fmla="*/ 546847 h 4536141"/>
              <a:gd name="connsiteX17" fmla="*/ 2528047 w 3263153"/>
              <a:gd name="connsiteY17" fmla="*/ 582705 h 4536141"/>
              <a:gd name="connsiteX18" fmla="*/ 2563906 w 3263153"/>
              <a:gd name="connsiteY18" fmla="*/ 591670 h 4536141"/>
              <a:gd name="connsiteX19" fmla="*/ 2617694 w 3263153"/>
              <a:gd name="connsiteY19" fmla="*/ 609600 h 4536141"/>
              <a:gd name="connsiteX20" fmla="*/ 2644588 w 3263153"/>
              <a:gd name="connsiteY20" fmla="*/ 627529 h 4536141"/>
              <a:gd name="connsiteX21" fmla="*/ 2707341 w 3263153"/>
              <a:gd name="connsiteY21" fmla="*/ 672353 h 4536141"/>
              <a:gd name="connsiteX22" fmla="*/ 2725270 w 3263153"/>
              <a:gd name="connsiteY22" fmla="*/ 699247 h 4536141"/>
              <a:gd name="connsiteX23" fmla="*/ 2779059 w 3263153"/>
              <a:gd name="connsiteY23" fmla="*/ 744070 h 4536141"/>
              <a:gd name="connsiteX24" fmla="*/ 2796988 w 3263153"/>
              <a:gd name="connsiteY24" fmla="*/ 770964 h 4536141"/>
              <a:gd name="connsiteX25" fmla="*/ 2832847 w 3263153"/>
              <a:gd name="connsiteY25" fmla="*/ 815788 h 4536141"/>
              <a:gd name="connsiteX26" fmla="*/ 2850776 w 3263153"/>
              <a:gd name="connsiteY26" fmla="*/ 869576 h 4536141"/>
              <a:gd name="connsiteX27" fmla="*/ 2922494 w 3263153"/>
              <a:gd name="connsiteY27" fmla="*/ 896470 h 4536141"/>
              <a:gd name="connsiteX28" fmla="*/ 2958353 w 3263153"/>
              <a:gd name="connsiteY28" fmla="*/ 914400 h 4536141"/>
              <a:gd name="connsiteX29" fmla="*/ 2985247 w 3263153"/>
              <a:gd name="connsiteY29" fmla="*/ 923364 h 4536141"/>
              <a:gd name="connsiteX30" fmla="*/ 3021106 w 3263153"/>
              <a:gd name="connsiteY30" fmla="*/ 977153 h 4536141"/>
              <a:gd name="connsiteX31" fmla="*/ 3030070 w 3263153"/>
              <a:gd name="connsiteY31" fmla="*/ 1004047 h 4536141"/>
              <a:gd name="connsiteX32" fmla="*/ 3056964 w 3263153"/>
              <a:gd name="connsiteY32" fmla="*/ 1021976 h 4536141"/>
              <a:gd name="connsiteX33" fmla="*/ 3083859 w 3263153"/>
              <a:gd name="connsiteY33" fmla="*/ 1084729 h 4536141"/>
              <a:gd name="connsiteX34" fmla="*/ 3101788 w 3263153"/>
              <a:gd name="connsiteY34" fmla="*/ 1120588 h 4536141"/>
              <a:gd name="connsiteX35" fmla="*/ 3137647 w 3263153"/>
              <a:gd name="connsiteY35" fmla="*/ 1192305 h 4536141"/>
              <a:gd name="connsiteX36" fmla="*/ 3155576 w 3263153"/>
              <a:gd name="connsiteY36" fmla="*/ 1264023 h 4536141"/>
              <a:gd name="connsiteX37" fmla="*/ 3173506 w 3263153"/>
              <a:gd name="connsiteY37" fmla="*/ 1335741 h 4536141"/>
              <a:gd name="connsiteX38" fmla="*/ 3164541 w 3263153"/>
              <a:gd name="connsiteY38" fmla="*/ 1380564 h 4536141"/>
              <a:gd name="connsiteX39" fmla="*/ 3155576 w 3263153"/>
              <a:gd name="connsiteY39" fmla="*/ 1434353 h 4536141"/>
              <a:gd name="connsiteX40" fmla="*/ 3137647 w 3263153"/>
              <a:gd name="connsiteY40" fmla="*/ 1488141 h 4536141"/>
              <a:gd name="connsiteX41" fmla="*/ 3119717 w 3263153"/>
              <a:gd name="connsiteY41" fmla="*/ 1515035 h 4536141"/>
              <a:gd name="connsiteX42" fmla="*/ 3146612 w 3263153"/>
              <a:gd name="connsiteY42" fmla="*/ 1595717 h 4536141"/>
              <a:gd name="connsiteX43" fmla="*/ 3164541 w 3263153"/>
              <a:gd name="connsiteY43" fmla="*/ 1640541 h 4536141"/>
              <a:gd name="connsiteX44" fmla="*/ 3182470 w 3263153"/>
              <a:gd name="connsiteY44" fmla="*/ 1676400 h 4536141"/>
              <a:gd name="connsiteX45" fmla="*/ 3209364 w 3263153"/>
              <a:gd name="connsiteY45" fmla="*/ 1739153 h 4536141"/>
              <a:gd name="connsiteX46" fmla="*/ 3227294 w 3263153"/>
              <a:gd name="connsiteY46" fmla="*/ 1766047 h 4536141"/>
              <a:gd name="connsiteX47" fmla="*/ 3245223 w 3263153"/>
              <a:gd name="connsiteY47" fmla="*/ 1828800 h 4536141"/>
              <a:gd name="connsiteX48" fmla="*/ 3263153 w 3263153"/>
              <a:gd name="connsiteY48" fmla="*/ 1855694 h 4536141"/>
              <a:gd name="connsiteX49" fmla="*/ 3254188 w 3263153"/>
              <a:gd name="connsiteY49" fmla="*/ 2008094 h 4536141"/>
              <a:gd name="connsiteX50" fmla="*/ 3236259 w 3263153"/>
              <a:gd name="connsiteY50" fmla="*/ 2070847 h 4536141"/>
              <a:gd name="connsiteX51" fmla="*/ 3227294 w 3263153"/>
              <a:gd name="connsiteY51" fmla="*/ 2106705 h 4536141"/>
              <a:gd name="connsiteX52" fmla="*/ 3209364 w 3263153"/>
              <a:gd name="connsiteY52" fmla="*/ 2124635 h 4536141"/>
              <a:gd name="connsiteX53" fmla="*/ 3164541 w 3263153"/>
              <a:gd name="connsiteY53" fmla="*/ 2169458 h 4536141"/>
              <a:gd name="connsiteX54" fmla="*/ 3155576 w 3263153"/>
              <a:gd name="connsiteY54" fmla="*/ 2196353 h 4536141"/>
              <a:gd name="connsiteX55" fmla="*/ 3128682 w 3263153"/>
              <a:gd name="connsiteY55" fmla="*/ 2205317 h 4536141"/>
              <a:gd name="connsiteX56" fmla="*/ 3110753 w 3263153"/>
              <a:gd name="connsiteY56" fmla="*/ 2223247 h 4536141"/>
              <a:gd name="connsiteX57" fmla="*/ 3119717 w 3263153"/>
              <a:gd name="connsiteY57" fmla="*/ 2250141 h 4536141"/>
              <a:gd name="connsiteX58" fmla="*/ 3137647 w 3263153"/>
              <a:gd name="connsiteY58" fmla="*/ 2268070 h 4536141"/>
              <a:gd name="connsiteX59" fmla="*/ 3155576 w 3263153"/>
              <a:gd name="connsiteY59" fmla="*/ 2321858 h 4536141"/>
              <a:gd name="connsiteX60" fmla="*/ 3164541 w 3263153"/>
              <a:gd name="connsiteY60" fmla="*/ 2348753 h 4536141"/>
              <a:gd name="connsiteX61" fmla="*/ 3182470 w 3263153"/>
              <a:gd name="connsiteY61" fmla="*/ 2420470 h 4536141"/>
              <a:gd name="connsiteX62" fmla="*/ 3173506 w 3263153"/>
              <a:gd name="connsiteY62" fmla="*/ 2653553 h 4536141"/>
              <a:gd name="connsiteX63" fmla="*/ 3155576 w 3263153"/>
              <a:gd name="connsiteY63" fmla="*/ 2680447 h 4536141"/>
              <a:gd name="connsiteX64" fmla="*/ 3146612 w 3263153"/>
              <a:gd name="connsiteY64" fmla="*/ 2716305 h 4536141"/>
              <a:gd name="connsiteX65" fmla="*/ 3110753 w 3263153"/>
              <a:gd name="connsiteY65" fmla="*/ 2805953 h 4536141"/>
              <a:gd name="connsiteX66" fmla="*/ 3083859 w 3263153"/>
              <a:gd name="connsiteY66" fmla="*/ 2877670 h 4536141"/>
              <a:gd name="connsiteX67" fmla="*/ 3074894 w 3263153"/>
              <a:gd name="connsiteY67" fmla="*/ 2904564 h 4536141"/>
              <a:gd name="connsiteX68" fmla="*/ 3030070 w 3263153"/>
              <a:gd name="connsiteY68" fmla="*/ 2949388 h 4536141"/>
              <a:gd name="connsiteX69" fmla="*/ 3003176 w 3263153"/>
              <a:gd name="connsiteY69" fmla="*/ 2976282 h 4536141"/>
              <a:gd name="connsiteX70" fmla="*/ 2976282 w 3263153"/>
              <a:gd name="connsiteY70" fmla="*/ 2994211 h 4536141"/>
              <a:gd name="connsiteX71" fmla="*/ 2913529 w 3263153"/>
              <a:gd name="connsiteY71" fmla="*/ 3039035 h 4536141"/>
              <a:gd name="connsiteX72" fmla="*/ 2904564 w 3263153"/>
              <a:gd name="connsiteY72" fmla="*/ 3065929 h 4536141"/>
              <a:gd name="connsiteX73" fmla="*/ 2922494 w 3263153"/>
              <a:gd name="connsiteY73" fmla="*/ 3101788 h 4536141"/>
              <a:gd name="connsiteX74" fmla="*/ 2949388 w 3263153"/>
              <a:gd name="connsiteY74" fmla="*/ 3173505 h 4536141"/>
              <a:gd name="connsiteX75" fmla="*/ 2940423 w 3263153"/>
              <a:gd name="connsiteY75" fmla="*/ 3316941 h 4536141"/>
              <a:gd name="connsiteX76" fmla="*/ 2922494 w 3263153"/>
              <a:gd name="connsiteY76" fmla="*/ 3370729 h 4536141"/>
              <a:gd name="connsiteX77" fmla="*/ 2913529 w 3263153"/>
              <a:gd name="connsiteY77" fmla="*/ 3397623 h 4536141"/>
              <a:gd name="connsiteX78" fmla="*/ 2904564 w 3263153"/>
              <a:gd name="connsiteY78" fmla="*/ 3433482 h 4536141"/>
              <a:gd name="connsiteX79" fmla="*/ 2886635 w 3263153"/>
              <a:gd name="connsiteY79" fmla="*/ 3460376 h 4536141"/>
              <a:gd name="connsiteX80" fmla="*/ 2859741 w 3263153"/>
              <a:gd name="connsiteY80" fmla="*/ 3550023 h 4536141"/>
              <a:gd name="connsiteX81" fmla="*/ 2841812 w 3263153"/>
              <a:gd name="connsiteY81" fmla="*/ 3576917 h 4536141"/>
              <a:gd name="connsiteX82" fmla="*/ 2832847 w 3263153"/>
              <a:gd name="connsiteY82" fmla="*/ 3603811 h 4536141"/>
              <a:gd name="connsiteX83" fmla="*/ 2814917 w 3263153"/>
              <a:gd name="connsiteY83" fmla="*/ 3639670 h 4536141"/>
              <a:gd name="connsiteX84" fmla="*/ 2805953 w 3263153"/>
              <a:gd name="connsiteY84" fmla="*/ 3666564 h 4536141"/>
              <a:gd name="connsiteX85" fmla="*/ 2761129 w 3263153"/>
              <a:gd name="connsiteY85" fmla="*/ 3711388 h 4536141"/>
              <a:gd name="connsiteX86" fmla="*/ 2734235 w 3263153"/>
              <a:gd name="connsiteY86" fmla="*/ 3738282 h 4536141"/>
              <a:gd name="connsiteX87" fmla="*/ 2707341 w 3263153"/>
              <a:gd name="connsiteY87" fmla="*/ 3765176 h 4536141"/>
              <a:gd name="connsiteX88" fmla="*/ 2680447 w 3263153"/>
              <a:gd name="connsiteY88" fmla="*/ 3774141 h 4536141"/>
              <a:gd name="connsiteX89" fmla="*/ 2662517 w 3263153"/>
              <a:gd name="connsiteY89" fmla="*/ 3792070 h 4536141"/>
              <a:gd name="connsiteX90" fmla="*/ 2608729 w 3263153"/>
              <a:gd name="connsiteY90" fmla="*/ 3801035 h 4536141"/>
              <a:gd name="connsiteX91" fmla="*/ 2581835 w 3263153"/>
              <a:gd name="connsiteY91" fmla="*/ 3810000 h 4536141"/>
              <a:gd name="connsiteX92" fmla="*/ 2545976 w 3263153"/>
              <a:gd name="connsiteY92" fmla="*/ 3801035 h 4536141"/>
              <a:gd name="connsiteX93" fmla="*/ 2519082 w 3263153"/>
              <a:gd name="connsiteY93" fmla="*/ 3792070 h 4536141"/>
              <a:gd name="connsiteX94" fmla="*/ 2510117 w 3263153"/>
              <a:gd name="connsiteY94" fmla="*/ 3818964 h 4536141"/>
              <a:gd name="connsiteX95" fmla="*/ 2483223 w 3263153"/>
              <a:gd name="connsiteY95" fmla="*/ 3890682 h 4536141"/>
              <a:gd name="connsiteX96" fmla="*/ 2465294 w 3263153"/>
              <a:gd name="connsiteY96" fmla="*/ 3944470 h 4536141"/>
              <a:gd name="connsiteX97" fmla="*/ 2429435 w 3263153"/>
              <a:gd name="connsiteY97" fmla="*/ 3989294 h 4536141"/>
              <a:gd name="connsiteX98" fmla="*/ 2411506 w 3263153"/>
              <a:gd name="connsiteY98" fmla="*/ 4016188 h 4536141"/>
              <a:gd name="connsiteX99" fmla="*/ 2384612 w 3263153"/>
              <a:gd name="connsiteY99" fmla="*/ 4052047 h 4536141"/>
              <a:gd name="connsiteX100" fmla="*/ 2330823 w 3263153"/>
              <a:gd name="connsiteY100" fmla="*/ 4123764 h 4536141"/>
              <a:gd name="connsiteX101" fmla="*/ 2303929 w 3263153"/>
              <a:gd name="connsiteY101" fmla="*/ 4141694 h 4536141"/>
              <a:gd name="connsiteX102" fmla="*/ 2268070 w 3263153"/>
              <a:gd name="connsiteY102" fmla="*/ 4159623 h 4536141"/>
              <a:gd name="connsiteX103" fmla="*/ 2250141 w 3263153"/>
              <a:gd name="connsiteY103" fmla="*/ 4177553 h 4536141"/>
              <a:gd name="connsiteX104" fmla="*/ 2178423 w 3263153"/>
              <a:gd name="connsiteY104" fmla="*/ 4213411 h 4536141"/>
              <a:gd name="connsiteX105" fmla="*/ 2160494 w 3263153"/>
              <a:gd name="connsiteY105" fmla="*/ 4231341 h 4536141"/>
              <a:gd name="connsiteX106" fmla="*/ 2124635 w 3263153"/>
              <a:gd name="connsiteY106" fmla="*/ 4240305 h 4536141"/>
              <a:gd name="connsiteX107" fmla="*/ 2097741 w 3263153"/>
              <a:gd name="connsiteY107" fmla="*/ 4249270 h 4536141"/>
              <a:gd name="connsiteX108" fmla="*/ 2017059 w 3263153"/>
              <a:gd name="connsiteY108" fmla="*/ 4276164 h 4536141"/>
              <a:gd name="connsiteX109" fmla="*/ 1963270 w 3263153"/>
              <a:gd name="connsiteY109" fmla="*/ 4294094 h 4536141"/>
              <a:gd name="connsiteX110" fmla="*/ 1936376 w 3263153"/>
              <a:gd name="connsiteY110" fmla="*/ 4303058 h 4536141"/>
              <a:gd name="connsiteX111" fmla="*/ 1909482 w 3263153"/>
              <a:gd name="connsiteY111" fmla="*/ 4312023 h 4536141"/>
              <a:gd name="connsiteX112" fmla="*/ 1828800 w 3263153"/>
              <a:gd name="connsiteY112" fmla="*/ 4294094 h 4536141"/>
              <a:gd name="connsiteX113" fmla="*/ 1810870 w 3263153"/>
              <a:gd name="connsiteY113" fmla="*/ 4267200 h 4536141"/>
              <a:gd name="connsiteX114" fmla="*/ 1766047 w 3263153"/>
              <a:gd name="connsiteY114" fmla="*/ 4231341 h 4536141"/>
              <a:gd name="connsiteX115" fmla="*/ 1739153 w 3263153"/>
              <a:gd name="connsiteY115" fmla="*/ 4294094 h 4536141"/>
              <a:gd name="connsiteX116" fmla="*/ 1667435 w 3263153"/>
              <a:gd name="connsiteY116" fmla="*/ 4347882 h 4536141"/>
              <a:gd name="connsiteX117" fmla="*/ 1640541 w 3263153"/>
              <a:gd name="connsiteY117" fmla="*/ 4365811 h 4536141"/>
              <a:gd name="connsiteX118" fmla="*/ 1613647 w 3263153"/>
              <a:gd name="connsiteY118" fmla="*/ 4383741 h 4536141"/>
              <a:gd name="connsiteX119" fmla="*/ 1577788 w 3263153"/>
              <a:gd name="connsiteY119" fmla="*/ 4392705 h 4536141"/>
              <a:gd name="connsiteX120" fmla="*/ 1541929 w 3263153"/>
              <a:gd name="connsiteY120" fmla="*/ 4410635 h 4536141"/>
              <a:gd name="connsiteX121" fmla="*/ 1479176 w 3263153"/>
              <a:gd name="connsiteY121" fmla="*/ 4446494 h 4536141"/>
              <a:gd name="connsiteX122" fmla="*/ 1371600 w 3263153"/>
              <a:gd name="connsiteY122" fmla="*/ 4464423 h 4536141"/>
              <a:gd name="connsiteX123" fmla="*/ 1317812 w 3263153"/>
              <a:gd name="connsiteY123" fmla="*/ 4482353 h 4536141"/>
              <a:gd name="connsiteX124" fmla="*/ 1290917 w 3263153"/>
              <a:gd name="connsiteY124" fmla="*/ 4491317 h 4536141"/>
              <a:gd name="connsiteX125" fmla="*/ 1255059 w 3263153"/>
              <a:gd name="connsiteY125" fmla="*/ 4500282 h 4536141"/>
              <a:gd name="connsiteX126" fmla="*/ 1228164 w 3263153"/>
              <a:gd name="connsiteY126" fmla="*/ 4509247 h 4536141"/>
              <a:gd name="connsiteX127" fmla="*/ 1013012 w 3263153"/>
              <a:gd name="connsiteY127" fmla="*/ 4527176 h 4536141"/>
              <a:gd name="connsiteX128" fmla="*/ 959223 w 3263153"/>
              <a:gd name="connsiteY128" fmla="*/ 4536141 h 4536141"/>
              <a:gd name="connsiteX129" fmla="*/ 905435 w 3263153"/>
              <a:gd name="connsiteY129" fmla="*/ 4509247 h 4536141"/>
              <a:gd name="connsiteX130" fmla="*/ 878541 w 3263153"/>
              <a:gd name="connsiteY130" fmla="*/ 4500282 h 4536141"/>
              <a:gd name="connsiteX131" fmla="*/ 833717 w 3263153"/>
              <a:gd name="connsiteY131" fmla="*/ 4464423 h 4536141"/>
              <a:gd name="connsiteX132" fmla="*/ 806823 w 3263153"/>
              <a:gd name="connsiteY132" fmla="*/ 4455458 h 4536141"/>
              <a:gd name="connsiteX133" fmla="*/ 744070 w 3263153"/>
              <a:gd name="connsiteY133" fmla="*/ 4419600 h 4536141"/>
              <a:gd name="connsiteX134" fmla="*/ 690282 w 3263153"/>
              <a:gd name="connsiteY134" fmla="*/ 4401670 h 4536141"/>
              <a:gd name="connsiteX135" fmla="*/ 600635 w 3263153"/>
              <a:gd name="connsiteY135" fmla="*/ 4374776 h 4536141"/>
              <a:gd name="connsiteX136" fmla="*/ 439270 w 3263153"/>
              <a:gd name="connsiteY136" fmla="*/ 4365811 h 4536141"/>
              <a:gd name="connsiteX137" fmla="*/ 412376 w 3263153"/>
              <a:gd name="connsiteY137" fmla="*/ 4356847 h 4536141"/>
              <a:gd name="connsiteX138" fmla="*/ 304800 w 3263153"/>
              <a:gd name="connsiteY138" fmla="*/ 4338917 h 4536141"/>
              <a:gd name="connsiteX139" fmla="*/ 242047 w 3263153"/>
              <a:gd name="connsiteY139" fmla="*/ 4312023 h 4536141"/>
              <a:gd name="connsiteX140" fmla="*/ 206188 w 3263153"/>
              <a:gd name="connsiteY140" fmla="*/ 4303058 h 4536141"/>
              <a:gd name="connsiteX141" fmla="*/ 152400 w 3263153"/>
              <a:gd name="connsiteY141" fmla="*/ 4285129 h 4536141"/>
              <a:gd name="connsiteX142" fmla="*/ 134470 w 3263153"/>
              <a:gd name="connsiteY142" fmla="*/ 4267200 h 4536141"/>
              <a:gd name="connsiteX143" fmla="*/ 98612 w 3263153"/>
              <a:gd name="connsiteY143" fmla="*/ 4213411 h 4536141"/>
              <a:gd name="connsiteX144" fmla="*/ 89647 w 3263153"/>
              <a:gd name="connsiteY144" fmla="*/ 4168588 h 4536141"/>
              <a:gd name="connsiteX145" fmla="*/ 71717 w 3263153"/>
              <a:gd name="connsiteY145" fmla="*/ 4114800 h 4536141"/>
              <a:gd name="connsiteX146" fmla="*/ 62753 w 3263153"/>
              <a:gd name="connsiteY146" fmla="*/ 4061011 h 4536141"/>
              <a:gd name="connsiteX147" fmla="*/ 44823 w 3263153"/>
              <a:gd name="connsiteY147" fmla="*/ 3980329 h 4536141"/>
              <a:gd name="connsiteX148" fmla="*/ 35859 w 3263153"/>
              <a:gd name="connsiteY148" fmla="*/ 3926541 h 4536141"/>
              <a:gd name="connsiteX149" fmla="*/ 17929 w 3263153"/>
              <a:gd name="connsiteY149" fmla="*/ 3836894 h 4536141"/>
              <a:gd name="connsiteX150" fmla="*/ 0 w 3263153"/>
              <a:gd name="connsiteY150" fmla="*/ 3675529 h 4536141"/>
              <a:gd name="connsiteX151" fmla="*/ 17929 w 3263153"/>
              <a:gd name="connsiteY151" fmla="*/ 3200400 h 4536141"/>
              <a:gd name="connsiteX152" fmla="*/ 26894 w 3263153"/>
              <a:gd name="connsiteY152" fmla="*/ 3128682 h 4536141"/>
              <a:gd name="connsiteX153" fmla="*/ 35859 w 3263153"/>
              <a:gd name="connsiteY153" fmla="*/ 3039035 h 4536141"/>
              <a:gd name="connsiteX154" fmla="*/ 62753 w 3263153"/>
              <a:gd name="connsiteY154" fmla="*/ 2967317 h 4536141"/>
              <a:gd name="connsiteX155" fmla="*/ 107576 w 3263153"/>
              <a:gd name="connsiteY155" fmla="*/ 2832847 h 4536141"/>
              <a:gd name="connsiteX156" fmla="*/ 125506 w 3263153"/>
              <a:gd name="connsiteY156" fmla="*/ 2779058 h 4536141"/>
              <a:gd name="connsiteX157" fmla="*/ 152400 w 3263153"/>
              <a:gd name="connsiteY157" fmla="*/ 2725270 h 4536141"/>
              <a:gd name="connsiteX158" fmla="*/ 170329 w 3263153"/>
              <a:gd name="connsiteY158" fmla="*/ 2635623 h 4536141"/>
              <a:gd name="connsiteX159" fmla="*/ 188259 w 3263153"/>
              <a:gd name="connsiteY159" fmla="*/ 2492188 h 4536141"/>
              <a:gd name="connsiteX160" fmla="*/ 206188 w 3263153"/>
              <a:gd name="connsiteY160" fmla="*/ 2420470 h 4536141"/>
              <a:gd name="connsiteX161" fmla="*/ 215153 w 3263153"/>
              <a:gd name="connsiteY161" fmla="*/ 2384611 h 4536141"/>
              <a:gd name="connsiteX162" fmla="*/ 242047 w 3263153"/>
              <a:gd name="connsiteY162" fmla="*/ 2312894 h 4536141"/>
              <a:gd name="connsiteX163" fmla="*/ 251012 w 3263153"/>
              <a:gd name="connsiteY163" fmla="*/ 2277035 h 4536141"/>
              <a:gd name="connsiteX164" fmla="*/ 259976 w 3263153"/>
              <a:gd name="connsiteY164" fmla="*/ 2232211 h 4536141"/>
              <a:gd name="connsiteX165" fmla="*/ 313764 w 3263153"/>
              <a:gd name="connsiteY165" fmla="*/ 2088776 h 4536141"/>
              <a:gd name="connsiteX166" fmla="*/ 322729 w 3263153"/>
              <a:gd name="connsiteY166" fmla="*/ 2034988 h 4536141"/>
              <a:gd name="connsiteX167" fmla="*/ 349623 w 3263153"/>
              <a:gd name="connsiteY167" fmla="*/ 1891553 h 4536141"/>
              <a:gd name="connsiteX168" fmla="*/ 367553 w 3263153"/>
              <a:gd name="connsiteY168" fmla="*/ 1712258 h 4536141"/>
              <a:gd name="connsiteX169" fmla="*/ 376517 w 3263153"/>
              <a:gd name="connsiteY169" fmla="*/ 1622611 h 4536141"/>
              <a:gd name="connsiteX170" fmla="*/ 385482 w 3263153"/>
              <a:gd name="connsiteY170" fmla="*/ 1568823 h 4536141"/>
              <a:gd name="connsiteX171" fmla="*/ 394447 w 3263153"/>
              <a:gd name="connsiteY171" fmla="*/ 1532964 h 4536141"/>
              <a:gd name="connsiteX172" fmla="*/ 403412 w 3263153"/>
              <a:gd name="connsiteY172" fmla="*/ 1461247 h 4536141"/>
              <a:gd name="connsiteX173" fmla="*/ 412376 w 3263153"/>
              <a:gd name="connsiteY173" fmla="*/ 1425388 h 4536141"/>
              <a:gd name="connsiteX174" fmla="*/ 421341 w 3263153"/>
              <a:gd name="connsiteY174" fmla="*/ 1380564 h 4536141"/>
              <a:gd name="connsiteX175" fmla="*/ 430306 w 3263153"/>
              <a:gd name="connsiteY175" fmla="*/ 1353670 h 4536141"/>
              <a:gd name="connsiteX176" fmla="*/ 439270 w 3263153"/>
              <a:gd name="connsiteY176" fmla="*/ 1317811 h 4536141"/>
              <a:gd name="connsiteX177" fmla="*/ 448235 w 3263153"/>
              <a:gd name="connsiteY177" fmla="*/ 1237129 h 4536141"/>
              <a:gd name="connsiteX178" fmla="*/ 457200 w 3263153"/>
              <a:gd name="connsiteY178" fmla="*/ 1192305 h 4536141"/>
              <a:gd name="connsiteX179" fmla="*/ 466164 w 3263153"/>
              <a:gd name="connsiteY179" fmla="*/ 1120588 h 4536141"/>
              <a:gd name="connsiteX180" fmla="*/ 493059 w 3263153"/>
              <a:gd name="connsiteY180" fmla="*/ 968188 h 4536141"/>
              <a:gd name="connsiteX181" fmla="*/ 510988 w 3263153"/>
              <a:gd name="connsiteY181" fmla="*/ 860611 h 4536141"/>
              <a:gd name="connsiteX182" fmla="*/ 528917 w 3263153"/>
              <a:gd name="connsiteY182" fmla="*/ 788894 h 4536141"/>
              <a:gd name="connsiteX183" fmla="*/ 537882 w 3263153"/>
              <a:gd name="connsiteY183" fmla="*/ 753035 h 4536141"/>
              <a:gd name="connsiteX184" fmla="*/ 546847 w 3263153"/>
              <a:gd name="connsiteY184" fmla="*/ 699247 h 4536141"/>
              <a:gd name="connsiteX185" fmla="*/ 555812 w 3263153"/>
              <a:gd name="connsiteY185" fmla="*/ 672353 h 4536141"/>
              <a:gd name="connsiteX186" fmla="*/ 564776 w 3263153"/>
              <a:gd name="connsiteY186" fmla="*/ 636494 h 4536141"/>
              <a:gd name="connsiteX187" fmla="*/ 591670 w 3263153"/>
              <a:gd name="connsiteY187" fmla="*/ 555811 h 4536141"/>
              <a:gd name="connsiteX188" fmla="*/ 600635 w 3263153"/>
              <a:gd name="connsiteY188" fmla="*/ 528917 h 4536141"/>
              <a:gd name="connsiteX189" fmla="*/ 609600 w 3263153"/>
              <a:gd name="connsiteY189" fmla="*/ 493058 h 4536141"/>
              <a:gd name="connsiteX190" fmla="*/ 618564 w 3263153"/>
              <a:gd name="connsiteY190" fmla="*/ 439270 h 4536141"/>
              <a:gd name="connsiteX191" fmla="*/ 636494 w 3263153"/>
              <a:gd name="connsiteY191" fmla="*/ 385482 h 4536141"/>
              <a:gd name="connsiteX192" fmla="*/ 645459 w 3263153"/>
              <a:gd name="connsiteY192" fmla="*/ 358588 h 4536141"/>
              <a:gd name="connsiteX193" fmla="*/ 663388 w 3263153"/>
              <a:gd name="connsiteY193" fmla="*/ 295835 h 4536141"/>
              <a:gd name="connsiteX194" fmla="*/ 681317 w 3263153"/>
              <a:gd name="connsiteY194" fmla="*/ 268941 h 4536141"/>
              <a:gd name="connsiteX195" fmla="*/ 708212 w 3263153"/>
              <a:gd name="connsiteY195" fmla="*/ 197223 h 4536141"/>
              <a:gd name="connsiteX196" fmla="*/ 717176 w 3263153"/>
              <a:gd name="connsiteY196" fmla="*/ 161364 h 4536141"/>
              <a:gd name="connsiteX197" fmla="*/ 735106 w 3263153"/>
              <a:gd name="connsiteY197" fmla="*/ 125505 h 4536141"/>
              <a:gd name="connsiteX198" fmla="*/ 762000 w 3263153"/>
              <a:gd name="connsiteY198" fmla="*/ 53788 h 4536141"/>
              <a:gd name="connsiteX199" fmla="*/ 788894 w 3263153"/>
              <a:gd name="connsiteY199" fmla="*/ 44823 h 4536141"/>
              <a:gd name="connsiteX200" fmla="*/ 851647 w 3263153"/>
              <a:gd name="connsiteY200" fmla="*/ 35858 h 4536141"/>
              <a:gd name="connsiteX201" fmla="*/ 1102659 w 3263153"/>
              <a:gd name="connsiteY201" fmla="*/ 8964 h 4536141"/>
              <a:gd name="connsiteX202" fmla="*/ 1138517 w 3263153"/>
              <a:gd name="connsiteY202" fmla="*/ 0 h 4536141"/>
              <a:gd name="connsiteX203" fmla="*/ 1264023 w 3263153"/>
              <a:gd name="connsiteY203" fmla="*/ 17929 h 4536141"/>
              <a:gd name="connsiteX204" fmla="*/ 1299882 w 3263153"/>
              <a:gd name="connsiteY204" fmla="*/ 26894 h 4536141"/>
              <a:gd name="connsiteX205" fmla="*/ 1416423 w 3263153"/>
              <a:gd name="connsiteY205" fmla="*/ 44823 h 4536141"/>
              <a:gd name="connsiteX206" fmla="*/ 1470212 w 3263153"/>
              <a:gd name="connsiteY206" fmla="*/ 62753 h 4536141"/>
              <a:gd name="connsiteX207" fmla="*/ 1497106 w 3263153"/>
              <a:gd name="connsiteY207" fmla="*/ 80682 h 4536141"/>
              <a:gd name="connsiteX208" fmla="*/ 1568823 w 3263153"/>
              <a:gd name="connsiteY208" fmla="*/ 98611 h 4536141"/>
              <a:gd name="connsiteX209" fmla="*/ 1613647 w 3263153"/>
              <a:gd name="connsiteY209" fmla="*/ 125505 h 4536141"/>
              <a:gd name="connsiteX210" fmla="*/ 1631576 w 3263153"/>
              <a:gd name="connsiteY210" fmla="*/ 143435 h 4536141"/>
              <a:gd name="connsiteX211" fmla="*/ 1658470 w 3263153"/>
              <a:gd name="connsiteY211" fmla="*/ 152400 h 4536141"/>
              <a:gd name="connsiteX212" fmla="*/ 1792941 w 3263153"/>
              <a:gd name="connsiteY212" fmla="*/ 152400 h 4536141"/>
              <a:gd name="connsiteX213" fmla="*/ 1766047 w 3263153"/>
              <a:gd name="connsiteY213" fmla="*/ 161364 h 4536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Lst>
            <a:rect l="l" t="t" r="r" b="b"/>
            <a:pathLst>
              <a:path w="3263153" h="4536141">
                <a:moveTo>
                  <a:pt x="1667435" y="143435"/>
                </a:moveTo>
                <a:lnTo>
                  <a:pt x="1667435" y="143435"/>
                </a:lnTo>
                <a:cubicBezTo>
                  <a:pt x="1703294" y="146423"/>
                  <a:pt x="1739095" y="150223"/>
                  <a:pt x="1775012" y="152400"/>
                </a:cubicBezTo>
                <a:cubicBezTo>
                  <a:pt x="1837721" y="156200"/>
                  <a:pt x="1900646" y="156354"/>
                  <a:pt x="1963270" y="161364"/>
                </a:cubicBezTo>
                <a:cubicBezTo>
                  <a:pt x="1975552" y="162347"/>
                  <a:pt x="1987102" y="167656"/>
                  <a:pt x="1999129" y="170329"/>
                </a:cubicBezTo>
                <a:cubicBezTo>
                  <a:pt x="2148846" y="203600"/>
                  <a:pt x="1935694" y="151298"/>
                  <a:pt x="2088776" y="197223"/>
                </a:cubicBezTo>
                <a:cubicBezTo>
                  <a:pt x="2103371" y="201601"/>
                  <a:pt x="2118818" y="202492"/>
                  <a:pt x="2133600" y="206188"/>
                </a:cubicBezTo>
                <a:cubicBezTo>
                  <a:pt x="2142767" y="208480"/>
                  <a:pt x="2151327" y="212861"/>
                  <a:pt x="2160494" y="215153"/>
                </a:cubicBezTo>
                <a:cubicBezTo>
                  <a:pt x="2180957" y="220269"/>
                  <a:pt x="2211717" y="222835"/>
                  <a:pt x="2232212" y="233082"/>
                </a:cubicBezTo>
                <a:cubicBezTo>
                  <a:pt x="2284223" y="259087"/>
                  <a:pt x="2232107" y="245370"/>
                  <a:pt x="2294964" y="268941"/>
                </a:cubicBezTo>
                <a:cubicBezTo>
                  <a:pt x="2306500" y="273267"/>
                  <a:pt x="2318870" y="274917"/>
                  <a:pt x="2330823" y="277905"/>
                </a:cubicBezTo>
                <a:cubicBezTo>
                  <a:pt x="2371783" y="305213"/>
                  <a:pt x="2350096" y="288215"/>
                  <a:pt x="2393576" y="331694"/>
                </a:cubicBezTo>
                <a:lnTo>
                  <a:pt x="2429435" y="367553"/>
                </a:lnTo>
                <a:cubicBezTo>
                  <a:pt x="2452052" y="401480"/>
                  <a:pt x="2439745" y="386829"/>
                  <a:pt x="2465294" y="412376"/>
                </a:cubicBezTo>
                <a:cubicBezTo>
                  <a:pt x="2497994" y="510474"/>
                  <a:pt x="2445840" y="361877"/>
                  <a:pt x="2492188" y="466164"/>
                </a:cubicBezTo>
                <a:cubicBezTo>
                  <a:pt x="2499864" y="483435"/>
                  <a:pt x="2504141" y="502023"/>
                  <a:pt x="2510117" y="519953"/>
                </a:cubicBezTo>
                <a:cubicBezTo>
                  <a:pt x="2513105" y="528918"/>
                  <a:pt x="2516790" y="537680"/>
                  <a:pt x="2519082" y="546847"/>
                </a:cubicBezTo>
                <a:cubicBezTo>
                  <a:pt x="2522070" y="558800"/>
                  <a:pt x="2519335" y="573993"/>
                  <a:pt x="2528047" y="582705"/>
                </a:cubicBezTo>
                <a:cubicBezTo>
                  <a:pt x="2536759" y="591417"/>
                  <a:pt x="2552105" y="588130"/>
                  <a:pt x="2563906" y="591670"/>
                </a:cubicBezTo>
                <a:cubicBezTo>
                  <a:pt x="2582008" y="597101"/>
                  <a:pt x="2601969" y="599117"/>
                  <a:pt x="2617694" y="609600"/>
                </a:cubicBezTo>
                <a:cubicBezTo>
                  <a:pt x="2626659" y="615576"/>
                  <a:pt x="2635821" y="621267"/>
                  <a:pt x="2644588" y="627529"/>
                </a:cubicBezTo>
                <a:cubicBezTo>
                  <a:pt x="2722451" y="683145"/>
                  <a:pt x="2643941" y="630085"/>
                  <a:pt x="2707341" y="672353"/>
                </a:cubicBezTo>
                <a:cubicBezTo>
                  <a:pt x="2713317" y="681318"/>
                  <a:pt x="2718539" y="690834"/>
                  <a:pt x="2725270" y="699247"/>
                </a:cubicBezTo>
                <a:cubicBezTo>
                  <a:pt x="2739515" y="717053"/>
                  <a:pt x="2761629" y="730998"/>
                  <a:pt x="2779059" y="744070"/>
                </a:cubicBezTo>
                <a:cubicBezTo>
                  <a:pt x="2785035" y="753035"/>
                  <a:pt x="2790258" y="762551"/>
                  <a:pt x="2796988" y="770964"/>
                </a:cubicBezTo>
                <a:cubicBezTo>
                  <a:pt x="2815613" y="794246"/>
                  <a:pt x="2819052" y="784751"/>
                  <a:pt x="2832847" y="815788"/>
                </a:cubicBezTo>
                <a:cubicBezTo>
                  <a:pt x="2840523" y="833058"/>
                  <a:pt x="2833872" y="861124"/>
                  <a:pt x="2850776" y="869576"/>
                </a:cubicBezTo>
                <a:cubicBezTo>
                  <a:pt x="2950623" y="919498"/>
                  <a:pt x="2824836" y="859847"/>
                  <a:pt x="2922494" y="896470"/>
                </a:cubicBezTo>
                <a:cubicBezTo>
                  <a:pt x="2935007" y="901163"/>
                  <a:pt x="2946070" y="909136"/>
                  <a:pt x="2958353" y="914400"/>
                </a:cubicBezTo>
                <a:cubicBezTo>
                  <a:pt x="2967038" y="918122"/>
                  <a:pt x="2976282" y="920376"/>
                  <a:pt x="2985247" y="923364"/>
                </a:cubicBezTo>
                <a:cubicBezTo>
                  <a:pt x="3009192" y="947310"/>
                  <a:pt x="3004825" y="939163"/>
                  <a:pt x="3021106" y="977153"/>
                </a:cubicBezTo>
                <a:cubicBezTo>
                  <a:pt x="3024828" y="985838"/>
                  <a:pt x="3024167" y="996668"/>
                  <a:pt x="3030070" y="1004047"/>
                </a:cubicBezTo>
                <a:cubicBezTo>
                  <a:pt x="3036800" y="1012460"/>
                  <a:pt x="3047999" y="1016000"/>
                  <a:pt x="3056964" y="1021976"/>
                </a:cubicBezTo>
                <a:cubicBezTo>
                  <a:pt x="3093298" y="1076475"/>
                  <a:pt x="3059051" y="1018573"/>
                  <a:pt x="3083859" y="1084729"/>
                </a:cubicBezTo>
                <a:cubicBezTo>
                  <a:pt x="3088551" y="1097242"/>
                  <a:pt x="3096825" y="1108180"/>
                  <a:pt x="3101788" y="1120588"/>
                </a:cubicBezTo>
                <a:cubicBezTo>
                  <a:pt x="3129256" y="1189261"/>
                  <a:pt x="3103282" y="1157942"/>
                  <a:pt x="3137647" y="1192305"/>
                </a:cubicBezTo>
                <a:cubicBezTo>
                  <a:pt x="3159575" y="1301942"/>
                  <a:pt x="3134904" y="1188226"/>
                  <a:pt x="3155576" y="1264023"/>
                </a:cubicBezTo>
                <a:cubicBezTo>
                  <a:pt x="3162060" y="1287797"/>
                  <a:pt x="3173506" y="1335741"/>
                  <a:pt x="3173506" y="1335741"/>
                </a:cubicBezTo>
                <a:cubicBezTo>
                  <a:pt x="3170518" y="1350682"/>
                  <a:pt x="3167267" y="1365573"/>
                  <a:pt x="3164541" y="1380564"/>
                </a:cubicBezTo>
                <a:cubicBezTo>
                  <a:pt x="3161289" y="1398448"/>
                  <a:pt x="3159985" y="1416719"/>
                  <a:pt x="3155576" y="1434353"/>
                </a:cubicBezTo>
                <a:cubicBezTo>
                  <a:pt x="3150992" y="1452688"/>
                  <a:pt x="3148131" y="1472416"/>
                  <a:pt x="3137647" y="1488141"/>
                </a:cubicBezTo>
                <a:lnTo>
                  <a:pt x="3119717" y="1515035"/>
                </a:lnTo>
                <a:cubicBezTo>
                  <a:pt x="3100662" y="1572204"/>
                  <a:pt x="3112984" y="1511645"/>
                  <a:pt x="3146612" y="1595717"/>
                </a:cubicBezTo>
                <a:cubicBezTo>
                  <a:pt x="3152588" y="1610658"/>
                  <a:pt x="3158005" y="1625836"/>
                  <a:pt x="3164541" y="1640541"/>
                </a:cubicBezTo>
                <a:cubicBezTo>
                  <a:pt x="3169968" y="1652753"/>
                  <a:pt x="3177206" y="1664117"/>
                  <a:pt x="3182470" y="1676400"/>
                </a:cubicBezTo>
                <a:cubicBezTo>
                  <a:pt x="3204018" y="1726679"/>
                  <a:pt x="3175391" y="1679700"/>
                  <a:pt x="3209364" y="1739153"/>
                </a:cubicBezTo>
                <a:cubicBezTo>
                  <a:pt x="3214710" y="1748508"/>
                  <a:pt x="3222475" y="1756410"/>
                  <a:pt x="3227294" y="1766047"/>
                </a:cubicBezTo>
                <a:cubicBezTo>
                  <a:pt x="3244744" y="1800945"/>
                  <a:pt x="3227985" y="1788578"/>
                  <a:pt x="3245223" y="1828800"/>
                </a:cubicBezTo>
                <a:cubicBezTo>
                  <a:pt x="3249467" y="1838703"/>
                  <a:pt x="3257176" y="1846729"/>
                  <a:pt x="3263153" y="1855694"/>
                </a:cubicBezTo>
                <a:cubicBezTo>
                  <a:pt x="3260165" y="1906494"/>
                  <a:pt x="3259013" y="1957435"/>
                  <a:pt x="3254188" y="2008094"/>
                </a:cubicBezTo>
                <a:cubicBezTo>
                  <a:pt x="3252187" y="2029106"/>
                  <a:pt x="3242020" y="2050682"/>
                  <a:pt x="3236259" y="2070847"/>
                </a:cubicBezTo>
                <a:cubicBezTo>
                  <a:pt x="3232874" y="2082694"/>
                  <a:pt x="3232804" y="2095685"/>
                  <a:pt x="3227294" y="2106705"/>
                </a:cubicBezTo>
                <a:cubicBezTo>
                  <a:pt x="3223514" y="2114265"/>
                  <a:pt x="3214644" y="2118035"/>
                  <a:pt x="3209364" y="2124635"/>
                </a:cubicBezTo>
                <a:cubicBezTo>
                  <a:pt x="3175213" y="2167324"/>
                  <a:pt x="3210645" y="2138722"/>
                  <a:pt x="3164541" y="2169458"/>
                </a:cubicBezTo>
                <a:cubicBezTo>
                  <a:pt x="3161553" y="2178423"/>
                  <a:pt x="3162258" y="2189671"/>
                  <a:pt x="3155576" y="2196353"/>
                </a:cubicBezTo>
                <a:cubicBezTo>
                  <a:pt x="3148894" y="2203035"/>
                  <a:pt x="3136785" y="2200455"/>
                  <a:pt x="3128682" y="2205317"/>
                </a:cubicBezTo>
                <a:cubicBezTo>
                  <a:pt x="3121434" y="2209666"/>
                  <a:pt x="3116729" y="2217270"/>
                  <a:pt x="3110753" y="2223247"/>
                </a:cubicBezTo>
                <a:cubicBezTo>
                  <a:pt x="3113741" y="2232212"/>
                  <a:pt x="3114855" y="2242038"/>
                  <a:pt x="3119717" y="2250141"/>
                </a:cubicBezTo>
                <a:cubicBezTo>
                  <a:pt x="3124066" y="2257389"/>
                  <a:pt x="3133867" y="2260510"/>
                  <a:pt x="3137647" y="2268070"/>
                </a:cubicBezTo>
                <a:cubicBezTo>
                  <a:pt x="3146099" y="2284974"/>
                  <a:pt x="3149600" y="2303929"/>
                  <a:pt x="3155576" y="2321858"/>
                </a:cubicBezTo>
                <a:cubicBezTo>
                  <a:pt x="3158564" y="2330823"/>
                  <a:pt x="3162249" y="2339585"/>
                  <a:pt x="3164541" y="2348753"/>
                </a:cubicBezTo>
                <a:lnTo>
                  <a:pt x="3182470" y="2420470"/>
                </a:lnTo>
                <a:cubicBezTo>
                  <a:pt x="3179482" y="2498164"/>
                  <a:pt x="3181507" y="2576214"/>
                  <a:pt x="3173506" y="2653553"/>
                </a:cubicBezTo>
                <a:cubicBezTo>
                  <a:pt x="3172397" y="2664270"/>
                  <a:pt x="3159820" y="2670544"/>
                  <a:pt x="3155576" y="2680447"/>
                </a:cubicBezTo>
                <a:cubicBezTo>
                  <a:pt x="3150723" y="2691771"/>
                  <a:pt x="3150756" y="2704702"/>
                  <a:pt x="3146612" y="2716305"/>
                </a:cubicBezTo>
                <a:cubicBezTo>
                  <a:pt x="3135787" y="2746615"/>
                  <a:pt x="3118559" y="2774729"/>
                  <a:pt x="3110753" y="2805953"/>
                </a:cubicBezTo>
                <a:cubicBezTo>
                  <a:pt x="3094225" y="2872062"/>
                  <a:pt x="3111986" y="2812041"/>
                  <a:pt x="3083859" y="2877670"/>
                </a:cubicBezTo>
                <a:cubicBezTo>
                  <a:pt x="3080137" y="2886356"/>
                  <a:pt x="3080564" y="2897004"/>
                  <a:pt x="3074894" y="2904564"/>
                </a:cubicBezTo>
                <a:cubicBezTo>
                  <a:pt x="3062216" y="2921468"/>
                  <a:pt x="3045011" y="2934447"/>
                  <a:pt x="3030070" y="2949388"/>
                </a:cubicBezTo>
                <a:cubicBezTo>
                  <a:pt x="3021105" y="2958353"/>
                  <a:pt x="3013725" y="2969250"/>
                  <a:pt x="3003176" y="2976282"/>
                </a:cubicBezTo>
                <a:cubicBezTo>
                  <a:pt x="2994211" y="2982258"/>
                  <a:pt x="2984462" y="2987199"/>
                  <a:pt x="2976282" y="2994211"/>
                </a:cubicBezTo>
                <a:cubicBezTo>
                  <a:pt x="2922138" y="3040620"/>
                  <a:pt x="2962946" y="3022562"/>
                  <a:pt x="2913529" y="3039035"/>
                </a:cubicBezTo>
                <a:cubicBezTo>
                  <a:pt x="2910541" y="3048000"/>
                  <a:pt x="2903228" y="3056574"/>
                  <a:pt x="2904564" y="3065929"/>
                </a:cubicBezTo>
                <a:cubicBezTo>
                  <a:pt x="2906454" y="3079159"/>
                  <a:pt x="2917066" y="3089576"/>
                  <a:pt x="2922494" y="3101788"/>
                </a:cubicBezTo>
                <a:cubicBezTo>
                  <a:pt x="2936784" y="3133940"/>
                  <a:pt x="2939532" y="3143938"/>
                  <a:pt x="2949388" y="3173505"/>
                </a:cubicBezTo>
                <a:cubicBezTo>
                  <a:pt x="2946400" y="3221317"/>
                  <a:pt x="2946896" y="3269475"/>
                  <a:pt x="2940423" y="3316941"/>
                </a:cubicBezTo>
                <a:cubicBezTo>
                  <a:pt x="2937869" y="3335667"/>
                  <a:pt x="2928470" y="3352800"/>
                  <a:pt x="2922494" y="3370729"/>
                </a:cubicBezTo>
                <a:cubicBezTo>
                  <a:pt x="2919506" y="3379694"/>
                  <a:pt x="2915821" y="3388456"/>
                  <a:pt x="2913529" y="3397623"/>
                </a:cubicBezTo>
                <a:cubicBezTo>
                  <a:pt x="2910541" y="3409576"/>
                  <a:pt x="2909417" y="3422157"/>
                  <a:pt x="2904564" y="3433482"/>
                </a:cubicBezTo>
                <a:cubicBezTo>
                  <a:pt x="2900320" y="3443385"/>
                  <a:pt x="2892611" y="3451411"/>
                  <a:pt x="2886635" y="3460376"/>
                </a:cubicBezTo>
                <a:cubicBezTo>
                  <a:pt x="2881624" y="3480420"/>
                  <a:pt x="2868470" y="3536929"/>
                  <a:pt x="2859741" y="3550023"/>
                </a:cubicBezTo>
                <a:cubicBezTo>
                  <a:pt x="2853765" y="3558988"/>
                  <a:pt x="2846630" y="3567280"/>
                  <a:pt x="2841812" y="3576917"/>
                </a:cubicBezTo>
                <a:cubicBezTo>
                  <a:pt x="2837586" y="3585369"/>
                  <a:pt x="2836569" y="3595125"/>
                  <a:pt x="2832847" y="3603811"/>
                </a:cubicBezTo>
                <a:cubicBezTo>
                  <a:pt x="2827583" y="3616094"/>
                  <a:pt x="2820181" y="3627387"/>
                  <a:pt x="2814917" y="3639670"/>
                </a:cubicBezTo>
                <a:cubicBezTo>
                  <a:pt x="2811195" y="3648355"/>
                  <a:pt x="2811623" y="3659004"/>
                  <a:pt x="2805953" y="3666564"/>
                </a:cubicBezTo>
                <a:cubicBezTo>
                  <a:pt x="2793275" y="3683468"/>
                  <a:pt x="2776070" y="3696447"/>
                  <a:pt x="2761129" y="3711388"/>
                </a:cubicBezTo>
                <a:lnTo>
                  <a:pt x="2734235" y="3738282"/>
                </a:lnTo>
                <a:cubicBezTo>
                  <a:pt x="2725270" y="3747247"/>
                  <a:pt x="2719368" y="3761167"/>
                  <a:pt x="2707341" y="3765176"/>
                </a:cubicBezTo>
                <a:lnTo>
                  <a:pt x="2680447" y="3774141"/>
                </a:lnTo>
                <a:cubicBezTo>
                  <a:pt x="2674470" y="3780117"/>
                  <a:pt x="2670431" y="3789102"/>
                  <a:pt x="2662517" y="3792070"/>
                </a:cubicBezTo>
                <a:cubicBezTo>
                  <a:pt x="2645498" y="3798452"/>
                  <a:pt x="2626473" y="3797092"/>
                  <a:pt x="2608729" y="3801035"/>
                </a:cubicBezTo>
                <a:cubicBezTo>
                  <a:pt x="2599504" y="3803085"/>
                  <a:pt x="2590800" y="3807012"/>
                  <a:pt x="2581835" y="3810000"/>
                </a:cubicBezTo>
                <a:cubicBezTo>
                  <a:pt x="2569882" y="3807012"/>
                  <a:pt x="2557823" y="3804420"/>
                  <a:pt x="2545976" y="3801035"/>
                </a:cubicBezTo>
                <a:cubicBezTo>
                  <a:pt x="2536890" y="3798439"/>
                  <a:pt x="2527534" y="3787844"/>
                  <a:pt x="2519082" y="3792070"/>
                </a:cubicBezTo>
                <a:cubicBezTo>
                  <a:pt x="2510630" y="3796296"/>
                  <a:pt x="2512409" y="3809797"/>
                  <a:pt x="2510117" y="3818964"/>
                </a:cubicBezTo>
                <a:cubicBezTo>
                  <a:pt x="2494608" y="3881001"/>
                  <a:pt x="2512739" y="3846409"/>
                  <a:pt x="2483223" y="3890682"/>
                </a:cubicBezTo>
                <a:cubicBezTo>
                  <a:pt x="2477247" y="3908611"/>
                  <a:pt x="2475778" y="3928745"/>
                  <a:pt x="2465294" y="3944470"/>
                </a:cubicBezTo>
                <a:cubicBezTo>
                  <a:pt x="2410098" y="4027261"/>
                  <a:pt x="2480538" y="3925413"/>
                  <a:pt x="2429435" y="3989294"/>
                </a:cubicBezTo>
                <a:cubicBezTo>
                  <a:pt x="2422705" y="3997707"/>
                  <a:pt x="2417768" y="4007421"/>
                  <a:pt x="2411506" y="4016188"/>
                </a:cubicBezTo>
                <a:cubicBezTo>
                  <a:pt x="2402822" y="4028346"/>
                  <a:pt x="2393180" y="4039807"/>
                  <a:pt x="2384612" y="4052047"/>
                </a:cubicBezTo>
                <a:cubicBezTo>
                  <a:pt x="2366356" y="4078127"/>
                  <a:pt x="2355247" y="4104225"/>
                  <a:pt x="2330823" y="4123764"/>
                </a:cubicBezTo>
                <a:cubicBezTo>
                  <a:pt x="2322410" y="4130495"/>
                  <a:pt x="2313284" y="4136348"/>
                  <a:pt x="2303929" y="4141694"/>
                </a:cubicBezTo>
                <a:cubicBezTo>
                  <a:pt x="2292326" y="4148324"/>
                  <a:pt x="2280023" y="4153647"/>
                  <a:pt x="2268070" y="4159623"/>
                </a:cubicBezTo>
                <a:cubicBezTo>
                  <a:pt x="2262094" y="4165600"/>
                  <a:pt x="2257389" y="4173204"/>
                  <a:pt x="2250141" y="4177553"/>
                </a:cubicBezTo>
                <a:cubicBezTo>
                  <a:pt x="2227222" y="4191304"/>
                  <a:pt x="2178423" y="4213411"/>
                  <a:pt x="2178423" y="4213411"/>
                </a:cubicBezTo>
                <a:cubicBezTo>
                  <a:pt x="2172447" y="4219388"/>
                  <a:pt x="2168054" y="4227561"/>
                  <a:pt x="2160494" y="4231341"/>
                </a:cubicBezTo>
                <a:cubicBezTo>
                  <a:pt x="2149474" y="4236851"/>
                  <a:pt x="2136482" y="4236920"/>
                  <a:pt x="2124635" y="4240305"/>
                </a:cubicBezTo>
                <a:cubicBezTo>
                  <a:pt x="2115549" y="4242901"/>
                  <a:pt x="2106589" y="4245952"/>
                  <a:pt x="2097741" y="4249270"/>
                </a:cubicBezTo>
                <a:cubicBezTo>
                  <a:pt x="1977905" y="4294210"/>
                  <a:pt x="2117201" y="4246121"/>
                  <a:pt x="2017059" y="4276164"/>
                </a:cubicBezTo>
                <a:cubicBezTo>
                  <a:pt x="1998956" y="4281595"/>
                  <a:pt x="1981200" y="4288118"/>
                  <a:pt x="1963270" y="4294094"/>
                </a:cubicBezTo>
                <a:lnTo>
                  <a:pt x="1936376" y="4303058"/>
                </a:lnTo>
                <a:lnTo>
                  <a:pt x="1909482" y="4312023"/>
                </a:lnTo>
                <a:cubicBezTo>
                  <a:pt x="1908935" y="4311932"/>
                  <a:pt x="1840414" y="4303385"/>
                  <a:pt x="1828800" y="4294094"/>
                </a:cubicBezTo>
                <a:cubicBezTo>
                  <a:pt x="1820387" y="4287363"/>
                  <a:pt x="1817601" y="4275613"/>
                  <a:pt x="1810870" y="4267200"/>
                </a:cubicBezTo>
                <a:cubicBezTo>
                  <a:pt x="1796269" y="4248949"/>
                  <a:pt x="1786020" y="4244656"/>
                  <a:pt x="1766047" y="4231341"/>
                </a:cubicBezTo>
                <a:cubicBezTo>
                  <a:pt x="1758079" y="4255244"/>
                  <a:pt x="1753921" y="4271942"/>
                  <a:pt x="1739153" y="4294094"/>
                </a:cubicBezTo>
                <a:cubicBezTo>
                  <a:pt x="1725888" y="4313991"/>
                  <a:pt x="1677514" y="4341163"/>
                  <a:pt x="1667435" y="4347882"/>
                </a:cubicBezTo>
                <a:lnTo>
                  <a:pt x="1640541" y="4365811"/>
                </a:lnTo>
                <a:cubicBezTo>
                  <a:pt x="1631576" y="4371788"/>
                  <a:pt x="1624100" y="4381128"/>
                  <a:pt x="1613647" y="4383741"/>
                </a:cubicBezTo>
                <a:lnTo>
                  <a:pt x="1577788" y="4392705"/>
                </a:lnTo>
                <a:cubicBezTo>
                  <a:pt x="1565835" y="4398682"/>
                  <a:pt x="1553532" y="4404005"/>
                  <a:pt x="1541929" y="4410635"/>
                </a:cubicBezTo>
                <a:cubicBezTo>
                  <a:pt x="1521183" y="4422490"/>
                  <a:pt x="1503253" y="4440475"/>
                  <a:pt x="1479176" y="4446494"/>
                </a:cubicBezTo>
                <a:cubicBezTo>
                  <a:pt x="1443908" y="4455311"/>
                  <a:pt x="1406088" y="4452927"/>
                  <a:pt x="1371600" y="4464423"/>
                </a:cubicBezTo>
                <a:lnTo>
                  <a:pt x="1317812" y="4482353"/>
                </a:lnTo>
                <a:cubicBezTo>
                  <a:pt x="1308847" y="4485341"/>
                  <a:pt x="1300085" y="4489025"/>
                  <a:pt x="1290917" y="4491317"/>
                </a:cubicBezTo>
                <a:cubicBezTo>
                  <a:pt x="1278964" y="4494305"/>
                  <a:pt x="1266905" y="4496897"/>
                  <a:pt x="1255059" y="4500282"/>
                </a:cubicBezTo>
                <a:cubicBezTo>
                  <a:pt x="1245973" y="4502878"/>
                  <a:pt x="1237462" y="4507557"/>
                  <a:pt x="1228164" y="4509247"/>
                </a:cubicBezTo>
                <a:cubicBezTo>
                  <a:pt x="1165706" y="4520603"/>
                  <a:pt x="1067560" y="4523767"/>
                  <a:pt x="1013012" y="4527176"/>
                </a:cubicBezTo>
                <a:cubicBezTo>
                  <a:pt x="995082" y="4530164"/>
                  <a:pt x="977400" y="4536141"/>
                  <a:pt x="959223" y="4536141"/>
                </a:cubicBezTo>
                <a:cubicBezTo>
                  <a:pt x="936692" y="4536141"/>
                  <a:pt x="923564" y="4518311"/>
                  <a:pt x="905435" y="4509247"/>
                </a:cubicBezTo>
                <a:cubicBezTo>
                  <a:pt x="896983" y="4505021"/>
                  <a:pt x="886993" y="4504508"/>
                  <a:pt x="878541" y="4500282"/>
                </a:cubicBezTo>
                <a:cubicBezTo>
                  <a:pt x="770902" y="4446463"/>
                  <a:pt x="917092" y="4514449"/>
                  <a:pt x="833717" y="4464423"/>
                </a:cubicBezTo>
                <a:cubicBezTo>
                  <a:pt x="825614" y="4459561"/>
                  <a:pt x="815275" y="4459684"/>
                  <a:pt x="806823" y="4455458"/>
                </a:cubicBezTo>
                <a:cubicBezTo>
                  <a:pt x="742132" y="4423112"/>
                  <a:pt x="822656" y="4451035"/>
                  <a:pt x="744070" y="4419600"/>
                </a:cubicBezTo>
                <a:cubicBezTo>
                  <a:pt x="726523" y="4412581"/>
                  <a:pt x="707830" y="4408689"/>
                  <a:pt x="690282" y="4401670"/>
                </a:cubicBezTo>
                <a:cubicBezTo>
                  <a:pt x="654425" y="4387327"/>
                  <a:pt x="639353" y="4378143"/>
                  <a:pt x="600635" y="4374776"/>
                </a:cubicBezTo>
                <a:cubicBezTo>
                  <a:pt x="546966" y="4370109"/>
                  <a:pt x="493058" y="4368799"/>
                  <a:pt x="439270" y="4365811"/>
                </a:cubicBezTo>
                <a:cubicBezTo>
                  <a:pt x="430305" y="4362823"/>
                  <a:pt x="421642" y="4358700"/>
                  <a:pt x="412376" y="4356847"/>
                </a:cubicBezTo>
                <a:cubicBezTo>
                  <a:pt x="336467" y="4341665"/>
                  <a:pt x="368953" y="4354955"/>
                  <a:pt x="304800" y="4338917"/>
                </a:cubicBezTo>
                <a:cubicBezTo>
                  <a:pt x="260270" y="4327785"/>
                  <a:pt x="293369" y="4331269"/>
                  <a:pt x="242047" y="4312023"/>
                </a:cubicBezTo>
                <a:cubicBezTo>
                  <a:pt x="230511" y="4307697"/>
                  <a:pt x="217989" y="4306598"/>
                  <a:pt x="206188" y="4303058"/>
                </a:cubicBezTo>
                <a:cubicBezTo>
                  <a:pt x="188086" y="4297627"/>
                  <a:pt x="152400" y="4285129"/>
                  <a:pt x="152400" y="4285129"/>
                </a:cubicBezTo>
                <a:cubicBezTo>
                  <a:pt x="146423" y="4279153"/>
                  <a:pt x="139541" y="4273962"/>
                  <a:pt x="134470" y="4267200"/>
                </a:cubicBezTo>
                <a:cubicBezTo>
                  <a:pt x="121541" y="4249961"/>
                  <a:pt x="98612" y="4213411"/>
                  <a:pt x="98612" y="4213411"/>
                </a:cubicBezTo>
                <a:cubicBezTo>
                  <a:pt x="95624" y="4198470"/>
                  <a:pt x="93656" y="4183288"/>
                  <a:pt x="89647" y="4168588"/>
                </a:cubicBezTo>
                <a:cubicBezTo>
                  <a:pt x="84674" y="4150355"/>
                  <a:pt x="71717" y="4114800"/>
                  <a:pt x="71717" y="4114800"/>
                </a:cubicBezTo>
                <a:cubicBezTo>
                  <a:pt x="68729" y="4096870"/>
                  <a:pt x="66318" y="4078835"/>
                  <a:pt x="62753" y="4061011"/>
                </a:cubicBezTo>
                <a:cubicBezTo>
                  <a:pt x="33970" y="3917095"/>
                  <a:pt x="76143" y="4152591"/>
                  <a:pt x="44823" y="3980329"/>
                </a:cubicBezTo>
                <a:cubicBezTo>
                  <a:pt x="41572" y="3962446"/>
                  <a:pt x="39424" y="3944365"/>
                  <a:pt x="35859" y="3926541"/>
                </a:cubicBezTo>
                <a:cubicBezTo>
                  <a:pt x="23985" y="3867169"/>
                  <a:pt x="26707" y="3911508"/>
                  <a:pt x="17929" y="3836894"/>
                </a:cubicBezTo>
                <a:cubicBezTo>
                  <a:pt x="-11089" y="3590250"/>
                  <a:pt x="25244" y="3852253"/>
                  <a:pt x="0" y="3675529"/>
                </a:cubicBezTo>
                <a:cubicBezTo>
                  <a:pt x="4188" y="3524742"/>
                  <a:pt x="5571" y="3354875"/>
                  <a:pt x="17929" y="3200400"/>
                </a:cubicBezTo>
                <a:cubicBezTo>
                  <a:pt x="19850" y="3176385"/>
                  <a:pt x="24233" y="3152627"/>
                  <a:pt x="26894" y="3128682"/>
                </a:cubicBezTo>
                <a:cubicBezTo>
                  <a:pt x="30211" y="3098834"/>
                  <a:pt x="29344" y="3068351"/>
                  <a:pt x="35859" y="3039035"/>
                </a:cubicBezTo>
                <a:cubicBezTo>
                  <a:pt x="41398" y="3014111"/>
                  <a:pt x="54365" y="2991432"/>
                  <a:pt x="62753" y="2967317"/>
                </a:cubicBezTo>
                <a:cubicBezTo>
                  <a:pt x="78275" y="2922691"/>
                  <a:pt x="92635" y="2877670"/>
                  <a:pt x="107576" y="2832847"/>
                </a:cubicBezTo>
                <a:cubicBezTo>
                  <a:pt x="113553" y="2814917"/>
                  <a:pt x="117054" y="2795962"/>
                  <a:pt x="125506" y="2779058"/>
                </a:cubicBezTo>
                <a:lnTo>
                  <a:pt x="152400" y="2725270"/>
                </a:lnTo>
                <a:cubicBezTo>
                  <a:pt x="162047" y="2686680"/>
                  <a:pt x="164834" y="2679578"/>
                  <a:pt x="170329" y="2635623"/>
                </a:cubicBezTo>
                <a:cubicBezTo>
                  <a:pt x="178380" y="2571213"/>
                  <a:pt x="176004" y="2549377"/>
                  <a:pt x="188259" y="2492188"/>
                </a:cubicBezTo>
                <a:cubicBezTo>
                  <a:pt x="193422" y="2468093"/>
                  <a:pt x="200212" y="2444376"/>
                  <a:pt x="206188" y="2420470"/>
                </a:cubicBezTo>
                <a:cubicBezTo>
                  <a:pt x="209176" y="2408517"/>
                  <a:pt x="210577" y="2396051"/>
                  <a:pt x="215153" y="2384611"/>
                </a:cubicBezTo>
                <a:cubicBezTo>
                  <a:pt x="224624" y="2360934"/>
                  <a:pt x="235021" y="2337484"/>
                  <a:pt x="242047" y="2312894"/>
                </a:cubicBezTo>
                <a:cubicBezTo>
                  <a:pt x="245432" y="2301047"/>
                  <a:pt x="248339" y="2289063"/>
                  <a:pt x="251012" y="2277035"/>
                </a:cubicBezTo>
                <a:cubicBezTo>
                  <a:pt x="254317" y="2262161"/>
                  <a:pt x="255677" y="2246829"/>
                  <a:pt x="259976" y="2232211"/>
                </a:cubicBezTo>
                <a:cubicBezTo>
                  <a:pt x="288606" y="2134868"/>
                  <a:pt x="282981" y="2150343"/>
                  <a:pt x="313764" y="2088776"/>
                </a:cubicBezTo>
                <a:cubicBezTo>
                  <a:pt x="316752" y="2070847"/>
                  <a:pt x="319164" y="2052812"/>
                  <a:pt x="322729" y="2034988"/>
                </a:cubicBezTo>
                <a:cubicBezTo>
                  <a:pt x="338658" y="1955348"/>
                  <a:pt x="335138" y="2036401"/>
                  <a:pt x="349623" y="1891553"/>
                </a:cubicBezTo>
                <a:lnTo>
                  <a:pt x="367553" y="1712258"/>
                </a:lnTo>
                <a:cubicBezTo>
                  <a:pt x="370541" y="1682376"/>
                  <a:pt x="371580" y="1652234"/>
                  <a:pt x="376517" y="1622611"/>
                </a:cubicBezTo>
                <a:cubicBezTo>
                  <a:pt x="379505" y="1604682"/>
                  <a:pt x="381917" y="1586647"/>
                  <a:pt x="385482" y="1568823"/>
                </a:cubicBezTo>
                <a:cubicBezTo>
                  <a:pt x="387898" y="1556741"/>
                  <a:pt x="392421" y="1545117"/>
                  <a:pt x="394447" y="1532964"/>
                </a:cubicBezTo>
                <a:cubicBezTo>
                  <a:pt x="398408" y="1509200"/>
                  <a:pt x="399451" y="1485011"/>
                  <a:pt x="403412" y="1461247"/>
                </a:cubicBezTo>
                <a:cubicBezTo>
                  <a:pt x="405437" y="1449094"/>
                  <a:pt x="409703" y="1437415"/>
                  <a:pt x="412376" y="1425388"/>
                </a:cubicBezTo>
                <a:cubicBezTo>
                  <a:pt x="415681" y="1410514"/>
                  <a:pt x="417645" y="1395346"/>
                  <a:pt x="421341" y="1380564"/>
                </a:cubicBezTo>
                <a:cubicBezTo>
                  <a:pt x="423633" y="1371397"/>
                  <a:pt x="427710" y="1362756"/>
                  <a:pt x="430306" y="1353670"/>
                </a:cubicBezTo>
                <a:cubicBezTo>
                  <a:pt x="433691" y="1341823"/>
                  <a:pt x="436282" y="1329764"/>
                  <a:pt x="439270" y="1317811"/>
                </a:cubicBezTo>
                <a:cubicBezTo>
                  <a:pt x="442258" y="1290917"/>
                  <a:pt x="444408" y="1263917"/>
                  <a:pt x="448235" y="1237129"/>
                </a:cubicBezTo>
                <a:cubicBezTo>
                  <a:pt x="450390" y="1222045"/>
                  <a:pt x="454883" y="1207365"/>
                  <a:pt x="457200" y="1192305"/>
                </a:cubicBezTo>
                <a:cubicBezTo>
                  <a:pt x="460863" y="1168493"/>
                  <a:pt x="462590" y="1144413"/>
                  <a:pt x="466164" y="1120588"/>
                </a:cubicBezTo>
                <a:cubicBezTo>
                  <a:pt x="498582" y="904470"/>
                  <a:pt x="471942" y="1087852"/>
                  <a:pt x="493059" y="968188"/>
                </a:cubicBezTo>
                <a:cubicBezTo>
                  <a:pt x="499377" y="932388"/>
                  <a:pt x="499492" y="895099"/>
                  <a:pt x="510988" y="860611"/>
                </a:cubicBezTo>
                <a:cubicBezTo>
                  <a:pt x="527008" y="812551"/>
                  <a:pt x="514493" y="853804"/>
                  <a:pt x="528917" y="788894"/>
                </a:cubicBezTo>
                <a:cubicBezTo>
                  <a:pt x="531590" y="776866"/>
                  <a:pt x="535466" y="765117"/>
                  <a:pt x="537882" y="753035"/>
                </a:cubicBezTo>
                <a:cubicBezTo>
                  <a:pt x="541447" y="735211"/>
                  <a:pt x="542904" y="716991"/>
                  <a:pt x="546847" y="699247"/>
                </a:cubicBezTo>
                <a:cubicBezTo>
                  <a:pt x="548897" y="690022"/>
                  <a:pt x="553216" y="681439"/>
                  <a:pt x="555812" y="672353"/>
                </a:cubicBezTo>
                <a:cubicBezTo>
                  <a:pt x="559197" y="660506"/>
                  <a:pt x="561236" y="648295"/>
                  <a:pt x="564776" y="636494"/>
                </a:cubicBezTo>
                <a:cubicBezTo>
                  <a:pt x="572922" y="609340"/>
                  <a:pt x="582705" y="582705"/>
                  <a:pt x="591670" y="555811"/>
                </a:cubicBezTo>
                <a:cubicBezTo>
                  <a:pt x="594658" y="546846"/>
                  <a:pt x="598343" y="538084"/>
                  <a:pt x="600635" y="528917"/>
                </a:cubicBezTo>
                <a:cubicBezTo>
                  <a:pt x="603623" y="516964"/>
                  <a:pt x="607184" y="505140"/>
                  <a:pt x="609600" y="493058"/>
                </a:cubicBezTo>
                <a:cubicBezTo>
                  <a:pt x="613165" y="475234"/>
                  <a:pt x="614156" y="456904"/>
                  <a:pt x="618564" y="439270"/>
                </a:cubicBezTo>
                <a:cubicBezTo>
                  <a:pt x="623148" y="420935"/>
                  <a:pt x="630517" y="403411"/>
                  <a:pt x="636494" y="385482"/>
                </a:cubicBezTo>
                <a:cubicBezTo>
                  <a:pt x="639482" y="376517"/>
                  <a:pt x="643167" y="367756"/>
                  <a:pt x="645459" y="358588"/>
                </a:cubicBezTo>
                <a:cubicBezTo>
                  <a:pt x="648332" y="347093"/>
                  <a:pt x="656956" y="308700"/>
                  <a:pt x="663388" y="295835"/>
                </a:cubicBezTo>
                <a:cubicBezTo>
                  <a:pt x="668206" y="286198"/>
                  <a:pt x="675341" y="277906"/>
                  <a:pt x="681317" y="268941"/>
                </a:cubicBezTo>
                <a:cubicBezTo>
                  <a:pt x="704331" y="176887"/>
                  <a:pt x="673049" y="290992"/>
                  <a:pt x="708212" y="197223"/>
                </a:cubicBezTo>
                <a:cubicBezTo>
                  <a:pt x="712538" y="185687"/>
                  <a:pt x="712850" y="172900"/>
                  <a:pt x="717176" y="161364"/>
                </a:cubicBezTo>
                <a:cubicBezTo>
                  <a:pt x="721868" y="148851"/>
                  <a:pt x="729842" y="137788"/>
                  <a:pt x="735106" y="125505"/>
                </a:cubicBezTo>
                <a:cubicBezTo>
                  <a:pt x="742987" y="107115"/>
                  <a:pt x="751070" y="66904"/>
                  <a:pt x="762000" y="53788"/>
                </a:cubicBezTo>
                <a:cubicBezTo>
                  <a:pt x="768050" y="46529"/>
                  <a:pt x="779628" y="46676"/>
                  <a:pt x="788894" y="44823"/>
                </a:cubicBezTo>
                <a:cubicBezTo>
                  <a:pt x="809614" y="40679"/>
                  <a:pt x="830838" y="39530"/>
                  <a:pt x="851647" y="35858"/>
                </a:cubicBezTo>
                <a:cubicBezTo>
                  <a:pt x="1021840" y="5824"/>
                  <a:pt x="861863" y="22342"/>
                  <a:pt x="1102659" y="8964"/>
                </a:cubicBezTo>
                <a:cubicBezTo>
                  <a:pt x="1114612" y="5976"/>
                  <a:pt x="1126197" y="0"/>
                  <a:pt x="1138517" y="0"/>
                </a:cubicBezTo>
                <a:cubicBezTo>
                  <a:pt x="1173765" y="0"/>
                  <a:pt x="1226777" y="9652"/>
                  <a:pt x="1264023" y="17929"/>
                </a:cubicBezTo>
                <a:cubicBezTo>
                  <a:pt x="1276050" y="20602"/>
                  <a:pt x="1287729" y="24869"/>
                  <a:pt x="1299882" y="26894"/>
                </a:cubicBezTo>
                <a:cubicBezTo>
                  <a:pt x="1346632" y="34685"/>
                  <a:pt x="1373329" y="33070"/>
                  <a:pt x="1416423" y="44823"/>
                </a:cubicBezTo>
                <a:cubicBezTo>
                  <a:pt x="1434657" y="49796"/>
                  <a:pt x="1454487" y="52270"/>
                  <a:pt x="1470212" y="62753"/>
                </a:cubicBezTo>
                <a:cubicBezTo>
                  <a:pt x="1479177" y="68729"/>
                  <a:pt x="1486981" y="77000"/>
                  <a:pt x="1497106" y="80682"/>
                </a:cubicBezTo>
                <a:cubicBezTo>
                  <a:pt x="1520264" y="89103"/>
                  <a:pt x="1568823" y="98611"/>
                  <a:pt x="1568823" y="98611"/>
                </a:cubicBezTo>
                <a:cubicBezTo>
                  <a:pt x="1614256" y="144044"/>
                  <a:pt x="1555457" y="90590"/>
                  <a:pt x="1613647" y="125505"/>
                </a:cubicBezTo>
                <a:cubicBezTo>
                  <a:pt x="1620895" y="129854"/>
                  <a:pt x="1624329" y="139086"/>
                  <a:pt x="1631576" y="143435"/>
                </a:cubicBezTo>
                <a:cubicBezTo>
                  <a:pt x="1639679" y="148297"/>
                  <a:pt x="1649035" y="151876"/>
                  <a:pt x="1658470" y="152400"/>
                </a:cubicBezTo>
                <a:cubicBezTo>
                  <a:pt x="1703225" y="154886"/>
                  <a:pt x="1748117" y="152400"/>
                  <a:pt x="1792941" y="152400"/>
                </a:cubicBezTo>
                <a:lnTo>
                  <a:pt x="1766047" y="161364"/>
                </a:ln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xmlns="" id="{F8E51EDD-6B29-43FE-AFF8-CA017A9C8B51}"/>
              </a:ext>
            </a:extLst>
          </p:cNvPr>
          <p:cNvSpPr/>
          <p:nvPr/>
        </p:nvSpPr>
        <p:spPr>
          <a:xfrm>
            <a:off x="2190225" y="3504244"/>
            <a:ext cx="2731285" cy="3796786"/>
          </a:xfrm>
          <a:custGeom>
            <a:avLst/>
            <a:gdLst>
              <a:gd name="connsiteX0" fmla="*/ 1667435 w 3263153"/>
              <a:gd name="connsiteY0" fmla="*/ 143435 h 4536141"/>
              <a:gd name="connsiteX1" fmla="*/ 1667435 w 3263153"/>
              <a:gd name="connsiteY1" fmla="*/ 143435 h 4536141"/>
              <a:gd name="connsiteX2" fmla="*/ 1775012 w 3263153"/>
              <a:gd name="connsiteY2" fmla="*/ 152400 h 4536141"/>
              <a:gd name="connsiteX3" fmla="*/ 1963270 w 3263153"/>
              <a:gd name="connsiteY3" fmla="*/ 161364 h 4536141"/>
              <a:gd name="connsiteX4" fmla="*/ 1999129 w 3263153"/>
              <a:gd name="connsiteY4" fmla="*/ 170329 h 4536141"/>
              <a:gd name="connsiteX5" fmla="*/ 2088776 w 3263153"/>
              <a:gd name="connsiteY5" fmla="*/ 197223 h 4536141"/>
              <a:gd name="connsiteX6" fmla="*/ 2133600 w 3263153"/>
              <a:gd name="connsiteY6" fmla="*/ 206188 h 4536141"/>
              <a:gd name="connsiteX7" fmla="*/ 2160494 w 3263153"/>
              <a:gd name="connsiteY7" fmla="*/ 215153 h 4536141"/>
              <a:gd name="connsiteX8" fmla="*/ 2232212 w 3263153"/>
              <a:gd name="connsiteY8" fmla="*/ 233082 h 4536141"/>
              <a:gd name="connsiteX9" fmla="*/ 2294964 w 3263153"/>
              <a:gd name="connsiteY9" fmla="*/ 268941 h 4536141"/>
              <a:gd name="connsiteX10" fmla="*/ 2330823 w 3263153"/>
              <a:gd name="connsiteY10" fmla="*/ 277905 h 4536141"/>
              <a:gd name="connsiteX11" fmla="*/ 2393576 w 3263153"/>
              <a:gd name="connsiteY11" fmla="*/ 331694 h 4536141"/>
              <a:gd name="connsiteX12" fmla="*/ 2429435 w 3263153"/>
              <a:gd name="connsiteY12" fmla="*/ 367553 h 4536141"/>
              <a:gd name="connsiteX13" fmla="*/ 2465294 w 3263153"/>
              <a:gd name="connsiteY13" fmla="*/ 412376 h 4536141"/>
              <a:gd name="connsiteX14" fmla="*/ 2492188 w 3263153"/>
              <a:gd name="connsiteY14" fmla="*/ 466164 h 4536141"/>
              <a:gd name="connsiteX15" fmla="*/ 2510117 w 3263153"/>
              <a:gd name="connsiteY15" fmla="*/ 519953 h 4536141"/>
              <a:gd name="connsiteX16" fmla="*/ 2519082 w 3263153"/>
              <a:gd name="connsiteY16" fmla="*/ 546847 h 4536141"/>
              <a:gd name="connsiteX17" fmla="*/ 2528047 w 3263153"/>
              <a:gd name="connsiteY17" fmla="*/ 582705 h 4536141"/>
              <a:gd name="connsiteX18" fmla="*/ 2563906 w 3263153"/>
              <a:gd name="connsiteY18" fmla="*/ 591670 h 4536141"/>
              <a:gd name="connsiteX19" fmla="*/ 2617694 w 3263153"/>
              <a:gd name="connsiteY19" fmla="*/ 609600 h 4536141"/>
              <a:gd name="connsiteX20" fmla="*/ 2644588 w 3263153"/>
              <a:gd name="connsiteY20" fmla="*/ 627529 h 4536141"/>
              <a:gd name="connsiteX21" fmla="*/ 2707341 w 3263153"/>
              <a:gd name="connsiteY21" fmla="*/ 672353 h 4536141"/>
              <a:gd name="connsiteX22" fmla="*/ 2725270 w 3263153"/>
              <a:gd name="connsiteY22" fmla="*/ 699247 h 4536141"/>
              <a:gd name="connsiteX23" fmla="*/ 2779059 w 3263153"/>
              <a:gd name="connsiteY23" fmla="*/ 744070 h 4536141"/>
              <a:gd name="connsiteX24" fmla="*/ 2796988 w 3263153"/>
              <a:gd name="connsiteY24" fmla="*/ 770964 h 4536141"/>
              <a:gd name="connsiteX25" fmla="*/ 2832847 w 3263153"/>
              <a:gd name="connsiteY25" fmla="*/ 815788 h 4536141"/>
              <a:gd name="connsiteX26" fmla="*/ 2850776 w 3263153"/>
              <a:gd name="connsiteY26" fmla="*/ 869576 h 4536141"/>
              <a:gd name="connsiteX27" fmla="*/ 2922494 w 3263153"/>
              <a:gd name="connsiteY27" fmla="*/ 896470 h 4536141"/>
              <a:gd name="connsiteX28" fmla="*/ 2958353 w 3263153"/>
              <a:gd name="connsiteY28" fmla="*/ 914400 h 4536141"/>
              <a:gd name="connsiteX29" fmla="*/ 2985247 w 3263153"/>
              <a:gd name="connsiteY29" fmla="*/ 923364 h 4536141"/>
              <a:gd name="connsiteX30" fmla="*/ 3021106 w 3263153"/>
              <a:gd name="connsiteY30" fmla="*/ 977153 h 4536141"/>
              <a:gd name="connsiteX31" fmla="*/ 3030070 w 3263153"/>
              <a:gd name="connsiteY31" fmla="*/ 1004047 h 4536141"/>
              <a:gd name="connsiteX32" fmla="*/ 3056964 w 3263153"/>
              <a:gd name="connsiteY32" fmla="*/ 1021976 h 4536141"/>
              <a:gd name="connsiteX33" fmla="*/ 3083859 w 3263153"/>
              <a:gd name="connsiteY33" fmla="*/ 1084729 h 4536141"/>
              <a:gd name="connsiteX34" fmla="*/ 3101788 w 3263153"/>
              <a:gd name="connsiteY34" fmla="*/ 1120588 h 4536141"/>
              <a:gd name="connsiteX35" fmla="*/ 3137647 w 3263153"/>
              <a:gd name="connsiteY35" fmla="*/ 1192305 h 4536141"/>
              <a:gd name="connsiteX36" fmla="*/ 3155576 w 3263153"/>
              <a:gd name="connsiteY36" fmla="*/ 1264023 h 4536141"/>
              <a:gd name="connsiteX37" fmla="*/ 3173506 w 3263153"/>
              <a:gd name="connsiteY37" fmla="*/ 1335741 h 4536141"/>
              <a:gd name="connsiteX38" fmla="*/ 3164541 w 3263153"/>
              <a:gd name="connsiteY38" fmla="*/ 1380564 h 4536141"/>
              <a:gd name="connsiteX39" fmla="*/ 3155576 w 3263153"/>
              <a:gd name="connsiteY39" fmla="*/ 1434353 h 4536141"/>
              <a:gd name="connsiteX40" fmla="*/ 3137647 w 3263153"/>
              <a:gd name="connsiteY40" fmla="*/ 1488141 h 4536141"/>
              <a:gd name="connsiteX41" fmla="*/ 3119717 w 3263153"/>
              <a:gd name="connsiteY41" fmla="*/ 1515035 h 4536141"/>
              <a:gd name="connsiteX42" fmla="*/ 3146612 w 3263153"/>
              <a:gd name="connsiteY42" fmla="*/ 1595717 h 4536141"/>
              <a:gd name="connsiteX43" fmla="*/ 3164541 w 3263153"/>
              <a:gd name="connsiteY43" fmla="*/ 1640541 h 4536141"/>
              <a:gd name="connsiteX44" fmla="*/ 3182470 w 3263153"/>
              <a:gd name="connsiteY44" fmla="*/ 1676400 h 4536141"/>
              <a:gd name="connsiteX45" fmla="*/ 3209364 w 3263153"/>
              <a:gd name="connsiteY45" fmla="*/ 1739153 h 4536141"/>
              <a:gd name="connsiteX46" fmla="*/ 3227294 w 3263153"/>
              <a:gd name="connsiteY46" fmla="*/ 1766047 h 4536141"/>
              <a:gd name="connsiteX47" fmla="*/ 3245223 w 3263153"/>
              <a:gd name="connsiteY47" fmla="*/ 1828800 h 4536141"/>
              <a:gd name="connsiteX48" fmla="*/ 3263153 w 3263153"/>
              <a:gd name="connsiteY48" fmla="*/ 1855694 h 4536141"/>
              <a:gd name="connsiteX49" fmla="*/ 3254188 w 3263153"/>
              <a:gd name="connsiteY49" fmla="*/ 2008094 h 4536141"/>
              <a:gd name="connsiteX50" fmla="*/ 3236259 w 3263153"/>
              <a:gd name="connsiteY50" fmla="*/ 2070847 h 4536141"/>
              <a:gd name="connsiteX51" fmla="*/ 3227294 w 3263153"/>
              <a:gd name="connsiteY51" fmla="*/ 2106705 h 4536141"/>
              <a:gd name="connsiteX52" fmla="*/ 3209364 w 3263153"/>
              <a:gd name="connsiteY52" fmla="*/ 2124635 h 4536141"/>
              <a:gd name="connsiteX53" fmla="*/ 3164541 w 3263153"/>
              <a:gd name="connsiteY53" fmla="*/ 2169458 h 4536141"/>
              <a:gd name="connsiteX54" fmla="*/ 3155576 w 3263153"/>
              <a:gd name="connsiteY54" fmla="*/ 2196353 h 4536141"/>
              <a:gd name="connsiteX55" fmla="*/ 3128682 w 3263153"/>
              <a:gd name="connsiteY55" fmla="*/ 2205317 h 4536141"/>
              <a:gd name="connsiteX56" fmla="*/ 3110753 w 3263153"/>
              <a:gd name="connsiteY56" fmla="*/ 2223247 h 4536141"/>
              <a:gd name="connsiteX57" fmla="*/ 3119717 w 3263153"/>
              <a:gd name="connsiteY57" fmla="*/ 2250141 h 4536141"/>
              <a:gd name="connsiteX58" fmla="*/ 3137647 w 3263153"/>
              <a:gd name="connsiteY58" fmla="*/ 2268070 h 4536141"/>
              <a:gd name="connsiteX59" fmla="*/ 3155576 w 3263153"/>
              <a:gd name="connsiteY59" fmla="*/ 2321858 h 4536141"/>
              <a:gd name="connsiteX60" fmla="*/ 3164541 w 3263153"/>
              <a:gd name="connsiteY60" fmla="*/ 2348753 h 4536141"/>
              <a:gd name="connsiteX61" fmla="*/ 3182470 w 3263153"/>
              <a:gd name="connsiteY61" fmla="*/ 2420470 h 4536141"/>
              <a:gd name="connsiteX62" fmla="*/ 3173506 w 3263153"/>
              <a:gd name="connsiteY62" fmla="*/ 2653553 h 4536141"/>
              <a:gd name="connsiteX63" fmla="*/ 3155576 w 3263153"/>
              <a:gd name="connsiteY63" fmla="*/ 2680447 h 4536141"/>
              <a:gd name="connsiteX64" fmla="*/ 3146612 w 3263153"/>
              <a:gd name="connsiteY64" fmla="*/ 2716305 h 4536141"/>
              <a:gd name="connsiteX65" fmla="*/ 3110753 w 3263153"/>
              <a:gd name="connsiteY65" fmla="*/ 2805953 h 4536141"/>
              <a:gd name="connsiteX66" fmla="*/ 3083859 w 3263153"/>
              <a:gd name="connsiteY66" fmla="*/ 2877670 h 4536141"/>
              <a:gd name="connsiteX67" fmla="*/ 3074894 w 3263153"/>
              <a:gd name="connsiteY67" fmla="*/ 2904564 h 4536141"/>
              <a:gd name="connsiteX68" fmla="*/ 3030070 w 3263153"/>
              <a:gd name="connsiteY68" fmla="*/ 2949388 h 4536141"/>
              <a:gd name="connsiteX69" fmla="*/ 3003176 w 3263153"/>
              <a:gd name="connsiteY69" fmla="*/ 2976282 h 4536141"/>
              <a:gd name="connsiteX70" fmla="*/ 2976282 w 3263153"/>
              <a:gd name="connsiteY70" fmla="*/ 2994211 h 4536141"/>
              <a:gd name="connsiteX71" fmla="*/ 2913529 w 3263153"/>
              <a:gd name="connsiteY71" fmla="*/ 3039035 h 4536141"/>
              <a:gd name="connsiteX72" fmla="*/ 2904564 w 3263153"/>
              <a:gd name="connsiteY72" fmla="*/ 3065929 h 4536141"/>
              <a:gd name="connsiteX73" fmla="*/ 2922494 w 3263153"/>
              <a:gd name="connsiteY73" fmla="*/ 3101788 h 4536141"/>
              <a:gd name="connsiteX74" fmla="*/ 2949388 w 3263153"/>
              <a:gd name="connsiteY74" fmla="*/ 3173505 h 4536141"/>
              <a:gd name="connsiteX75" fmla="*/ 2940423 w 3263153"/>
              <a:gd name="connsiteY75" fmla="*/ 3316941 h 4536141"/>
              <a:gd name="connsiteX76" fmla="*/ 2922494 w 3263153"/>
              <a:gd name="connsiteY76" fmla="*/ 3370729 h 4536141"/>
              <a:gd name="connsiteX77" fmla="*/ 2913529 w 3263153"/>
              <a:gd name="connsiteY77" fmla="*/ 3397623 h 4536141"/>
              <a:gd name="connsiteX78" fmla="*/ 2904564 w 3263153"/>
              <a:gd name="connsiteY78" fmla="*/ 3433482 h 4536141"/>
              <a:gd name="connsiteX79" fmla="*/ 2886635 w 3263153"/>
              <a:gd name="connsiteY79" fmla="*/ 3460376 h 4536141"/>
              <a:gd name="connsiteX80" fmla="*/ 2859741 w 3263153"/>
              <a:gd name="connsiteY80" fmla="*/ 3550023 h 4536141"/>
              <a:gd name="connsiteX81" fmla="*/ 2841812 w 3263153"/>
              <a:gd name="connsiteY81" fmla="*/ 3576917 h 4536141"/>
              <a:gd name="connsiteX82" fmla="*/ 2832847 w 3263153"/>
              <a:gd name="connsiteY82" fmla="*/ 3603811 h 4536141"/>
              <a:gd name="connsiteX83" fmla="*/ 2814917 w 3263153"/>
              <a:gd name="connsiteY83" fmla="*/ 3639670 h 4536141"/>
              <a:gd name="connsiteX84" fmla="*/ 2805953 w 3263153"/>
              <a:gd name="connsiteY84" fmla="*/ 3666564 h 4536141"/>
              <a:gd name="connsiteX85" fmla="*/ 2761129 w 3263153"/>
              <a:gd name="connsiteY85" fmla="*/ 3711388 h 4536141"/>
              <a:gd name="connsiteX86" fmla="*/ 2734235 w 3263153"/>
              <a:gd name="connsiteY86" fmla="*/ 3738282 h 4536141"/>
              <a:gd name="connsiteX87" fmla="*/ 2707341 w 3263153"/>
              <a:gd name="connsiteY87" fmla="*/ 3765176 h 4536141"/>
              <a:gd name="connsiteX88" fmla="*/ 2680447 w 3263153"/>
              <a:gd name="connsiteY88" fmla="*/ 3774141 h 4536141"/>
              <a:gd name="connsiteX89" fmla="*/ 2662517 w 3263153"/>
              <a:gd name="connsiteY89" fmla="*/ 3792070 h 4536141"/>
              <a:gd name="connsiteX90" fmla="*/ 2608729 w 3263153"/>
              <a:gd name="connsiteY90" fmla="*/ 3801035 h 4536141"/>
              <a:gd name="connsiteX91" fmla="*/ 2581835 w 3263153"/>
              <a:gd name="connsiteY91" fmla="*/ 3810000 h 4536141"/>
              <a:gd name="connsiteX92" fmla="*/ 2545976 w 3263153"/>
              <a:gd name="connsiteY92" fmla="*/ 3801035 h 4536141"/>
              <a:gd name="connsiteX93" fmla="*/ 2519082 w 3263153"/>
              <a:gd name="connsiteY93" fmla="*/ 3792070 h 4536141"/>
              <a:gd name="connsiteX94" fmla="*/ 2510117 w 3263153"/>
              <a:gd name="connsiteY94" fmla="*/ 3818964 h 4536141"/>
              <a:gd name="connsiteX95" fmla="*/ 2483223 w 3263153"/>
              <a:gd name="connsiteY95" fmla="*/ 3890682 h 4536141"/>
              <a:gd name="connsiteX96" fmla="*/ 2465294 w 3263153"/>
              <a:gd name="connsiteY96" fmla="*/ 3944470 h 4536141"/>
              <a:gd name="connsiteX97" fmla="*/ 2429435 w 3263153"/>
              <a:gd name="connsiteY97" fmla="*/ 3989294 h 4536141"/>
              <a:gd name="connsiteX98" fmla="*/ 2411506 w 3263153"/>
              <a:gd name="connsiteY98" fmla="*/ 4016188 h 4536141"/>
              <a:gd name="connsiteX99" fmla="*/ 2384612 w 3263153"/>
              <a:gd name="connsiteY99" fmla="*/ 4052047 h 4536141"/>
              <a:gd name="connsiteX100" fmla="*/ 2330823 w 3263153"/>
              <a:gd name="connsiteY100" fmla="*/ 4123764 h 4536141"/>
              <a:gd name="connsiteX101" fmla="*/ 2303929 w 3263153"/>
              <a:gd name="connsiteY101" fmla="*/ 4141694 h 4536141"/>
              <a:gd name="connsiteX102" fmla="*/ 2268070 w 3263153"/>
              <a:gd name="connsiteY102" fmla="*/ 4159623 h 4536141"/>
              <a:gd name="connsiteX103" fmla="*/ 2250141 w 3263153"/>
              <a:gd name="connsiteY103" fmla="*/ 4177553 h 4536141"/>
              <a:gd name="connsiteX104" fmla="*/ 2178423 w 3263153"/>
              <a:gd name="connsiteY104" fmla="*/ 4213411 h 4536141"/>
              <a:gd name="connsiteX105" fmla="*/ 2160494 w 3263153"/>
              <a:gd name="connsiteY105" fmla="*/ 4231341 h 4536141"/>
              <a:gd name="connsiteX106" fmla="*/ 2124635 w 3263153"/>
              <a:gd name="connsiteY106" fmla="*/ 4240305 h 4536141"/>
              <a:gd name="connsiteX107" fmla="*/ 2097741 w 3263153"/>
              <a:gd name="connsiteY107" fmla="*/ 4249270 h 4536141"/>
              <a:gd name="connsiteX108" fmla="*/ 2017059 w 3263153"/>
              <a:gd name="connsiteY108" fmla="*/ 4276164 h 4536141"/>
              <a:gd name="connsiteX109" fmla="*/ 1963270 w 3263153"/>
              <a:gd name="connsiteY109" fmla="*/ 4294094 h 4536141"/>
              <a:gd name="connsiteX110" fmla="*/ 1936376 w 3263153"/>
              <a:gd name="connsiteY110" fmla="*/ 4303058 h 4536141"/>
              <a:gd name="connsiteX111" fmla="*/ 1909482 w 3263153"/>
              <a:gd name="connsiteY111" fmla="*/ 4312023 h 4536141"/>
              <a:gd name="connsiteX112" fmla="*/ 1828800 w 3263153"/>
              <a:gd name="connsiteY112" fmla="*/ 4294094 h 4536141"/>
              <a:gd name="connsiteX113" fmla="*/ 1810870 w 3263153"/>
              <a:gd name="connsiteY113" fmla="*/ 4267200 h 4536141"/>
              <a:gd name="connsiteX114" fmla="*/ 1766047 w 3263153"/>
              <a:gd name="connsiteY114" fmla="*/ 4231341 h 4536141"/>
              <a:gd name="connsiteX115" fmla="*/ 1739153 w 3263153"/>
              <a:gd name="connsiteY115" fmla="*/ 4294094 h 4536141"/>
              <a:gd name="connsiteX116" fmla="*/ 1667435 w 3263153"/>
              <a:gd name="connsiteY116" fmla="*/ 4347882 h 4536141"/>
              <a:gd name="connsiteX117" fmla="*/ 1640541 w 3263153"/>
              <a:gd name="connsiteY117" fmla="*/ 4365811 h 4536141"/>
              <a:gd name="connsiteX118" fmla="*/ 1613647 w 3263153"/>
              <a:gd name="connsiteY118" fmla="*/ 4383741 h 4536141"/>
              <a:gd name="connsiteX119" fmla="*/ 1577788 w 3263153"/>
              <a:gd name="connsiteY119" fmla="*/ 4392705 h 4536141"/>
              <a:gd name="connsiteX120" fmla="*/ 1541929 w 3263153"/>
              <a:gd name="connsiteY120" fmla="*/ 4410635 h 4536141"/>
              <a:gd name="connsiteX121" fmla="*/ 1479176 w 3263153"/>
              <a:gd name="connsiteY121" fmla="*/ 4446494 h 4536141"/>
              <a:gd name="connsiteX122" fmla="*/ 1371600 w 3263153"/>
              <a:gd name="connsiteY122" fmla="*/ 4464423 h 4536141"/>
              <a:gd name="connsiteX123" fmla="*/ 1317812 w 3263153"/>
              <a:gd name="connsiteY123" fmla="*/ 4482353 h 4536141"/>
              <a:gd name="connsiteX124" fmla="*/ 1290917 w 3263153"/>
              <a:gd name="connsiteY124" fmla="*/ 4491317 h 4536141"/>
              <a:gd name="connsiteX125" fmla="*/ 1255059 w 3263153"/>
              <a:gd name="connsiteY125" fmla="*/ 4500282 h 4536141"/>
              <a:gd name="connsiteX126" fmla="*/ 1228164 w 3263153"/>
              <a:gd name="connsiteY126" fmla="*/ 4509247 h 4536141"/>
              <a:gd name="connsiteX127" fmla="*/ 1013012 w 3263153"/>
              <a:gd name="connsiteY127" fmla="*/ 4527176 h 4536141"/>
              <a:gd name="connsiteX128" fmla="*/ 959223 w 3263153"/>
              <a:gd name="connsiteY128" fmla="*/ 4536141 h 4536141"/>
              <a:gd name="connsiteX129" fmla="*/ 905435 w 3263153"/>
              <a:gd name="connsiteY129" fmla="*/ 4509247 h 4536141"/>
              <a:gd name="connsiteX130" fmla="*/ 878541 w 3263153"/>
              <a:gd name="connsiteY130" fmla="*/ 4500282 h 4536141"/>
              <a:gd name="connsiteX131" fmla="*/ 833717 w 3263153"/>
              <a:gd name="connsiteY131" fmla="*/ 4464423 h 4536141"/>
              <a:gd name="connsiteX132" fmla="*/ 806823 w 3263153"/>
              <a:gd name="connsiteY132" fmla="*/ 4455458 h 4536141"/>
              <a:gd name="connsiteX133" fmla="*/ 744070 w 3263153"/>
              <a:gd name="connsiteY133" fmla="*/ 4419600 h 4536141"/>
              <a:gd name="connsiteX134" fmla="*/ 690282 w 3263153"/>
              <a:gd name="connsiteY134" fmla="*/ 4401670 h 4536141"/>
              <a:gd name="connsiteX135" fmla="*/ 600635 w 3263153"/>
              <a:gd name="connsiteY135" fmla="*/ 4374776 h 4536141"/>
              <a:gd name="connsiteX136" fmla="*/ 439270 w 3263153"/>
              <a:gd name="connsiteY136" fmla="*/ 4365811 h 4536141"/>
              <a:gd name="connsiteX137" fmla="*/ 412376 w 3263153"/>
              <a:gd name="connsiteY137" fmla="*/ 4356847 h 4536141"/>
              <a:gd name="connsiteX138" fmla="*/ 304800 w 3263153"/>
              <a:gd name="connsiteY138" fmla="*/ 4338917 h 4536141"/>
              <a:gd name="connsiteX139" fmla="*/ 242047 w 3263153"/>
              <a:gd name="connsiteY139" fmla="*/ 4312023 h 4536141"/>
              <a:gd name="connsiteX140" fmla="*/ 206188 w 3263153"/>
              <a:gd name="connsiteY140" fmla="*/ 4303058 h 4536141"/>
              <a:gd name="connsiteX141" fmla="*/ 152400 w 3263153"/>
              <a:gd name="connsiteY141" fmla="*/ 4285129 h 4536141"/>
              <a:gd name="connsiteX142" fmla="*/ 134470 w 3263153"/>
              <a:gd name="connsiteY142" fmla="*/ 4267200 h 4536141"/>
              <a:gd name="connsiteX143" fmla="*/ 98612 w 3263153"/>
              <a:gd name="connsiteY143" fmla="*/ 4213411 h 4536141"/>
              <a:gd name="connsiteX144" fmla="*/ 89647 w 3263153"/>
              <a:gd name="connsiteY144" fmla="*/ 4168588 h 4536141"/>
              <a:gd name="connsiteX145" fmla="*/ 71717 w 3263153"/>
              <a:gd name="connsiteY145" fmla="*/ 4114800 h 4536141"/>
              <a:gd name="connsiteX146" fmla="*/ 62753 w 3263153"/>
              <a:gd name="connsiteY146" fmla="*/ 4061011 h 4536141"/>
              <a:gd name="connsiteX147" fmla="*/ 44823 w 3263153"/>
              <a:gd name="connsiteY147" fmla="*/ 3980329 h 4536141"/>
              <a:gd name="connsiteX148" fmla="*/ 35859 w 3263153"/>
              <a:gd name="connsiteY148" fmla="*/ 3926541 h 4536141"/>
              <a:gd name="connsiteX149" fmla="*/ 17929 w 3263153"/>
              <a:gd name="connsiteY149" fmla="*/ 3836894 h 4536141"/>
              <a:gd name="connsiteX150" fmla="*/ 0 w 3263153"/>
              <a:gd name="connsiteY150" fmla="*/ 3675529 h 4536141"/>
              <a:gd name="connsiteX151" fmla="*/ 17929 w 3263153"/>
              <a:gd name="connsiteY151" fmla="*/ 3200400 h 4536141"/>
              <a:gd name="connsiteX152" fmla="*/ 26894 w 3263153"/>
              <a:gd name="connsiteY152" fmla="*/ 3128682 h 4536141"/>
              <a:gd name="connsiteX153" fmla="*/ 35859 w 3263153"/>
              <a:gd name="connsiteY153" fmla="*/ 3039035 h 4536141"/>
              <a:gd name="connsiteX154" fmla="*/ 62753 w 3263153"/>
              <a:gd name="connsiteY154" fmla="*/ 2967317 h 4536141"/>
              <a:gd name="connsiteX155" fmla="*/ 107576 w 3263153"/>
              <a:gd name="connsiteY155" fmla="*/ 2832847 h 4536141"/>
              <a:gd name="connsiteX156" fmla="*/ 125506 w 3263153"/>
              <a:gd name="connsiteY156" fmla="*/ 2779058 h 4536141"/>
              <a:gd name="connsiteX157" fmla="*/ 152400 w 3263153"/>
              <a:gd name="connsiteY157" fmla="*/ 2725270 h 4536141"/>
              <a:gd name="connsiteX158" fmla="*/ 170329 w 3263153"/>
              <a:gd name="connsiteY158" fmla="*/ 2635623 h 4536141"/>
              <a:gd name="connsiteX159" fmla="*/ 188259 w 3263153"/>
              <a:gd name="connsiteY159" fmla="*/ 2492188 h 4536141"/>
              <a:gd name="connsiteX160" fmla="*/ 206188 w 3263153"/>
              <a:gd name="connsiteY160" fmla="*/ 2420470 h 4536141"/>
              <a:gd name="connsiteX161" fmla="*/ 215153 w 3263153"/>
              <a:gd name="connsiteY161" fmla="*/ 2384611 h 4536141"/>
              <a:gd name="connsiteX162" fmla="*/ 242047 w 3263153"/>
              <a:gd name="connsiteY162" fmla="*/ 2312894 h 4536141"/>
              <a:gd name="connsiteX163" fmla="*/ 251012 w 3263153"/>
              <a:gd name="connsiteY163" fmla="*/ 2277035 h 4536141"/>
              <a:gd name="connsiteX164" fmla="*/ 259976 w 3263153"/>
              <a:gd name="connsiteY164" fmla="*/ 2232211 h 4536141"/>
              <a:gd name="connsiteX165" fmla="*/ 313764 w 3263153"/>
              <a:gd name="connsiteY165" fmla="*/ 2088776 h 4536141"/>
              <a:gd name="connsiteX166" fmla="*/ 322729 w 3263153"/>
              <a:gd name="connsiteY166" fmla="*/ 2034988 h 4536141"/>
              <a:gd name="connsiteX167" fmla="*/ 349623 w 3263153"/>
              <a:gd name="connsiteY167" fmla="*/ 1891553 h 4536141"/>
              <a:gd name="connsiteX168" fmla="*/ 367553 w 3263153"/>
              <a:gd name="connsiteY168" fmla="*/ 1712258 h 4536141"/>
              <a:gd name="connsiteX169" fmla="*/ 376517 w 3263153"/>
              <a:gd name="connsiteY169" fmla="*/ 1622611 h 4536141"/>
              <a:gd name="connsiteX170" fmla="*/ 385482 w 3263153"/>
              <a:gd name="connsiteY170" fmla="*/ 1568823 h 4536141"/>
              <a:gd name="connsiteX171" fmla="*/ 394447 w 3263153"/>
              <a:gd name="connsiteY171" fmla="*/ 1532964 h 4536141"/>
              <a:gd name="connsiteX172" fmla="*/ 403412 w 3263153"/>
              <a:gd name="connsiteY172" fmla="*/ 1461247 h 4536141"/>
              <a:gd name="connsiteX173" fmla="*/ 412376 w 3263153"/>
              <a:gd name="connsiteY173" fmla="*/ 1425388 h 4536141"/>
              <a:gd name="connsiteX174" fmla="*/ 421341 w 3263153"/>
              <a:gd name="connsiteY174" fmla="*/ 1380564 h 4536141"/>
              <a:gd name="connsiteX175" fmla="*/ 430306 w 3263153"/>
              <a:gd name="connsiteY175" fmla="*/ 1353670 h 4536141"/>
              <a:gd name="connsiteX176" fmla="*/ 439270 w 3263153"/>
              <a:gd name="connsiteY176" fmla="*/ 1317811 h 4536141"/>
              <a:gd name="connsiteX177" fmla="*/ 448235 w 3263153"/>
              <a:gd name="connsiteY177" fmla="*/ 1237129 h 4536141"/>
              <a:gd name="connsiteX178" fmla="*/ 457200 w 3263153"/>
              <a:gd name="connsiteY178" fmla="*/ 1192305 h 4536141"/>
              <a:gd name="connsiteX179" fmla="*/ 466164 w 3263153"/>
              <a:gd name="connsiteY179" fmla="*/ 1120588 h 4536141"/>
              <a:gd name="connsiteX180" fmla="*/ 493059 w 3263153"/>
              <a:gd name="connsiteY180" fmla="*/ 968188 h 4536141"/>
              <a:gd name="connsiteX181" fmla="*/ 510988 w 3263153"/>
              <a:gd name="connsiteY181" fmla="*/ 860611 h 4536141"/>
              <a:gd name="connsiteX182" fmla="*/ 528917 w 3263153"/>
              <a:gd name="connsiteY182" fmla="*/ 788894 h 4536141"/>
              <a:gd name="connsiteX183" fmla="*/ 537882 w 3263153"/>
              <a:gd name="connsiteY183" fmla="*/ 753035 h 4536141"/>
              <a:gd name="connsiteX184" fmla="*/ 546847 w 3263153"/>
              <a:gd name="connsiteY184" fmla="*/ 699247 h 4536141"/>
              <a:gd name="connsiteX185" fmla="*/ 555812 w 3263153"/>
              <a:gd name="connsiteY185" fmla="*/ 672353 h 4536141"/>
              <a:gd name="connsiteX186" fmla="*/ 564776 w 3263153"/>
              <a:gd name="connsiteY186" fmla="*/ 636494 h 4536141"/>
              <a:gd name="connsiteX187" fmla="*/ 591670 w 3263153"/>
              <a:gd name="connsiteY187" fmla="*/ 555811 h 4536141"/>
              <a:gd name="connsiteX188" fmla="*/ 600635 w 3263153"/>
              <a:gd name="connsiteY188" fmla="*/ 528917 h 4536141"/>
              <a:gd name="connsiteX189" fmla="*/ 609600 w 3263153"/>
              <a:gd name="connsiteY189" fmla="*/ 493058 h 4536141"/>
              <a:gd name="connsiteX190" fmla="*/ 618564 w 3263153"/>
              <a:gd name="connsiteY190" fmla="*/ 439270 h 4536141"/>
              <a:gd name="connsiteX191" fmla="*/ 636494 w 3263153"/>
              <a:gd name="connsiteY191" fmla="*/ 385482 h 4536141"/>
              <a:gd name="connsiteX192" fmla="*/ 645459 w 3263153"/>
              <a:gd name="connsiteY192" fmla="*/ 358588 h 4536141"/>
              <a:gd name="connsiteX193" fmla="*/ 663388 w 3263153"/>
              <a:gd name="connsiteY193" fmla="*/ 295835 h 4536141"/>
              <a:gd name="connsiteX194" fmla="*/ 681317 w 3263153"/>
              <a:gd name="connsiteY194" fmla="*/ 268941 h 4536141"/>
              <a:gd name="connsiteX195" fmla="*/ 708212 w 3263153"/>
              <a:gd name="connsiteY195" fmla="*/ 197223 h 4536141"/>
              <a:gd name="connsiteX196" fmla="*/ 717176 w 3263153"/>
              <a:gd name="connsiteY196" fmla="*/ 161364 h 4536141"/>
              <a:gd name="connsiteX197" fmla="*/ 735106 w 3263153"/>
              <a:gd name="connsiteY197" fmla="*/ 125505 h 4536141"/>
              <a:gd name="connsiteX198" fmla="*/ 762000 w 3263153"/>
              <a:gd name="connsiteY198" fmla="*/ 53788 h 4536141"/>
              <a:gd name="connsiteX199" fmla="*/ 788894 w 3263153"/>
              <a:gd name="connsiteY199" fmla="*/ 44823 h 4536141"/>
              <a:gd name="connsiteX200" fmla="*/ 851647 w 3263153"/>
              <a:gd name="connsiteY200" fmla="*/ 35858 h 4536141"/>
              <a:gd name="connsiteX201" fmla="*/ 1102659 w 3263153"/>
              <a:gd name="connsiteY201" fmla="*/ 8964 h 4536141"/>
              <a:gd name="connsiteX202" fmla="*/ 1138517 w 3263153"/>
              <a:gd name="connsiteY202" fmla="*/ 0 h 4536141"/>
              <a:gd name="connsiteX203" fmla="*/ 1264023 w 3263153"/>
              <a:gd name="connsiteY203" fmla="*/ 17929 h 4536141"/>
              <a:gd name="connsiteX204" fmla="*/ 1299882 w 3263153"/>
              <a:gd name="connsiteY204" fmla="*/ 26894 h 4536141"/>
              <a:gd name="connsiteX205" fmla="*/ 1416423 w 3263153"/>
              <a:gd name="connsiteY205" fmla="*/ 44823 h 4536141"/>
              <a:gd name="connsiteX206" fmla="*/ 1470212 w 3263153"/>
              <a:gd name="connsiteY206" fmla="*/ 62753 h 4536141"/>
              <a:gd name="connsiteX207" fmla="*/ 1497106 w 3263153"/>
              <a:gd name="connsiteY207" fmla="*/ 80682 h 4536141"/>
              <a:gd name="connsiteX208" fmla="*/ 1568823 w 3263153"/>
              <a:gd name="connsiteY208" fmla="*/ 98611 h 4536141"/>
              <a:gd name="connsiteX209" fmla="*/ 1613647 w 3263153"/>
              <a:gd name="connsiteY209" fmla="*/ 125505 h 4536141"/>
              <a:gd name="connsiteX210" fmla="*/ 1631576 w 3263153"/>
              <a:gd name="connsiteY210" fmla="*/ 143435 h 4536141"/>
              <a:gd name="connsiteX211" fmla="*/ 1658470 w 3263153"/>
              <a:gd name="connsiteY211" fmla="*/ 152400 h 4536141"/>
              <a:gd name="connsiteX212" fmla="*/ 1792941 w 3263153"/>
              <a:gd name="connsiteY212" fmla="*/ 152400 h 4536141"/>
              <a:gd name="connsiteX213" fmla="*/ 1766047 w 3263153"/>
              <a:gd name="connsiteY213" fmla="*/ 161364 h 4536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Lst>
            <a:rect l="l" t="t" r="r" b="b"/>
            <a:pathLst>
              <a:path w="3263153" h="4536141">
                <a:moveTo>
                  <a:pt x="1667435" y="143435"/>
                </a:moveTo>
                <a:lnTo>
                  <a:pt x="1667435" y="143435"/>
                </a:lnTo>
                <a:cubicBezTo>
                  <a:pt x="1703294" y="146423"/>
                  <a:pt x="1739095" y="150223"/>
                  <a:pt x="1775012" y="152400"/>
                </a:cubicBezTo>
                <a:cubicBezTo>
                  <a:pt x="1837721" y="156200"/>
                  <a:pt x="1900646" y="156354"/>
                  <a:pt x="1963270" y="161364"/>
                </a:cubicBezTo>
                <a:cubicBezTo>
                  <a:pt x="1975552" y="162347"/>
                  <a:pt x="1987102" y="167656"/>
                  <a:pt x="1999129" y="170329"/>
                </a:cubicBezTo>
                <a:cubicBezTo>
                  <a:pt x="2148846" y="203600"/>
                  <a:pt x="1935694" y="151298"/>
                  <a:pt x="2088776" y="197223"/>
                </a:cubicBezTo>
                <a:cubicBezTo>
                  <a:pt x="2103371" y="201601"/>
                  <a:pt x="2118818" y="202492"/>
                  <a:pt x="2133600" y="206188"/>
                </a:cubicBezTo>
                <a:cubicBezTo>
                  <a:pt x="2142767" y="208480"/>
                  <a:pt x="2151327" y="212861"/>
                  <a:pt x="2160494" y="215153"/>
                </a:cubicBezTo>
                <a:cubicBezTo>
                  <a:pt x="2180957" y="220269"/>
                  <a:pt x="2211717" y="222835"/>
                  <a:pt x="2232212" y="233082"/>
                </a:cubicBezTo>
                <a:cubicBezTo>
                  <a:pt x="2284223" y="259087"/>
                  <a:pt x="2232107" y="245370"/>
                  <a:pt x="2294964" y="268941"/>
                </a:cubicBezTo>
                <a:cubicBezTo>
                  <a:pt x="2306500" y="273267"/>
                  <a:pt x="2318870" y="274917"/>
                  <a:pt x="2330823" y="277905"/>
                </a:cubicBezTo>
                <a:cubicBezTo>
                  <a:pt x="2371783" y="305213"/>
                  <a:pt x="2350096" y="288215"/>
                  <a:pt x="2393576" y="331694"/>
                </a:cubicBezTo>
                <a:lnTo>
                  <a:pt x="2429435" y="367553"/>
                </a:lnTo>
                <a:cubicBezTo>
                  <a:pt x="2452052" y="401480"/>
                  <a:pt x="2439745" y="386829"/>
                  <a:pt x="2465294" y="412376"/>
                </a:cubicBezTo>
                <a:cubicBezTo>
                  <a:pt x="2497994" y="510474"/>
                  <a:pt x="2445840" y="361877"/>
                  <a:pt x="2492188" y="466164"/>
                </a:cubicBezTo>
                <a:cubicBezTo>
                  <a:pt x="2499864" y="483435"/>
                  <a:pt x="2504141" y="502023"/>
                  <a:pt x="2510117" y="519953"/>
                </a:cubicBezTo>
                <a:cubicBezTo>
                  <a:pt x="2513105" y="528918"/>
                  <a:pt x="2516790" y="537680"/>
                  <a:pt x="2519082" y="546847"/>
                </a:cubicBezTo>
                <a:cubicBezTo>
                  <a:pt x="2522070" y="558800"/>
                  <a:pt x="2519335" y="573993"/>
                  <a:pt x="2528047" y="582705"/>
                </a:cubicBezTo>
                <a:cubicBezTo>
                  <a:pt x="2536759" y="591417"/>
                  <a:pt x="2552105" y="588130"/>
                  <a:pt x="2563906" y="591670"/>
                </a:cubicBezTo>
                <a:cubicBezTo>
                  <a:pt x="2582008" y="597101"/>
                  <a:pt x="2601969" y="599117"/>
                  <a:pt x="2617694" y="609600"/>
                </a:cubicBezTo>
                <a:cubicBezTo>
                  <a:pt x="2626659" y="615576"/>
                  <a:pt x="2635821" y="621267"/>
                  <a:pt x="2644588" y="627529"/>
                </a:cubicBezTo>
                <a:cubicBezTo>
                  <a:pt x="2722451" y="683145"/>
                  <a:pt x="2643941" y="630085"/>
                  <a:pt x="2707341" y="672353"/>
                </a:cubicBezTo>
                <a:cubicBezTo>
                  <a:pt x="2713317" y="681318"/>
                  <a:pt x="2718539" y="690834"/>
                  <a:pt x="2725270" y="699247"/>
                </a:cubicBezTo>
                <a:cubicBezTo>
                  <a:pt x="2739515" y="717053"/>
                  <a:pt x="2761629" y="730998"/>
                  <a:pt x="2779059" y="744070"/>
                </a:cubicBezTo>
                <a:cubicBezTo>
                  <a:pt x="2785035" y="753035"/>
                  <a:pt x="2790258" y="762551"/>
                  <a:pt x="2796988" y="770964"/>
                </a:cubicBezTo>
                <a:cubicBezTo>
                  <a:pt x="2815613" y="794246"/>
                  <a:pt x="2819052" y="784751"/>
                  <a:pt x="2832847" y="815788"/>
                </a:cubicBezTo>
                <a:cubicBezTo>
                  <a:pt x="2840523" y="833058"/>
                  <a:pt x="2833872" y="861124"/>
                  <a:pt x="2850776" y="869576"/>
                </a:cubicBezTo>
                <a:cubicBezTo>
                  <a:pt x="2950623" y="919498"/>
                  <a:pt x="2824836" y="859847"/>
                  <a:pt x="2922494" y="896470"/>
                </a:cubicBezTo>
                <a:cubicBezTo>
                  <a:pt x="2935007" y="901163"/>
                  <a:pt x="2946070" y="909136"/>
                  <a:pt x="2958353" y="914400"/>
                </a:cubicBezTo>
                <a:cubicBezTo>
                  <a:pt x="2967038" y="918122"/>
                  <a:pt x="2976282" y="920376"/>
                  <a:pt x="2985247" y="923364"/>
                </a:cubicBezTo>
                <a:cubicBezTo>
                  <a:pt x="3009192" y="947310"/>
                  <a:pt x="3004825" y="939163"/>
                  <a:pt x="3021106" y="977153"/>
                </a:cubicBezTo>
                <a:cubicBezTo>
                  <a:pt x="3024828" y="985838"/>
                  <a:pt x="3024167" y="996668"/>
                  <a:pt x="3030070" y="1004047"/>
                </a:cubicBezTo>
                <a:cubicBezTo>
                  <a:pt x="3036800" y="1012460"/>
                  <a:pt x="3047999" y="1016000"/>
                  <a:pt x="3056964" y="1021976"/>
                </a:cubicBezTo>
                <a:cubicBezTo>
                  <a:pt x="3093298" y="1076475"/>
                  <a:pt x="3059051" y="1018573"/>
                  <a:pt x="3083859" y="1084729"/>
                </a:cubicBezTo>
                <a:cubicBezTo>
                  <a:pt x="3088551" y="1097242"/>
                  <a:pt x="3096825" y="1108180"/>
                  <a:pt x="3101788" y="1120588"/>
                </a:cubicBezTo>
                <a:cubicBezTo>
                  <a:pt x="3129256" y="1189261"/>
                  <a:pt x="3103282" y="1157942"/>
                  <a:pt x="3137647" y="1192305"/>
                </a:cubicBezTo>
                <a:cubicBezTo>
                  <a:pt x="3159575" y="1301942"/>
                  <a:pt x="3134904" y="1188226"/>
                  <a:pt x="3155576" y="1264023"/>
                </a:cubicBezTo>
                <a:cubicBezTo>
                  <a:pt x="3162060" y="1287797"/>
                  <a:pt x="3173506" y="1335741"/>
                  <a:pt x="3173506" y="1335741"/>
                </a:cubicBezTo>
                <a:cubicBezTo>
                  <a:pt x="3170518" y="1350682"/>
                  <a:pt x="3167267" y="1365573"/>
                  <a:pt x="3164541" y="1380564"/>
                </a:cubicBezTo>
                <a:cubicBezTo>
                  <a:pt x="3161289" y="1398448"/>
                  <a:pt x="3159985" y="1416719"/>
                  <a:pt x="3155576" y="1434353"/>
                </a:cubicBezTo>
                <a:cubicBezTo>
                  <a:pt x="3150992" y="1452688"/>
                  <a:pt x="3148131" y="1472416"/>
                  <a:pt x="3137647" y="1488141"/>
                </a:cubicBezTo>
                <a:lnTo>
                  <a:pt x="3119717" y="1515035"/>
                </a:lnTo>
                <a:cubicBezTo>
                  <a:pt x="3100662" y="1572204"/>
                  <a:pt x="3112984" y="1511645"/>
                  <a:pt x="3146612" y="1595717"/>
                </a:cubicBezTo>
                <a:cubicBezTo>
                  <a:pt x="3152588" y="1610658"/>
                  <a:pt x="3158005" y="1625836"/>
                  <a:pt x="3164541" y="1640541"/>
                </a:cubicBezTo>
                <a:cubicBezTo>
                  <a:pt x="3169968" y="1652753"/>
                  <a:pt x="3177206" y="1664117"/>
                  <a:pt x="3182470" y="1676400"/>
                </a:cubicBezTo>
                <a:cubicBezTo>
                  <a:pt x="3204018" y="1726679"/>
                  <a:pt x="3175391" y="1679700"/>
                  <a:pt x="3209364" y="1739153"/>
                </a:cubicBezTo>
                <a:cubicBezTo>
                  <a:pt x="3214710" y="1748508"/>
                  <a:pt x="3222475" y="1756410"/>
                  <a:pt x="3227294" y="1766047"/>
                </a:cubicBezTo>
                <a:cubicBezTo>
                  <a:pt x="3244744" y="1800945"/>
                  <a:pt x="3227985" y="1788578"/>
                  <a:pt x="3245223" y="1828800"/>
                </a:cubicBezTo>
                <a:cubicBezTo>
                  <a:pt x="3249467" y="1838703"/>
                  <a:pt x="3257176" y="1846729"/>
                  <a:pt x="3263153" y="1855694"/>
                </a:cubicBezTo>
                <a:cubicBezTo>
                  <a:pt x="3260165" y="1906494"/>
                  <a:pt x="3259013" y="1957435"/>
                  <a:pt x="3254188" y="2008094"/>
                </a:cubicBezTo>
                <a:cubicBezTo>
                  <a:pt x="3252187" y="2029106"/>
                  <a:pt x="3242020" y="2050682"/>
                  <a:pt x="3236259" y="2070847"/>
                </a:cubicBezTo>
                <a:cubicBezTo>
                  <a:pt x="3232874" y="2082694"/>
                  <a:pt x="3232804" y="2095685"/>
                  <a:pt x="3227294" y="2106705"/>
                </a:cubicBezTo>
                <a:cubicBezTo>
                  <a:pt x="3223514" y="2114265"/>
                  <a:pt x="3214644" y="2118035"/>
                  <a:pt x="3209364" y="2124635"/>
                </a:cubicBezTo>
                <a:cubicBezTo>
                  <a:pt x="3175213" y="2167324"/>
                  <a:pt x="3210645" y="2138722"/>
                  <a:pt x="3164541" y="2169458"/>
                </a:cubicBezTo>
                <a:cubicBezTo>
                  <a:pt x="3161553" y="2178423"/>
                  <a:pt x="3162258" y="2189671"/>
                  <a:pt x="3155576" y="2196353"/>
                </a:cubicBezTo>
                <a:cubicBezTo>
                  <a:pt x="3148894" y="2203035"/>
                  <a:pt x="3136785" y="2200455"/>
                  <a:pt x="3128682" y="2205317"/>
                </a:cubicBezTo>
                <a:cubicBezTo>
                  <a:pt x="3121434" y="2209666"/>
                  <a:pt x="3116729" y="2217270"/>
                  <a:pt x="3110753" y="2223247"/>
                </a:cubicBezTo>
                <a:cubicBezTo>
                  <a:pt x="3113741" y="2232212"/>
                  <a:pt x="3114855" y="2242038"/>
                  <a:pt x="3119717" y="2250141"/>
                </a:cubicBezTo>
                <a:cubicBezTo>
                  <a:pt x="3124066" y="2257389"/>
                  <a:pt x="3133867" y="2260510"/>
                  <a:pt x="3137647" y="2268070"/>
                </a:cubicBezTo>
                <a:cubicBezTo>
                  <a:pt x="3146099" y="2284974"/>
                  <a:pt x="3149600" y="2303929"/>
                  <a:pt x="3155576" y="2321858"/>
                </a:cubicBezTo>
                <a:cubicBezTo>
                  <a:pt x="3158564" y="2330823"/>
                  <a:pt x="3162249" y="2339585"/>
                  <a:pt x="3164541" y="2348753"/>
                </a:cubicBezTo>
                <a:lnTo>
                  <a:pt x="3182470" y="2420470"/>
                </a:lnTo>
                <a:cubicBezTo>
                  <a:pt x="3179482" y="2498164"/>
                  <a:pt x="3181507" y="2576214"/>
                  <a:pt x="3173506" y="2653553"/>
                </a:cubicBezTo>
                <a:cubicBezTo>
                  <a:pt x="3172397" y="2664270"/>
                  <a:pt x="3159820" y="2670544"/>
                  <a:pt x="3155576" y="2680447"/>
                </a:cubicBezTo>
                <a:cubicBezTo>
                  <a:pt x="3150723" y="2691771"/>
                  <a:pt x="3150756" y="2704702"/>
                  <a:pt x="3146612" y="2716305"/>
                </a:cubicBezTo>
                <a:cubicBezTo>
                  <a:pt x="3135787" y="2746615"/>
                  <a:pt x="3118559" y="2774729"/>
                  <a:pt x="3110753" y="2805953"/>
                </a:cubicBezTo>
                <a:cubicBezTo>
                  <a:pt x="3094225" y="2872062"/>
                  <a:pt x="3111986" y="2812041"/>
                  <a:pt x="3083859" y="2877670"/>
                </a:cubicBezTo>
                <a:cubicBezTo>
                  <a:pt x="3080137" y="2886356"/>
                  <a:pt x="3080564" y="2897004"/>
                  <a:pt x="3074894" y="2904564"/>
                </a:cubicBezTo>
                <a:cubicBezTo>
                  <a:pt x="3062216" y="2921468"/>
                  <a:pt x="3045011" y="2934447"/>
                  <a:pt x="3030070" y="2949388"/>
                </a:cubicBezTo>
                <a:cubicBezTo>
                  <a:pt x="3021105" y="2958353"/>
                  <a:pt x="3013725" y="2969250"/>
                  <a:pt x="3003176" y="2976282"/>
                </a:cubicBezTo>
                <a:cubicBezTo>
                  <a:pt x="2994211" y="2982258"/>
                  <a:pt x="2984462" y="2987199"/>
                  <a:pt x="2976282" y="2994211"/>
                </a:cubicBezTo>
                <a:cubicBezTo>
                  <a:pt x="2922138" y="3040620"/>
                  <a:pt x="2962946" y="3022562"/>
                  <a:pt x="2913529" y="3039035"/>
                </a:cubicBezTo>
                <a:cubicBezTo>
                  <a:pt x="2910541" y="3048000"/>
                  <a:pt x="2903228" y="3056574"/>
                  <a:pt x="2904564" y="3065929"/>
                </a:cubicBezTo>
                <a:cubicBezTo>
                  <a:pt x="2906454" y="3079159"/>
                  <a:pt x="2917066" y="3089576"/>
                  <a:pt x="2922494" y="3101788"/>
                </a:cubicBezTo>
                <a:cubicBezTo>
                  <a:pt x="2936784" y="3133940"/>
                  <a:pt x="2939532" y="3143938"/>
                  <a:pt x="2949388" y="3173505"/>
                </a:cubicBezTo>
                <a:cubicBezTo>
                  <a:pt x="2946400" y="3221317"/>
                  <a:pt x="2946896" y="3269475"/>
                  <a:pt x="2940423" y="3316941"/>
                </a:cubicBezTo>
                <a:cubicBezTo>
                  <a:pt x="2937869" y="3335667"/>
                  <a:pt x="2928470" y="3352800"/>
                  <a:pt x="2922494" y="3370729"/>
                </a:cubicBezTo>
                <a:cubicBezTo>
                  <a:pt x="2919506" y="3379694"/>
                  <a:pt x="2915821" y="3388456"/>
                  <a:pt x="2913529" y="3397623"/>
                </a:cubicBezTo>
                <a:cubicBezTo>
                  <a:pt x="2910541" y="3409576"/>
                  <a:pt x="2909417" y="3422157"/>
                  <a:pt x="2904564" y="3433482"/>
                </a:cubicBezTo>
                <a:cubicBezTo>
                  <a:pt x="2900320" y="3443385"/>
                  <a:pt x="2892611" y="3451411"/>
                  <a:pt x="2886635" y="3460376"/>
                </a:cubicBezTo>
                <a:cubicBezTo>
                  <a:pt x="2881624" y="3480420"/>
                  <a:pt x="2868470" y="3536929"/>
                  <a:pt x="2859741" y="3550023"/>
                </a:cubicBezTo>
                <a:cubicBezTo>
                  <a:pt x="2853765" y="3558988"/>
                  <a:pt x="2846630" y="3567280"/>
                  <a:pt x="2841812" y="3576917"/>
                </a:cubicBezTo>
                <a:cubicBezTo>
                  <a:pt x="2837586" y="3585369"/>
                  <a:pt x="2836569" y="3595125"/>
                  <a:pt x="2832847" y="3603811"/>
                </a:cubicBezTo>
                <a:cubicBezTo>
                  <a:pt x="2827583" y="3616094"/>
                  <a:pt x="2820181" y="3627387"/>
                  <a:pt x="2814917" y="3639670"/>
                </a:cubicBezTo>
                <a:cubicBezTo>
                  <a:pt x="2811195" y="3648355"/>
                  <a:pt x="2811623" y="3659004"/>
                  <a:pt x="2805953" y="3666564"/>
                </a:cubicBezTo>
                <a:cubicBezTo>
                  <a:pt x="2793275" y="3683468"/>
                  <a:pt x="2776070" y="3696447"/>
                  <a:pt x="2761129" y="3711388"/>
                </a:cubicBezTo>
                <a:lnTo>
                  <a:pt x="2734235" y="3738282"/>
                </a:lnTo>
                <a:cubicBezTo>
                  <a:pt x="2725270" y="3747247"/>
                  <a:pt x="2719368" y="3761167"/>
                  <a:pt x="2707341" y="3765176"/>
                </a:cubicBezTo>
                <a:lnTo>
                  <a:pt x="2680447" y="3774141"/>
                </a:lnTo>
                <a:cubicBezTo>
                  <a:pt x="2674470" y="3780117"/>
                  <a:pt x="2670431" y="3789102"/>
                  <a:pt x="2662517" y="3792070"/>
                </a:cubicBezTo>
                <a:cubicBezTo>
                  <a:pt x="2645498" y="3798452"/>
                  <a:pt x="2626473" y="3797092"/>
                  <a:pt x="2608729" y="3801035"/>
                </a:cubicBezTo>
                <a:cubicBezTo>
                  <a:pt x="2599504" y="3803085"/>
                  <a:pt x="2590800" y="3807012"/>
                  <a:pt x="2581835" y="3810000"/>
                </a:cubicBezTo>
                <a:cubicBezTo>
                  <a:pt x="2569882" y="3807012"/>
                  <a:pt x="2557823" y="3804420"/>
                  <a:pt x="2545976" y="3801035"/>
                </a:cubicBezTo>
                <a:cubicBezTo>
                  <a:pt x="2536890" y="3798439"/>
                  <a:pt x="2527534" y="3787844"/>
                  <a:pt x="2519082" y="3792070"/>
                </a:cubicBezTo>
                <a:cubicBezTo>
                  <a:pt x="2510630" y="3796296"/>
                  <a:pt x="2512409" y="3809797"/>
                  <a:pt x="2510117" y="3818964"/>
                </a:cubicBezTo>
                <a:cubicBezTo>
                  <a:pt x="2494608" y="3881001"/>
                  <a:pt x="2512739" y="3846409"/>
                  <a:pt x="2483223" y="3890682"/>
                </a:cubicBezTo>
                <a:cubicBezTo>
                  <a:pt x="2477247" y="3908611"/>
                  <a:pt x="2475778" y="3928745"/>
                  <a:pt x="2465294" y="3944470"/>
                </a:cubicBezTo>
                <a:cubicBezTo>
                  <a:pt x="2410098" y="4027261"/>
                  <a:pt x="2480538" y="3925413"/>
                  <a:pt x="2429435" y="3989294"/>
                </a:cubicBezTo>
                <a:cubicBezTo>
                  <a:pt x="2422705" y="3997707"/>
                  <a:pt x="2417768" y="4007421"/>
                  <a:pt x="2411506" y="4016188"/>
                </a:cubicBezTo>
                <a:cubicBezTo>
                  <a:pt x="2402822" y="4028346"/>
                  <a:pt x="2393180" y="4039807"/>
                  <a:pt x="2384612" y="4052047"/>
                </a:cubicBezTo>
                <a:cubicBezTo>
                  <a:pt x="2366356" y="4078127"/>
                  <a:pt x="2355247" y="4104225"/>
                  <a:pt x="2330823" y="4123764"/>
                </a:cubicBezTo>
                <a:cubicBezTo>
                  <a:pt x="2322410" y="4130495"/>
                  <a:pt x="2313284" y="4136348"/>
                  <a:pt x="2303929" y="4141694"/>
                </a:cubicBezTo>
                <a:cubicBezTo>
                  <a:pt x="2292326" y="4148324"/>
                  <a:pt x="2280023" y="4153647"/>
                  <a:pt x="2268070" y="4159623"/>
                </a:cubicBezTo>
                <a:cubicBezTo>
                  <a:pt x="2262094" y="4165600"/>
                  <a:pt x="2257389" y="4173204"/>
                  <a:pt x="2250141" y="4177553"/>
                </a:cubicBezTo>
                <a:cubicBezTo>
                  <a:pt x="2227222" y="4191304"/>
                  <a:pt x="2178423" y="4213411"/>
                  <a:pt x="2178423" y="4213411"/>
                </a:cubicBezTo>
                <a:cubicBezTo>
                  <a:pt x="2172447" y="4219388"/>
                  <a:pt x="2168054" y="4227561"/>
                  <a:pt x="2160494" y="4231341"/>
                </a:cubicBezTo>
                <a:cubicBezTo>
                  <a:pt x="2149474" y="4236851"/>
                  <a:pt x="2136482" y="4236920"/>
                  <a:pt x="2124635" y="4240305"/>
                </a:cubicBezTo>
                <a:cubicBezTo>
                  <a:pt x="2115549" y="4242901"/>
                  <a:pt x="2106589" y="4245952"/>
                  <a:pt x="2097741" y="4249270"/>
                </a:cubicBezTo>
                <a:cubicBezTo>
                  <a:pt x="1977905" y="4294210"/>
                  <a:pt x="2117201" y="4246121"/>
                  <a:pt x="2017059" y="4276164"/>
                </a:cubicBezTo>
                <a:cubicBezTo>
                  <a:pt x="1998956" y="4281595"/>
                  <a:pt x="1981200" y="4288118"/>
                  <a:pt x="1963270" y="4294094"/>
                </a:cubicBezTo>
                <a:lnTo>
                  <a:pt x="1936376" y="4303058"/>
                </a:lnTo>
                <a:lnTo>
                  <a:pt x="1909482" y="4312023"/>
                </a:lnTo>
                <a:cubicBezTo>
                  <a:pt x="1908935" y="4311932"/>
                  <a:pt x="1840414" y="4303385"/>
                  <a:pt x="1828800" y="4294094"/>
                </a:cubicBezTo>
                <a:cubicBezTo>
                  <a:pt x="1820387" y="4287363"/>
                  <a:pt x="1817601" y="4275613"/>
                  <a:pt x="1810870" y="4267200"/>
                </a:cubicBezTo>
                <a:cubicBezTo>
                  <a:pt x="1796269" y="4248949"/>
                  <a:pt x="1786020" y="4244656"/>
                  <a:pt x="1766047" y="4231341"/>
                </a:cubicBezTo>
                <a:cubicBezTo>
                  <a:pt x="1758079" y="4255244"/>
                  <a:pt x="1753921" y="4271942"/>
                  <a:pt x="1739153" y="4294094"/>
                </a:cubicBezTo>
                <a:cubicBezTo>
                  <a:pt x="1725888" y="4313991"/>
                  <a:pt x="1677514" y="4341163"/>
                  <a:pt x="1667435" y="4347882"/>
                </a:cubicBezTo>
                <a:lnTo>
                  <a:pt x="1640541" y="4365811"/>
                </a:lnTo>
                <a:cubicBezTo>
                  <a:pt x="1631576" y="4371788"/>
                  <a:pt x="1624100" y="4381128"/>
                  <a:pt x="1613647" y="4383741"/>
                </a:cubicBezTo>
                <a:lnTo>
                  <a:pt x="1577788" y="4392705"/>
                </a:lnTo>
                <a:cubicBezTo>
                  <a:pt x="1565835" y="4398682"/>
                  <a:pt x="1553532" y="4404005"/>
                  <a:pt x="1541929" y="4410635"/>
                </a:cubicBezTo>
                <a:cubicBezTo>
                  <a:pt x="1521183" y="4422490"/>
                  <a:pt x="1503253" y="4440475"/>
                  <a:pt x="1479176" y="4446494"/>
                </a:cubicBezTo>
                <a:cubicBezTo>
                  <a:pt x="1443908" y="4455311"/>
                  <a:pt x="1406088" y="4452927"/>
                  <a:pt x="1371600" y="4464423"/>
                </a:cubicBezTo>
                <a:lnTo>
                  <a:pt x="1317812" y="4482353"/>
                </a:lnTo>
                <a:cubicBezTo>
                  <a:pt x="1308847" y="4485341"/>
                  <a:pt x="1300085" y="4489025"/>
                  <a:pt x="1290917" y="4491317"/>
                </a:cubicBezTo>
                <a:cubicBezTo>
                  <a:pt x="1278964" y="4494305"/>
                  <a:pt x="1266905" y="4496897"/>
                  <a:pt x="1255059" y="4500282"/>
                </a:cubicBezTo>
                <a:cubicBezTo>
                  <a:pt x="1245973" y="4502878"/>
                  <a:pt x="1237462" y="4507557"/>
                  <a:pt x="1228164" y="4509247"/>
                </a:cubicBezTo>
                <a:cubicBezTo>
                  <a:pt x="1165706" y="4520603"/>
                  <a:pt x="1067560" y="4523767"/>
                  <a:pt x="1013012" y="4527176"/>
                </a:cubicBezTo>
                <a:cubicBezTo>
                  <a:pt x="995082" y="4530164"/>
                  <a:pt x="977400" y="4536141"/>
                  <a:pt x="959223" y="4536141"/>
                </a:cubicBezTo>
                <a:cubicBezTo>
                  <a:pt x="936692" y="4536141"/>
                  <a:pt x="923564" y="4518311"/>
                  <a:pt x="905435" y="4509247"/>
                </a:cubicBezTo>
                <a:cubicBezTo>
                  <a:pt x="896983" y="4505021"/>
                  <a:pt x="886993" y="4504508"/>
                  <a:pt x="878541" y="4500282"/>
                </a:cubicBezTo>
                <a:cubicBezTo>
                  <a:pt x="770902" y="4446463"/>
                  <a:pt x="917092" y="4514449"/>
                  <a:pt x="833717" y="4464423"/>
                </a:cubicBezTo>
                <a:cubicBezTo>
                  <a:pt x="825614" y="4459561"/>
                  <a:pt x="815275" y="4459684"/>
                  <a:pt x="806823" y="4455458"/>
                </a:cubicBezTo>
                <a:cubicBezTo>
                  <a:pt x="742132" y="4423112"/>
                  <a:pt x="822656" y="4451035"/>
                  <a:pt x="744070" y="4419600"/>
                </a:cubicBezTo>
                <a:cubicBezTo>
                  <a:pt x="726523" y="4412581"/>
                  <a:pt x="707830" y="4408689"/>
                  <a:pt x="690282" y="4401670"/>
                </a:cubicBezTo>
                <a:cubicBezTo>
                  <a:pt x="654425" y="4387327"/>
                  <a:pt x="639353" y="4378143"/>
                  <a:pt x="600635" y="4374776"/>
                </a:cubicBezTo>
                <a:cubicBezTo>
                  <a:pt x="546966" y="4370109"/>
                  <a:pt x="493058" y="4368799"/>
                  <a:pt x="439270" y="4365811"/>
                </a:cubicBezTo>
                <a:cubicBezTo>
                  <a:pt x="430305" y="4362823"/>
                  <a:pt x="421642" y="4358700"/>
                  <a:pt x="412376" y="4356847"/>
                </a:cubicBezTo>
                <a:cubicBezTo>
                  <a:pt x="336467" y="4341665"/>
                  <a:pt x="368953" y="4354955"/>
                  <a:pt x="304800" y="4338917"/>
                </a:cubicBezTo>
                <a:cubicBezTo>
                  <a:pt x="260270" y="4327785"/>
                  <a:pt x="293369" y="4331269"/>
                  <a:pt x="242047" y="4312023"/>
                </a:cubicBezTo>
                <a:cubicBezTo>
                  <a:pt x="230511" y="4307697"/>
                  <a:pt x="217989" y="4306598"/>
                  <a:pt x="206188" y="4303058"/>
                </a:cubicBezTo>
                <a:cubicBezTo>
                  <a:pt x="188086" y="4297627"/>
                  <a:pt x="152400" y="4285129"/>
                  <a:pt x="152400" y="4285129"/>
                </a:cubicBezTo>
                <a:cubicBezTo>
                  <a:pt x="146423" y="4279153"/>
                  <a:pt x="139541" y="4273962"/>
                  <a:pt x="134470" y="4267200"/>
                </a:cubicBezTo>
                <a:cubicBezTo>
                  <a:pt x="121541" y="4249961"/>
                  <a:pt x="98612" y="4213411"/>
                  <a:pt x="98612" y="4213411"/>
                </a:cubicBezTo>
                <a:cubicBezTo>
                  <a:pt x="95624" y="4198470"/>
                  <a:pt x="93656" y="4183288"/>
                  <a:pt x="89647" y="4168588"/>
                </a:cubicBezTo>
                <a:cubicBezTo>
                  <a:pt x="84674" y="4150355"/>
                  <a:pt x="71717" y="4114800"/>
                  <a:pt x="71717" y="4114800"/>
                </a:cubicBezTo>
                <a:cubicBezTo>
                  <a:pt x="68729" y="4096870"/>
                  <a:pt x="66318" y="4078835"/>
                  <a:pt x="62753" y="4061011"/>
                </a:cubicBezTo>
                <a:cubicBezTo>
                  <a:pt x="33970" y="3917095"/>
                  <a:pt x="76143" y="4152591"/>
                  <a:pt x="44823" y="3980329"/>
                </a:cubicBezTo>
                <a:cubicBezTo>
                  <a:pt x="41572" y="3962446"/>
                  <a:pt x="39424" y="3944365"/>
                  <a:pt x="35859" y="3926541"/>
                </a:cubicBezTo>
                <a:cubicBezTo>
                  <a:pt x="23985" y="3867169"/>
                  <a:pt x="26707" y="3911508"/>
                  <a:pt x="17929" y="3836894"/>
                </a:cubicBezTo>
                <a:cubicBezTo>
                  <a:pt x="-11089" y="3590250"/>
                  <a:pt x="25244" y="3852253"/>
                  <a:pt x="0" y="3675529"/>
                </a:cubicBezTo>
                <a:cubicBezTo>
                  <a:pt x="4188" y="3524742"/>
                  <a:pt x="5571" y="3354875"/>
                  <a:pt x="17929" y="3200400"/>
                </a:cubicBezTo>
                <a:cubicBezTo>
                  <a:pt x="19850" y="3176385"/>
                  <a:pt x="24233" y="3152627"/>
                  <a:pt x="26894" y="3128682"/>
                </a:cubicBezTo>
                <a:cubicBezTo>
                  <a:pt x="30211" y="3098834"/>
                  <a:pt x="29344" y="3068351"/>
                  <a:pt x="35859" y="3039035"/>
                </a:cubicBezTo>
                <a:cubicBezTo>
                  <a:pt x="41398" y="3014111"/>
                  <a:pt x="54365" y="2991432"/>
                  <a:pt x="62753" y="2967317"/>
                </a:cubicBezTo>
                <a:cubicBezTo>
                  <a:pt x="78275" y="2922691"/>
                  <a:pt x="92635" y="2877670"/>
                  <a:pt x="107576" y="2832847"/>
                </a:cubicBezTo>
                <a:cubicBezTo>
                  <a:pt x="113553" y="2814917"/>
                  <a:pt x="117054" y="2795962"/>
                  <a:pt x="125506" y="2779058"/>
                </a:cubicBezTo>
                <a:lnTo>
                  <a:pt x="152400" y="2725270"/>
                </a:lnTo>
                <a:cubicBezTo>
                  <a:pt x="162047" y="2686680"/>
                  <a:pt x="164834" y="2679578"/>
                  <a:pt x="170329" y="2635623"/>
                </a:cubicBezTo>
                <a:cubicBezTo>
                  <a:pt x="178380" y="2571213"/>
                  <a:pt x="176004" y="2549377"/>
                  <a:pt x="188259" y="2492188"/>
                </a:cubicBezTo>
                <a:cubicBezTo>
                  <a:pt x="193422" y="2468093"/>
                  <a:pt x="200212" y="2444376"/>
                  <a:pt x="206188" y="2420470"/>
                </a:cubicBezTo>
                <a:cubicBezTo>
                  <a:pt x="209176" y="2408517"/>
                  <a:pt x="210577" y="2396051"/>
                  <a:pt x="215153" y="2384611"/>
                </a:cubicBezTo>
                <a:cubicBezTo>
                  <a:pt x="224624" y="2360934"/>
                  <a:pt x="235021" y="2337484"/>
                  <a:pt x="242047" y="2312894"/>
                </a:cubicBezTo>
                <a:cubicBezTo>
                  <a:pt x="245432" y="2301047"/>
                  <a:pt x="248339" y="2289063"/>
                  <a:pt x="251012" y="2277035"/>
                </a:cubicBezTo>
                <a:cubicBezTo>
                  <a:pt x="254317" y="2262161"/>
                  <a:pt x="255677" y="2246829"/>
                  <a:pt x="259976" y="2232211"/>
                </a:cubicBezTo>
                <a:cubicBezTo>
                  <a:pt x="288606" y="2134868"/>
                  <a:pt x="282981" y="2150343"/>
                  <a:pt x="313764" y="2088776"/>
                </a:cubicBezTo>
                <a:cubicBezTo>
                  <a:pt x="316752" y="2070847"/>
                  <a:pt x="319164" y="2052812"/>
                  <a:pt x="322729" y="2034988"/>
                </a:cubicBezTo>
                <a:cubicBezTo>
                  <a:pt x="338658" y="1955348"/>
                  <a:pt x="335138" y="2036401"/>
                  <a:pt x="349623" y="1891553"/>
                </a:cubicBezTo>
                <a:lnTo>
                  <a:pt x="367553" y="1712258"/>
                </a:lnTo>
                <a:cubicBezTo>
                  <a:pt x="370541" y="1682376"/>
                  <a:pt x="371580" y="1652234"/>
                  <a:pt x="376517" y="1622611"/>
                </a:cubicBezTo>
                <a:cubicBezTo>
                  <a:pt x="379505" y="1604682"/>
                  <a:pt x="381917" y="1586647"/>
                  <a:pt x="385482" y="1568823"/>
                </a:cubicBezTo>
                <a:cubicBezTo>
                  <a:pt x="387898" y="1556741"/>
                  <a:pt x="392421" y="1545117"/>
                  <a:pt x="394447" y="1532964"/>
                </a:cubicBezTo>
                <a:cubicBezTo>
                  <a:pt x="398408" y="1509200"/>
                  <a:pt x="399451" y="1485011"/>
                  <a:pt x="403412" y="1461247"/>
                </a:cubicBezTo>
                <a:cubicBezTo>
                  <a:pt x="405437" y="1449094"/>
                  <a:pt x="409703" y="1437415"/>
                  <a:pt x="412376" y="1425388"/>
                </a:cubicBezTo>
                <a:cubicBezTo>
                  <a:pt x="415681" y="1410514"/>
                  <a:pt x="417645" y="1395346"/>
                  <a:pt x="421341" y="1380564"/>
                </a:cubicBezTo>
                <a:cubicBezTo>
                  <a:pt x="423633" y="1371397"/>
                  <a:pt x="427710" y="1362756"/>
                  <a:pt x="430306" y="1353670"/>
                </a:cubicBezTo>
                <a:cubicBezTo>
                  <a:pt x="433691" y="1341823"/>
                  <a:pt x="436282" y="1329764"/>
                  <a:pt x="439270" y="1317811"/>
                </a:cubicBezTo>
                <a:cubicBezTo>
                  <a:pt x="442258" y="1290917"/>
                  <a:pt x="444408" y="1263917"/>
                  <a:pt x="448235" y="1237129"/>
                </a:cubicBezTo>
                <a:cubicBezTo>
                  <a:pt x="450390" y="1222045"/>
                  <a:pt x="454883" y="1207365"/>
                  <a:pt x="457200" y="1192305"/>
                </a:cubicBezTo>
                <a:cubicBezTo>
                  <a:pt x="460863" y="1168493"/>
                  <a:pt x="462590" y="1144413"/>
                  <a:pt x="466164" y="1120588"/>
                </a:cubicBezTo>
                <a:cubicBezTo>
                  <a:pt x="498582" y="904470"/>
                  <a:pt x="471942" y="1087852"/>
                  <a:pt x="493059" y="968188"/>
                </a:cubicBezTo>
                <a:cubicBezTo>
                  <a:pt x="499377" y="932388"/>
                  <a:pt x="499492" y="895099"/>
                  <a:pt x="510988" y="860611"/>
                </a:cubicBezTo>
                <a:cubicBezTo>
                  <a:pt x="527008" y="812551"/>
                  <a:pt x="514493" y="853804"/>
                  <a:pt x="528917" y="788894"/>
                </a:cubicBezTo>
                <a:cubicBezTo>
                  <a:pt x="531590" y="776866"/>
                  <a:pt x="535466" y="765117"/>
                  <a:pt x="537882" y="753035"/>
                </a:cubicBezTo>
                <a:cubicBezTo>
                  <a:pt x="541447" y="735211"/>
                  <a:pt x="542904" y="716991"/>
                  <a:pt x="546847" y="699247"/>
                </a:cubicBezTo>
                <a:cubicBezTo>
                  <a:pt x="548897" y="690022"/>
                  <a:pt x="553216" y="681439"/>
                  <a:pt x="555812" y="672353"/>
                </a:cubicBezTo>
                <a:cubicBezTo>
                  <a:pt x="559197" y="660506"/>
                  <a:pt x="561236" y="648295"/>
                  <a:pt x="564776" y="636494"/>
                </a:cubicBezTo>
                <a:cubicBezTo>
                  <a:pt x="572922" y="609340"/>
                  <a:pt x="582705" y="582705"/>
                  <a:pt x="591670" y="555811"/>
                </a:cubicBezTo>
                <a:cubicBezTo>
                  <a:pt x="594658" y="546846"/>
                  <a:pt x="598343" y="538084"/>
                  <a:pt x="600635" y="528917"/>
                </a:cubicBezTo>
                <a:cubicBezTo>
                  <a:pt x="603623" y="516964"/>
                  <a:pt x="607184" y="505140"/>
                  <a:pt x="609600" y="493058"/>
                </a:cubicBezTo>
                <a:cubicBezTo>
                  <a:pt x="613165" y="475234"/>
                  <a:pt x="614156" y="456904"/>
                  <a:pt x="618564" y="439270"/>
                </a:cubicBezTo>
                <a:cubicBezTo>
                  <a:pt x="623148" y="420935"/>
                  <a:pt x="630517" y="403411"/>
                  <a:pt x="636494" y="385482"/>
                </a:cubicBezTo>
                <a:cubicBezTo>
                  <a:pt x="639482" y="376517"/>
                  <a:pt x="643167" y="367756"/>
                  <a:pt x="645459" y="358588"/>
                </a:cubicBezTo>
                <a:cubicBezTo>
                  <a:pt x="648332" y="347093"/>
                  <a:pt x="656956" y="308700"/>
                  <a:pt x="663388" y="295835"/>
                </a:cubicBezTo>
                <a:cubicBezTo>
                  <a:pt x="668206" y="286198"/>
                  <a:pt x="675341" y="277906"/>
                  <a:pt x="681317" y="268941"/>
                </a:cubicBezTo>
                <a:cubicBezTo>
                  <a:pt x="704331" y="176887"/>
                  <a:pt x="673049" y="290992"/>
                  <a:pt x="708212" y="197223"/>
                </a:cubicBezTo>
                <a:cubicBezTo>
                  <a:pt x="712538" y="185687"/>
                  <a:pt x="712850" y="172900"/>
                  <a:pt x="717176" y="161364"/>
                </a:cubicBezTo>
                <a:cubicBezTo>
                  <a:pt x="721868" y="148851"/>
                  <a:pt x="729842" y="137788"/>
                  <a:pt x="735106" y="125505"/>
                </a:cubicBezTo>
                <a:cubicBezTo>
                  <a:pt x="742987" y="107115"/>
                  <a:pt x="751070" y="66904"/>
                  <a:pt x="762000" y="53788"/>
                </a:cubicBezTo>
                <a:cubicBezTo>
                  <a:pt x="768050" y="46529"/>
                  <a:pt x="779628" y="46676"/>
                  <a:pt x="788894" y="44823"/>
                </a:cubicBezTo>
                <a:cubicBezTo>
                  <a:pt x="809614" y="40679"/>
                  <a:pt x="830838" y="39530"/>
                  <a:pt x="851647" y="35858"/>
                </a:cubicBezTo>
                <a:cubicBezTo>
                  <a:pt x="1021840" y="5824"/>
                  <a:pt x="861863" y="22342"/>
                  <a:pt x="1102659" y="8964"/>
                </a:cubicBezTo>
                <a:cubicBezTo>
                  <a:pt x="1114612" y="5976"/>
                  <a:pt x="1126197" y="0"/>
                  <a:pt x="1138517" y="0"/>
                </a:cubicBezTo>
                <a:cubicBezTo>
                  <a:pt x="1173765" y="0"/>
                  <a:pt x="1226777" y="9652"/>
                  <a:pt x="1264023" y="17929"/>
                </a:cubicBezTo>
                <a:cubicBezTo>
                  <a:pt x="1276050" y="20602"/>
                  <a:pt x="1287729" y="24869"/>
                  <a:pt x="1299882" y="26894"/>
                </a:cubicBezTo>
                <a:cubicBezTo>
                  <a:pt x="1346632" y="34685"/>
                  <a:pt x="1373329" y="33070"/>
                  <a:pt x="1416423" y="44823"/>
                </a:cubicBezTo>
                <a:cubicBezTo>
                  <a:pt x="1434657" y="49796"/>
                  <a:pt x="1454487" y="52270"/>
                  <a:pt x="1470212" y="62753"/>
                </a:cubicBezTo>
                <a:cubicBezTo>
                  <a:pt x="1479177" y="68729"/>
                  <a:pt x="1486981" y="77000"/>
                  <a:pt x="1497106" y="80682"/>
                </a:cubicBezTo>
                <a:cubicBezTo>
                  <a:pt x="1520264" y="89103"/>
                  <a:pt x="1568823" y="98611"/>
                  <a:pt x="1568823" y="98611"/>
                </a:cubicBezTo>
                <a:cubicBezTo>
                  <a:pt x="1614256" y="144044"/>
                  <a:pt x="1555457" y="90590"/>
                  <a:pt x="1613647" y="125505"/>
                </a:cubicBezTo>
                <a:cubicBezTo>
                  <a:pt x="1620895" y="129854"/>
                  <a:pt x="1624329" y="139086"/>
                  <a:pt x="1631576" y="143435"/>
                </a:cubicBezTo>
                <a:cubicBezTo>
                  <a:pt x="1639679" y="148297"/>
                  <a:pt x="1649035" y="151876"/>
                  <a:pt x="1658470" y="152400"/>
                </a:cubicBezTo>
                <a:cubicBezTo>
                  <a:pt x="1703225" y="154886"/>
                  <a:pt x="1748117" y="152400"/>
                  <a:pt x="1792941" y="152400"/>
                </a:cubicBezTo>
                <a:lnTo>
                  <a:pt x="1766047" y="161364"/>
                </a:ln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xmlns="" id="{BABAB65D-22A6-41CF-AE7B-B2CA97F24326}"/>
              </a:ext>
            </a:extLst>
          </p:cNvPr>
          <p:cNvSpPr/>
          <p:nvPr/>
        </p:nvSpPr>
        <p:spPr>
          <a:xfrm>
            <a:off x="1504424" y="-652533"/>
            <a:ext cx="2731285" cy="3796786"/>
          </a:xfrm>
          <a:custGeom>
            <a:avLst/>
            <a:gdLst>
              <a:gd name="connsiteX0" fmla="*/ 1667435 w 3263153"/>
              <a:gd name="connsiteY0" fmla="*/ 143435 h 4536141"/>
              <a:gd name="connsiteX1" fmla="*/ 1667435 w 3263153"/>
              <a:gd name="connsiteY1" fmla="*/ 143435 h 4536141"/>
              <a:gd name="connsiteX2" fmla="*/ 1775012 w 3263153"/>
              <a:gd name="connsiteY2" fmla="*/ 152400 h 4536141"/>
              <a:gd name="connsiteX3" fmla="*/ 1963270 w 3263153"/>
              <a:gd name="connsiteY3" fmla="*/ 161364 h 4536141"/>
              <a:gd name="connsiteX4" fmla="*/ 1999129 w 3263153"/>
              <a:gd name="connsiteY4" fmla="*/ 170329 h 4536141"/>
              <a:gd name="connsiteX5" fmla="*/ 2088776 w 3263153"/>
              <a:gd name="connsiteY5" fmla="*/ 197223 h 4536141"/>
              <a:gd name="connsiteX6" fmla="*/ 2133600 w 3263153"/>
              <a:gd name="connsiteY6" fmla="*/ 206188 h 4536141"/>
              <a:gd name="connsiteX7" fmla="*/ 2160494 w 3263153"/>
              <a:gd name="connsiteY7" fmla="*/ 215153 h 4536141"/>
              <a:gd name="connsiteX8" fmla="*/ 2232212 w 3263153"/>
              <a:gd name="connsiteY8" fmla="*/ 233082 h 4536141"/>
              <a:gd name="connsiteX9" fmla="*/ 2294964 w 3263153"/>
              <a:gd name="connsiteY9" fmla="*/ 268941 h 4536141"/>
              <a:gd name="connsiteX10" fmla="*/ 2330823 w 3263153"/>
              <a:gd name="connsiteY10" fmla="*/ 277905 h 4536141"/>
              <a:gd name="connsiteX11" fmla="*/ 2393576 w 3263153"/>
              <a:gd name="connsiteY11" fmla="*/ 331694 h 4536141"/>
              <a:gd name="connsiteX12" fmla="*/ 2429435 w 3263153"/>
              <a:gd name="connsiteY12" fmla="*/ 367553 h 4536141"/>
              <a:gd name="connsiteX13" fmla="*/ 2465294 w 3263153"/>
              <a:gd name="connsiteY13" fmla="*/ 412376 h 4536141"/>
              <a:gd name="connsiteX14" fmla="*/ 2492188 w 3263153"/>
              <a:gd name="connsiteY14" fmla="*/ 466164 h 4536141"/>
              <a:gd name="connsiteX15" fmla="*/ 2510117 w 3263153"/>
              <a:gd name="connsiteY15" fmla="*/ 519953 h 4536141"/>
              <a:gd name="connsiteX16" fmla="*/ 2519082 w 3263153"/>
              <a:gd name="connsiteY16" fmla="*/ 546847 h 4536141"/>
              <a:gd name="connsiteX17" fmla="*/ 2528047 w 3263153"/>
              <a:gd name="connsiteY17" fmla="*/ 582705 h 4536141"/>
              <a:gd name="connsiteX18" fmla="*/ 2563906 w 3263153"/>
              <a:gd name="connsiteY18" fmla="*/ 591670 h 4536141"/>
              <a:gd name="connsiteX19" fmla="*/ 2617694 w 3263153"/>
              <a:gd name="connsiteY19" fmla="*/ 609600 h 4536141"/>
              <a:gd name="connsiteX20" fmla="*/ 2644588 w 3263153"/>
              <a:gd name="connsiteY20" fmla="*/ 627529 h 4536141"/>
              <a:gd name="connsiteX21" fmla="*/ 2707341 w 3263153"/>
              <a:gd name="connsiteY21" fmla="*/ 672353 h 4536141"/>
              <a:gd name="connsiteX22" fmla="*/ 2725270 w 3263153"/>
              <a:gd name="connsiteY22" fmla="*/ 699247 h 4536141"/>
              <a:gd name="connsiteX23" fmla="*/ 2779059 w 3263153"/>
              <a:gd name="connsiteY23" fmla="*/ 744070 h 4536141"/>
              <a:gd name="connsiteX24" fmla="*/ 2796988 w 3263153"/>
              <a:gd name="connsiteY24" fmla="*/ 770964 h 4536141"/>
              <a:gd name="connsiteX25" fmla="*/ 2832847 w 3263153"/>
              <a:gd name="connsiteY25" fmla="*/ 815788 h 4536141"/>
              <a:gd name="connsiteX26" fmla="*/ 2850776 w 3263153"/>
              <a:gd name="connsiteY26" fmla="*/ 869576 h 4536141"/>
              <a:gd name="connsiteX27" fmla="*/ 2922494 w 3263153"/>
              <a:gd name="connsiteY27" fmla="*/ 896470 h 4536141"/>
              <a:gd name="connsiteX28" fmla="*/ 2958353 w 3263153"/>
              <a:gd name="connsiteY28" fmla="*/ 914400 h 4536141"/>
              <a:gd name="connsiteX29" fmla="*/ 2985247 w 3263153"/>
              <a:gd name="connsiteY29" fmla="*/ 923364 h 4536141"/>
              <a:gd name="connsiteX30" fmla="*/ 3021106 w 3263153"/>
              <a:gd name="connsiteY30" fmla="*/ 977153 h 4536141"/>
              <a:gd name="connsiteX31" fmla="*/ 3030070 w 3263153"/>
              <a:gd name="connsiteY31" fmla="*/ 1004047 h 4536141"/>
              <a:gd name="connsiteX32" fmla="*/ 3056964 w 3263153"/>
              <a:gd name="connsiteY32" fmla="*/ 1021976 h 4536141"/>
              <a:gd name="connsiteX33" fmla="*/ 3083859 w 3263153"/>
              <a:gd name="connsiteY33" fmla="*/ 1084729 h 4536141"/>
              <a:gd name="connsiteX34" fmla="*/ 3101788 w 3263153"/>
              <a:gd name="connsiteY34" fmla="*/ 1120588 h 4536141"/>
              <a:gd name="connsiteX35" fmla="*/ 3137647 w 3263153"/>
              <a:gd name="connsiteY35" fmla="*/ 1192305 h 4536141"/>
              <a:gd name="connsiteX36" fmla="*/ 3155576 w 3263153"/>
              <a:gd name="connsiteY36" fmla="*/ 1264023 h 4536141"/>
              <a:gd name="connsiteX37" fmla="*/ 3173506 w 3263153"/>
              <a:gd name="connsiteY37" fmla="*/ 1335741 h 4536141"/>
              <a:gd name="connsiteX38" fmla="*/ 3164541 w 3263153"/>
              <a:gd name="connsiteY38" fmla="*/ 1380564 h 4536141"/>
              <a:gd name="connsiteX39" fmla="*/ 3155576 w 3263153"/>
              <a:gd name="connsiteY39" fmla="*/ 1434353 h 4536141"/>
              <a:gd name="connsiteX40" fmla="*/ 3137647 w 3263153"/>
              <a:gd name="connsiteY40" fmla="*/ 1488141 h 4536141"/>
              <a:gd name="connsiteX41" fmla="*/ 3119717 w 3263153"/>
              <a:gd name="connsiteY41" fmla="*/ 1515035 h 4536141"/>
              <a:gd name="connsiteX42" fmla="*/ 3146612 w 3263153"/>
              <a:gd name="connsiteY42" fmla="*/ 1595717 h 4536141"/>
              <a:gd name="connsiteX43" fmla="*/ 3164541 w 3263153"/>
              <a:gd name="connsiteY43" fmla="*/ 1640541 h 4536141"/>
              <a:gd name="connsiteX44" fmla="*/ 3182470 w 3263153"/>
              <a:gd name="connsiteY44" fmla="*/ 1676400 h 4536141"/>
              <a:gd name="connsiteX45" fmla="*/ 3209364 w 3263153"/>
              <a:gd name="connsiteY45" fmla="*/ 1739153 h 4536141"/>
              <a:gd name="connsiteX46" fmla="*/ 3227294 w 3263153"/>
              <a:gd name="connsiteY46" fmla="*/ 1766047 h 4536141"/>
              <a:gd name="connsiteX47" fmla="*/ 3245223 w 3263153"/>
              <a:gd name="connsiteY47" fmla="*/ 1828800 h 4536141"/>
              <a:gd name="connsiteX48" fmla="*/ 3263153 w 3263153"/>
              <a:gd name="connsiteY48" fmla="*/ 1855694 h 4536141"/>
              <a:gd name="connsiteX49" fmla="*/ 3254188 w 3263153"/>
              <a:gd name="connsiteY49" fmla="*/ 2008094 h 4536141"/>
              <a:gd name="connsiteX50" fmla="*/ 3236259 w 3263153"/>
              <a:gd name="connsiteY50" fmla="*/ 2070847 h 4536141"/>
              <a:gd name="connsiteX51" fmla="*/ 3227294 w 3263153"/>
              <a:gd name="connsiteY51" fmla="*/ 2106705 h 4536141"/>
              <a:gd name="connsiteX52" fmla="*/ 3209364 w 3263153"/>
              <a:gd name="connsiteY52" fmla="*/ 2124635 h 4536141"/>
              <a:gd name="connsiteX53" fmla="*/ 3164541 w 3263153"/>
              <a:gd name="connsiteY53" fmla="*/ 2169458 h 4536141"/>
              <a:gd name="connsiteX54" fmla="*/ 3155576 w 3263153"/>
              <a:gd name="connsiteY54" fmla="*/ 2196353 h 4536141"/>
              <a:gd name="connsiteX55" fmla="*/ 3128682 w 3263153"/>
              <a:gd name="connsiteY55" fmla="*/ 2205317 h 4536141"/>
              <a:gd name="connsiteX56" fmla="*/ 3110753 w 3263153"/>
              <a:gd name="connsiteY56" fmla="*/ 2223247 h 4536141"/>
              <a:gd name="connsiteX57" fmla="*/ 3119717 w 3263153"/>
              <a:gd name="connsiteY57" fmla="*/ 2250141 h 4536141"/>
              <a:gd name="connsiteX58" fmla="*/ 3137647 w 3263153"/>
              <a:gd name="connsiteY58" fmla="*/ 2268070 h 4536141"/>
              <a:gd name="connsiteX59" fmla="*/ 3155576 w 3263153"/>
              <a:gd name="connsiteY59" fmla="*/ 2321858 h 4536141"/>
              <a:gd name="connsiteX60" fmla="*/ 3164541 w 3263153"/>
              <a:gd name="connsiteY60" fmla="*/ 2348753 h 4536141"/>
              <a:gd name="connsiteX61" fmla="*/ 3182470 w 3263153"/>
              <a:gd name="connsiteY61" fmla="*/ 2420470 h 4536141"/>
              <a:gd name="connsiteX62" fmla="*/ 3173506 w 3263153"/>
              <a:gd name="connsiteY62" fmla="*/ 2653553 h 4536141"/>
              <a:gd name="connsiteX63" fmla="*/ 3155576 w 3263153"/>
              <a:gd name="connsiteY63" fmla="*/ 2680447 h 4536141"/>
              <a:gd name="connsiteX64" fmla="*/ 3146612 w 3263153"/>
              <a:gd name="connsiteY64" fmla="*/ 2716305 h 4536141"/>
              <a:gd name="connsiteX65" fmla="*/ 3110753 w 3263153"/>
              <a:gd name="connsiteY65" fmla="*/ 2805953 h 4536141"/>
              <a:gd name="connsiteX66" fmla="*/ 3083859 w 3263153"/>
              <a:gd name="connsiteY66" fmla="*/ 2877670 h 4536141"/>
              <a:gd name="connsiteX67" fmla="*/ 3074894 w 3263153"/>
              <a:gd name="connsiteY67" fmla="*/ 2904564 h 4536141"/>
              <a:gd name="connsiteX68" fmla="*/ 3030070 w 3263153"/>
              <a:gd name="connsiteY68" fmla="*/ 2949388 h 4536141"/>
              <a:gd name="connsiteX69" fmla="*/ 3003176 w 3263153"/>
              <a:gd name="connsiteY69" fmla="*/ 2976282 h 4536141"/>
              <a:gd name="connsiteX70" fmla="*/ 2976282 w 3263153"/>
              <a:gd name="connsiteY70" fmla="*/ 2994211 h 4536141"/>
              <a:gd name="connsiteX71" fmla="*/ 2913529 w 3263153"/>
              <a:gd name="connsiteY71" fmla="*/ 3039035 h 4536141"/>
              <a:gd name="connsiteX72" fmla="*/ 2904564 w 3263153"/>
              <a:gd name="connsiteY72" fmla="*/ 3065929 h 4536141"/>
              <a:gd name="connsiteX73" fmla="*/ 2922494 w 3263153"/>
              <a:gd name="connsiteY73" fmla="*/ 3101788 h 4536141"/>
              <a:gd name="connsiteX74" fmla="*/ 2949388 w 3263153"/>
              <a:gd name="connsiteY74" fmla="*/ 3173505 h 4536141"/>
              <a:gd name="connsiteX75" fmla="*/ 2940423 w 3263153"/>
              <a:gd name="connsiteY75" fmla="*/ 3316941 h 4536141"/>
              <a:gd name="connsiteX76" fmla="*/ 2922494 w 3263153"/>
              <a:gd name="connsiteY76" fmla="*/ 3370729 h 4536141"/>
              <a:gd name="connsiteX77" fmla="*/ 2913529 w 3263153"/>
              <a:gd name="connsiteY77" fmla="*/ 3397623 h 4536141"/>
              <a:gd name="connsiteX78" fmla="*/ 2904564 w 3263153"/>
              <a:gd name="connsiteY78" fmla="*/ 3433482 h 4536141"/>
              <a:gd name="connsiteX79" fmla="*/ 2886635 w 3263153"/>
              <a:gd name="connsiteY79" fmla="*/ 3460376 h 4536141"/>
              <a:gd name="connsiteX80" fmla="*/ 2859741 w 3263153"/>
              <a:gd name="connsiteY80" fmla="*/ 3550023 h 4536141"/>
              <a:gd name="connsiteX81" fmla="*/ 2841812 w 3263153"/>
              <a:gd name="connsiteY81" fmla="*/ 3576917 h 4536141"/>
              <a:gd name="connsiteX82" fmla="*/ 2832847 w 3263153"/>
              <a:gd name="connsiteY82" fmla="*/ 3603811 h 4536141"/>
              <a:gd name="connsiteX83" fmla="*/ 2814917 w 3263153"/>
              <a:gd name="connsiteY83" fmla="*/ 3639670 h 4536141"/>
              <a:gd name="connsiteX84" fmla="*/ 2805953 w 3263153"/>
              <a:gd name="connsiteY84" fmla="*/ 3666564 h 4536141"/>
              <a:gd name="connsiteX85" fmla="*/ 2761129 w 3263153"/>
              <a:gd name="connsiteY85" fmla="*/ 3711388 h 4536141"/>
              <a:gd name="connsiteX86" fmla="*/ 2734235 w 3263153"/>
              <a:gd name="connsiteY86" fmla="*/ 3738282 h 4536141"/>
              <a:gd name="connsiteX87" fmla="*/ 2707341 w 3263153"/>
              <a:gd name="connsiteY87" fmla="*/ 3765176 h 4536141"/>
              <a:gd name="connsiteX88" fmla="*/ 2680447 w 3263153"/>
              <a:gd name="connsiteY88" fmla="*/ 3774141 h 4536141"/>
              <a:gd name="connsiteX89" fmla="*/ 2662517 w 3263153"/>
              <a:gd name="connsiteY89" fmla="*/ 3792070 h 4536141"/>
              <a:gd name="connsiteX90" fmla="*/ 2608729 w 3263153"/>
              <a:gd name="connsiteY90" fmla="*/ 3801035 h 4536141"/>
              <a:gd name="connsiteX91" fmla="*/ 2581835 w 3263153"/>
              <a:gd name="connsiteY91" fmla="*/ 3810000 h 4536141"/>
              <a:gd name="connsiteX92" fmla="*/ 2545976 w 3263153"/>
              <a:gd name="connsiteY92" fmla="*/ 3801035 h 4536141"/>
              <a:gd name="connsiteX93" fmla="*/ 2519082 w 3263153"/>
              <a:gd name="connsiteY93" fmla="*/ 3792070 h 4536141"/>
              <a:gd name="connsiteX94" fmla="*/ 2510117 w 3263153"/>
              <a:gd name="connsiteY94" fmla="*/ 3818964 h 4536141"/>
              <a:gd name="connsiteX95" fmla="*/ 2483223 w 3263153"/>
              <a:gd name="connsiteY95" fmla="*/ 3890682 h 4536141"/>
              <a:gd name="connsiteX96" fmla="*/ 2465294 w 3263153"/>
              <a:gd name="connsiteY96" fmla="*/ 3944470 h 4536141"/>
              <a:gd name="connsiteX97" fmla="*/ 2429435 w 3263153"/>
              <a:gd name="connsiteY97" fmla="*/ 3989294 h 4536141"/>
              <a:gd name="connsiteX98" fmla="*/ 2411506 w 3263153"/>
              <a:gd name="connsiteY98" fmla="*/ 4016188 h 4536141"/>
              <a:gd name="connsiteX99" fmla="*/ 2384612 w 3263153"/>
              <a:gd name="connsiteY99" fmla="*/ 4052047 h 4536141"/>
              <a:gd name="connsiteX100" fmla="*/ 2330823 w 3263153"/>
              <a:gd name="connsiteY100" fmla="*/ 4123764 h 4536141"/>
              <a:gd name="connsiteX101" fmla="*/ 2303929 w 3263153"/>
              <a:gd name="connsiteY101" fmla="*/ 4141694 h 4536141"/>
              <a:gd name="connsiteX102" fmla="*/ 2268070 w 3263153"/>
              <a:gd name="connsiteY102" fmla="*/ 4159623 h 4536141"/>
              <a:gd name="connsiteX103" fmla="*/ 2250141 w 3263153"/>
              <a:gd name="connsiteY103" fmla="*/ 4177553 h 4536141"/>
              <a:gd name="connsiteX104" fmla="*/ 2178423 w 3263153"/>
              <a:gd name="connsiteY104" fmla="*/ 4213411 h 4536141"/>
              <a:gd name="connsiteX105" fmla="*/ 2160494 w 3263153"/>
              <a:gd name="connsiteY105" fmla="*/ 4231341 h 4536141"/>
              <a:gd name="connsiteX106" fmla="*/ 2124635 w 3263153"/>
              <a:gd name="connsiteY106" fmla="*/ 4240305 h 4536141"/>
              <a:gd name="connsiteX107" fmla="*/ 2097741 w 3263153"/>
              <a:gd name="connsiteY107" fmla="*/ 4249270 h 4536141"/>
              <a:gd name="connsiteX108" fmla="*/ 2017059 w 3263153"/>
              <a:gd name="connsiteY108" fmla="*/ 4276164 h 4536141"/>
              <a:gd name="connsiteX109" fmla="*/ 1963270 w 3263153"/>
              <a:gd name="connsiteY109" fmla="*/ 4294094 h 4536141"/>
              <a:gd name="connsiteX110" fmla="*/ 1936376 w 3263153"/>
              <a:gd name="connsiteY110" fmla="*/ 4303058 h 4536141"/>
              <a:gd name="connsiteX111" fmla="*/ 1909482 w 3263153"/>
              <a:gd name="connsiteY111" fmla="*/ 4312023 h 4536141"/>
              <a:gd name="connsiteX112" fmla="*/ 1828800 w 3263153"/>
              <a:gd name="connsiteY112" fmla="*/ 4294094 h 4536141"/>
              <a:gd name="connsiteX113" fmla="*/ 1810870 w 3263153"/>
              <a:gd name="connsiteY113" fmla="*/ 4267200 h 4536141"/>
              <a:gd name="connsiteX114" fmla="*/ 1766047 w 3263153"/>
              <a:gd name="connsiteY114" fmla="*/ 4231341 h 4536141"/>
              <a:gd name="connsiteX115" fmla="*/ 1739153 w 3263153"/>
              <a:gd name="connsiteY115" fmla="*/ 4294094 h 4536141"/>
              <a:gd name="connsiteX116" fmla="*/ 1667435 w 3263153"/>
              <a:gd name="connsiteY116" fmla="*/ 4347882 h 4536141"/>
              <a:gd name="connsiteX117" fmla="*/ 1640541 w 3263153"/>
              <a:gd name="connsiteY117" fmla="*/ 4365811 h 4536141"/>
              <a:gd name="connsiteX118" fmla="*/ 1613647 w 3263153"/>
              <a:gd name="connsiteY118" fmla="*/ 4383741 h 4536141"/>
              <a:gd name="connsiteX119" fmla="*/ 1577788 w 3263153"/>
              <a:gd name="connsiteY119" fmla="*/ 4392705 h 4536141"/>
              <a:gd name="connsiteX120" fmla="*/ 1541929 w 3263153"/>
              <a:gd name="connsiteY120" fmla="*/ 4410635 h 4536141"/>
              <a:gd name="connsiteX121" fmla="*/ 1479176 w 3263153"/>
              <a:gd name="connsiteY121" fmla="*/ 4446494 h 4536141"/>
              <a:gd name="connsiteX122" fmla="*/ 1371600 w 3263153"/>
              <a:gd name="connsiteY122" fmla="*/ 4464423 h 4536141"/>
              <a:gd name="connsiteX123" fmla="*/ 1317812 w 3263153"/>
              <a:gd name="connsiteY123" fmla="*/ 4482353 h 4536141"/>
              <a:gd name="connsiteX124" fmla="*/ 1290917 w 3263153"/>
              <a:gd name="connsiteY124" fmla="*/ 4491317 h 4536141"/>
              <a:gd name="connsiteX125" fmla="*/ 1255059 w 3263153"/>
              <a:gd name="connsiteY125" fmla="*/ 4500282 h 4536141"/>
              <a:gd name="connsiteX126" fmla="*/ 1228164 w 3263153"/>
              <a:gd name="connsiteY126" fmla="*/ 4509247 h 4536141"/>
              <a:gd name="connsiteX127" fmla="*/ 1013012 w 3263153"/>
              <a:gd name="connsiteY127" fmla="*/ 4527176 h 4536141"/>
              <a:gd name="connsiteX128" fmla="*/ 959223 w 3263153"/>
              <a:gd name="connsiteY128" fmla="*/ 4536141 h 4536141"/>
              <a:gd name="connsiteX129" fmla="*/ 905435 w 3263153"/>
              <a:gd name="connsiteY129" fmla="*/ 4509247 h 4536141"/>
              <a:gd name="connsiteX130" fmla="*/ 878541 w 3263153"/>
              <a:gd name="connsiteY130" fmla="*/ 4500282 h 4536141"/>
              <a:gd name="connsiteX131" fmla="*/ 833717 w 3263153"/>
              <a:gd name="connsiteY131" fmla="*/ 4464423 h 4536141"/>
              <a:gd name="connsiteX132" fmla="*/ 806823 w 3263153"/>
              <a:gd name="connsiteY132" fmla="*/ 4455458 h 4536141"/>
              <a:gd name="connsiteX133" fmla="*/ 744070 w 3263153"/>
              <a:gd name="connsiteY133" fmla="*/ 4419600 h 4536141"/>
              <a:gd name="connsiteX134" fmla="*/ 690282 w 3263153"/>
              <a:gd name="connsiteY134" fmla="*/ 4401670 h 4536141"/>
              <a:gd name="connsiteX135" fmla="*/ 600635 w 3263153"/>
              <a:gd name="connsiteY135" fmla="*/ 4374776 h 4536141"/>
              <a:gd name="connsiteX136" fmla="*/ 439270 w 3263153"/>
              <a:gd name="connsiteY136" fmla="*/ 4365811 h 4536141"/>
              <a:gd name="connsiteX137" fmla="*/ 412376 w 3263153"/>
              <a:gd name="connsiteY137" fmla="*/ 4356847 h 4536141"/>
              <a:gd name="connsiteX138" fmla="*/ 304800 w 3263153"/>
              <a:gd name="connsiteY138" fmla="*/ 4338917 h 4536141"/>
              <a:gd name="connsiteX139" fmla="*/ 242047 w 3263153"/>
              <a:gd name="connsiteY139" fmla="*/ 4312023 h 4536141"/>
              <a:gd name="connsiteX140" fmla="*/ 206188 w 3263153"/>
              <a:gd name="connsiteY140" fmla="*/ 4303058 h 4536141"/>
              <a:gd name="connsiteX141" fmla="*/ 152400 w 3263153"/>
              <a:gd name="connsiteY141" fmla="*/ 4285129 h 4536141"/>
              <a:gd name="connsiteX142" fmla="*/ 134470 w 3263153"/>
              <a:gd name="connsiteY142" fmla="*/ 4267200 h 4536141"/>
              <a:gd name="connsiteX143" fmla="*/ 98612 w 3263153"/>
              <a:gd name="connsiteY143" fmla="*/ 4213411 h 4536141"/>
              <a:gd name="connsiteX144" fmla="*/ 89647 w 3263153"/>
              <a:gd name="connsiteY144" fmla="*/ 4168588 h 4536141"/>
              <a:gd name="connsiteX145" fmla="*/ 71717 w 3263153"/>
              <a:gd name="connsiteY145" fmla="*/ 4114800 h 4536141"/>
              <a:gd name="connsiteX146" fmla="*/ 62753 w 3263153"/>
              <a:gd name="connsiteY146" fmla="*/ 4061011 h 4536141"/>
              <a:gd name="connsiteX147" fmla="*/ 44823 w 3263153"/>
              <a:gd name="connsiteY147" fmla="*/ 3980329 h 4536141"/>
              <a:gd name="connsiteX148" fmla="*/ 35859 w 3263153"/>
              <a:gd name="connsiteY148" fmla="*/ 3926541 h 4536141"/>
              <a:gd name="connsiteX149" fmla="*/ 17929 w 3263153"/>
              <a:gd name="connsiteY149" fmla="*/ 3836894 h 4536141"/>
              <a:gd name="connsiteX150" fmla="*/ 0 w 3263153"/>
              <a:gd name="connsiteY150" fmla="*/ 3675529 h 4536141"/>
              <a:gd name="connsiteX151" fmla="*/ 17929 w 3263153"/>
              <a:gd name="connsiteY151" fmla="*/ 3200400 h 4536141"/>
              <a:gd name="connsiteX152" fmla="*/ 26894 w 3263153"/>
              <a:gd name="connsiteY152" fmla="*/ 3128682 h 4536141"/>
              <a:gd name="connsiteX153" fmla="*/ 35859 w 3263153"/>
              <a:gd name="connsiteY153" fmla="*/ 3039035 h 4536141"/>
              <a:gd name="connsiteX154" fmla="*/ 62753 w 3263153"/>
              <a:gd name="connsiteY154" fmla="*/ 2967317 h 4536141"/>
              <a:gd name="connsiteX155" fmla="*/ 107576 w 3263153"/>
              <a:gd name="connsiteY155" fmla="*/ 2832847 h 4536141"/>
              <a:gd name="connsiteX156" fmla="*/ 125506 w 3263153"/>
              <a:gd name="connsiteY156" fmla="*/ 2779058 h 4536141"/>
              <a:gd name="connsiteX157" fmla="*/ 152400 w 3263153"/>
              <a:gd name="connsiteY157" fmla="*/ 2725270 h 4536141"/>
              <a:gd name="connsiteX158" fmla="*/ 170329 w 3263153"/>
              <a:gd name="connsiteY158" fmla="*/ 2635623 h 4536141"/>
              <a:gd name="connsiteX159" fmla="*/ 188259 w 3263153"/>
              <a:gd name="connsiteY159" fmla="*/ 2492188 h 4536141"/>
              <a:gd name="connsiteX160" fmla="*/ 206188 w 3263153"/>
              <a:gd name="connsiteY160" fmla="*/ 2420470 h 4536141"/>
              <a:gd name="connsiteX161" fmla="*/ 215153 w 3263153"/>
              <a:gd name="connsiteY161" fmla="*/ 2384611 h 4536141"/>
              <a:gd name="connsiteX162" fmla="*/ 242047 w 3263153"/>
              <a:gd name="connsiteY162" fmla="*/ 2312894 h 4536141"/>
              <a:gd name="connsiteX163" fmla="*/ 251012 w 3263153"/>
              <a:gd name="connsiteY163" fmla="*/ 2277035 h 4536141"/>
              <a:gd name="connsiteX164" fmla="*/ 259976 w 3263153"/>
              <a:gd name="connsiteY164" fmla="*/ 2232211 h 4536141"/>
              <a:gd name="connsiteX165" fmla="*/ 313764 w 3263153"/>
              <a:gd name="connsiteY165" fmla="*/ 2088776 h 4536141"/>
              <a:gd name="connsiteX166" fmla="*/ 322729 w 3263153"/>
              <a:gd name="connsiteY166" fmla="*/ 2034988 h 4536141"/>
              <a:gd name="connsiteX167" fmla="*/ 349623 w 3263153"/>
              <a:gd name="connsiteY167" fmla="*/ 1891553 h 4536141"/>
              <a:gd name="connsiteX168" fmla="*/ 367553 w 3263153"/>
              <a:gd name="connsiteY168" fmla="*/ 1712258 h 4536141"/>
              <a:gd name="connsiteX169" fmla="*/ 376517 w 3263153"/>
              <a:gd name="connsiteY169" fmla="*/ 1622611 h 4536141"/>
              <a:gd name="connsiteX170" fmla="*/ 385482 w 3263153"/>
              <a:gd name="connsiteY170" fmla="*/ 1568823 h 4536141"/>
              <a:gd name="connsiteX171" fmla="*/ 394447 w 3263153"/>
              <a:gd name="connsiteY171" fmla="*/ 1532964 h 4536141"/>
              <a:gd name="connsiteX172" fmla="*/ 403412 w 3263153"/>
              <a:gd name="connsiteY172" fmla="*/ 1461247 h 4536141"/>
              <a:gd name="connsiteX173" fmla="*/ 412376 w 3263153"/>
              <a:gd name="connsiteY173" fmla="*/ 1425388 h 4536141"/>
              <a:gd name="connsiteX174" fmla="*/ 421341 w 3263153"/>
              <a:gd name="connsiteY174" fmla="*/ 1380564 h 4536141"/>
              <a:gd name="connsiteX175" fmla="*/ 430306 w 3263153"/>
              <a:gd name="connsiteY175" fmla="*/ 1353670 h 4536141"/>
              <a:gd name="connsiteX176" fmla="*/ 439270 w 3263153"/>
              <a:gd name="connsiteY176" fmla="*/ 1317811 h 4536141"/>
              <a:gd name="connsiteX177" fmla="*/ 448235 w 3263153"/>
              <a:gd name="connsiteY177" fmla="*/ 1237129 h 4536141"/>
              <a:gd name="connsiteX178" fmla="*/ 457200 w 3263153"/>
              <a:gd name="connsiteY178" fmla="*/ 1192305 h 4536141"/>
              <a:gd name="connsiteX179" fmla="*/ 466164 w 3263153"/>
              <a:gd name="connsiteY179" fmla="*/ 1120588 h 4536141"/>
              <a:gd name="connsiteX180" fmla="*/ 493059 w 3263153"/>
              <a:gd name="connsiteY180" fmla="*/ 968188 h 4536141"/>
              <a:gd name="connsiteX181" fmla="*/ 510988 w 3263153"/>
              <a:gd name="connsiteY181" fmla="*/ 860611 h 4536141"/>
              <a:gd name="connsiteX182" fmla="*/ 528917 w 3263153"/>
              <a:gd name="connsiteY182" fmla="*/ 788894 h 4536141"/>
              <a:gd name="connsiteX183" fmla="*/ 537882 w 3263153"/>
              <a:gd name="connsiteY183" fmla="*/ 753035 h 4536141"/>
              <a:gd name="connsiteX184" fmla="*/ 546847 w 3263153"/>
              <a:gd name="connsiteY184" fmla="*/ 699247 h 4536141"/>
              <a:gd name="connsiteX185" fmla="*/ 555812 w 3263153"/>
              <a:gd name="connsiteY185" fmla="*/ 672353 h 4536141"/>
              <a:gd name="connsiteX186" fmla="*/ 564776 w 3263153"/>
              <a:gd name="connsiteY186" fmla="*/ 636494 h 4536141"/>
              <a:gd name="connsiteX187" fmla="*/ 591670 w 3263153"/>
              <a:gd name="connsiteY187" fmla="*/ 555811 h 4536141"/>
              <a:gd name="connsiteX188" fmla="*/ 600635 w 3263153"/>
              <a:gd name="connsiteY188" fmla="*/ 528917 h 4536141"/>
              <a:gd name="connsiteX189" fmla="*/ 609600 w 3263153"/>
              <a:gd name="connsiteY189" fmla="*/ 493058 h 4536141"/>
              <a:gd name="connsiteX190" fmla="*/ 618564 w 3263153"/>
              <a:gd name="connsiteY190" fmla="*/ 439270 h 4536141"/>
              <a:gd name="connsiteX191" fmla="*/ 636494 w 3263153"/>
              <a:gd name="connsiteY191" fmla="*/ 385482 h 4536141"/>
              <a:gd name="connsiteX192" fmla="*/ 645459 w 3263153"/>
              <a:gd name="connsiteY192" fmla="*/ 358588 h 4536141"/>
              <a:gd name="connsiteX193" fmla="*/ 663388 w 3263153"/>
              <a:gd name="connsiteY193" fmla="*/ 295835 h 4536141"/>
              <a:gd name="connsiteX194" fmla="*/ 681317 w 3263153"/>
              <a:gd name="connsiteY194" fmla="*/ 268941 h 4536141"/>
              <a:gd name="connsiteX195" fmla="*/ 708212 w 3263153"/>
              <a:gd name="connsiteY195" fmla="*/ 197223 h 4536141"/>
              <a:gd name="connsiteX196" fmla="*/ 717176 w 3263153"/>
              <a:gd name="connsiteY196" fmla="*/ 161364 h 4536141"/>
              <a:gd name="connsiteX197" fmla="*/ 735106 w 3263153"/>
              <a:gd name="connsiteY197" fmla="*/ 125505 h 4536141"/>
              <a:gd name="connsiteX198" fmla="*/ 762000 w 3263153"/>
              <a:gd name="connsiteY198" fmla="*/ 53788 h 4536141"/>
              <a:gd name="connsiteX199" fmla="*/ 788894 w 3263153"/>
              <a:gd name="connsiteY199" fmla="*/ 44823 h 4536141"/>
              <a:gd name="connsiteX200" fmla="*/ 851647 w 3263153"/>
              <a:gd name="connsiteY200" fmla="*/ 35858 h 4536141"/>
              <a:gd name="connsiteX201" fmla="*/ 1102659 w 3263153"/>
              <a:gd name="connsiteY201" fmla="*/ 8964 h 4536141"/>
              <a:gd name="connsiteX202" fmla="*/ 1138517 w 3263153"/>
              <a:gd name="connsiteY202" fmla="*/ 0 h 4536141"/>
              <a:gd name="connsiteX203" fmla="*/ 1264023 w 3263153"/>
              <a:gd name="connsiteY203" fmla="*/ 17929 h 4536141"/>
              <a:gd name="connsiteX204" fmla="*/ 1299882 w 3263153"/>
              <a:gd name="connsiteY204" fmla="*/ 26894 h 4536141"/>
              <a:gd name="connsiteX205" fmla="*/ 1416423 w 3263153"/>
              <a:gd name="connsiteY205" fmla="*/ 44823 h 4536141"/>
              <a:gd name="connsiteX206" fmla="*/ 1470212 w 3263153"/>
              <a:gd name="connsiteY206" fmla="*/ 62753 h 4536141"/>
              <a:gd name="connsiteX207" fmla="*/ 1497106 w 3263153"/>
              <a:gd name="connsiteY207" fmla="*/ 80682 h 4536141"/>
              <a:gd name="connsiteX208" fmla="*/ 1568823 w 3263153"/>
              <a:gd name="connsiteY208" fmla="*/ 98611 h 4536141"/>
              <a:gd name="connsiteX209" fmla="*/ 1613647 w 3263153"/>
              <a:gd name="connsiteY209" fmla="*/ 125505 h 4536141"/>
              <a:gd name="connsiteX210" fmla="*/ 1631576 w 3263153"/>
              <a:gd name="connsiteY210" fmla="*/ 143435 h 4536141"/>
              <a:gd name="connsiteX211" fmla="*/ 1658470 w 3263153"/>
              <a:gd name="connsiteY211" fmla="*/ 152400 h 4536141"/>
              <a:gd name="connsiteX212" fmla="*/ 1792941 w 3263153"/>
              <a:gd name="connsiteY212" fmla="*/ 152400 h 4536141"/>
              <a:gd name="connsiteX213" fmla="*/ 1766047 w 3263153"/>
              <a:gd name="connsiteY213" fmla="*/ 161364 h 4536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Lst>
            <a:rect l="l" t="t" r="r" b="b"/>
            <a:pathLst>
              <a:path w="3263153" h="4536141">
                <a:moveTo>
                  <a:pt x="1667435" y="143435"/>
                </a:moveTo>
                <a:lnTo>
                  <a:pt x="1667435" y="143435"/>
                </a:lnTo>
                <a:cubicBezTo>
                  <a:pt x="1703294" y="146423"/>
                  <a:pt x="1739095" y="150223"/>
                  <a:pt x="1775012" y="152400"/>
                </a:cubicBezTo>
                <a:cubicBezTo>
                  <a:pt x="1837721" y="156200"/>
                  <a:pt x="1900646" y="156354"/>
                  <a:pt x="1963270" y="161364"/>
                </a:cubicBezTo>
                <a:cubicBezTo>
                  <a:pt x="1975552" y="162347"/>
                  <a:pt x="1987102" y="167656"/>
                  <a:pt x="1999129" y="170329"/>
                </a:cubicBezTo>
                <a:cubicBezTo>
                  <a:pt x="2148846" y="203600"/>
                  <a:pt x="1935694" y="151298"/>
                  <a:pt x="2088776" y="197223"/>
                </a:cubicBezTo>
                <a:cubicBezTo>
                  <a:pt x="2103371" y="201601"/>
                  <a:pt x="2118818" y="202492"/>
                  <a:pt x="2133600" y="206188"/>
                </a:cubicBezTo>
                <a:cubicBezTo>
                  <a:pt x="2142767" y="208480"/>
                  <a:pt x="2151327" y="212861"/>
                  <a:pt x="2160494" y="215153"/>
                </a:cubicBezTo>
                <a:cubicBezTo>
                  <a:pt x="2180957" y="220269"/>
                  <a:pt x="2211717" y="222835"/>
                  <a:pt x="2232212" y="233082"/>
                </a:cubicBezTo>
                <a:cubicBezTo>
                  <a:pt x="2284223" y="259087"/>
                  <a:pt x="2232107" y="245370"/>
                  <a:pt x="2294964" y="268941"/>
                </a:cubicBezTo>
                <a:cubicBezTo>
                  <a:pt x="2306500" y="273267"/>
                  <a:pt x="2318870" y="274917"/>
                  <a:pt x="2330823" y="277905"/>
                </a:cubicBezTo>
                <a:cubicBezTo>
                  <a:pt x="2371783" y="305213"/>
                  <a:pt x="2350096" y="288215"/>
                  <a:pt x="2393576" y="331694"/>
                </a:cubicBezTo>
                <a:lnTo>
                  <a:pt x="2429435" y="367553"/>
                </a:lnTo>
                <a:cubicBezTo>
                  <a:pt x="2452052" y="401480"/>
                  <a:pt x="2439745" y="386829"/>
                  <a:pt x="2465294" y="412376"/>
                </a:cubicBezTo>
                <a:cubicBezTo>
                  <a:pt x="2497994" y="510474"/>
                  <a:pt x="2445840" y="361877"/>
                  <a:pt x="2492188" y="466164"/>
                </a:cubicBezTo>
                <a:cubicBezTo>
                  <a:pt x="2499864" y="483435"/>
                  <a:pt x="2504141" y="502023"/>
                  <a:pt x="2510117" y="519953"/>
                </a:cubicBezTo>
                <a:cubicBezTo>
                  <a:pt x="2513105" y="528918"/>
                  <a:pt x="2516790" y="537680"/>
                  <a:pt x="2519082" y="546847"/>
                </a:cubicBezTo>
                <a:cubicBezTo>
                  <a:pt x="2522070" y="558800"/>
                  <a:pt x="2519335" y="573993"/>
                  <a:pt x="2528047" y="582705"/>
                </a:cubicBezTo>
                <a:cubicBezTo>
                  <a:pt x="2536759" y="591417"/>
                  <a:pt x="2552105" y="588130"/>
                  <a:pt x="2563906" y="591670"/>
                </a:cubicBezTo>
                <a:cubicBezTo>
                  <a:pt x="2582008" y="597101"/>
                  <a:pt x="2601969" y="599117"/>
                  <a:pt x="2617694" y="609600"/>
                </a:cubicBezTo>
                <a:cubicBezTo>
                  <a:pt x="2626659" y="615576"/>
                  <a:pt x="2635821" y="621267"/>
                  <a:pt x="2644588" y="627529"/>
                </a:cubicBezTo>
                <a:cubicBezTo>
                  <a:pt x="2722451" y="683145"/>
                  <a:pt x="2643941" y="630085"/>
                  <a:pt x="2707341" y="672353"/>
                </a:cubicBezTo>
                <a:cubicBezTo>
                  <a:pt x="2713317" y="681318"/>
                  <a:pt x="2718539" y="690834"/>
                  <a:pt x="2725270" y="699247"/>
                </a:cubicBezTo>
                <a:cubicBezTo>
                  <a:pt x="2739515" y="717053"/>
                  <a:pt x="2761629" y="730998"/>
                  <a:pt x="2779059" y="744070"/>
                </a:cubicBezTo>
                <a:cubicBezTo>
                  <a:pt x="2785035" y="753035"/>
                  <a:pt x="2790258" y="762551"/>
                  <a:pt x="2796988" y="770964"/>
                </a:cubicBezTo>
                <a:cubicBezTo>
                  <a:pt x="2815613" y="794246"/>
                  <a:pt x="2819052" y="784751"/>
                  <a:pt x="2832847" y="815788"/>
                </a:cubicBezTo>
                <a:cubicBezTo>
                  <a:pt x="2840523" y="833058"/>
                  <a:pt x="2833872" y="861124"/>
                  <a:pt x="2850776" y="869576"/>
                </a:cubicBezTo>
                <a:cubicBezTo>
                  <a:pt x="2950623" y="919498"/>
                  <a:pt x="2824836" y="859847"/>
                  <a:pt x="2922494" y="896470"/>
                </a:cubicBezTo>
                <a:cubicBezTo>
                  <a:pt x="2935007" y="901163"/>
                  <a:pt x="2946070" y="909136"/>
                  <a:pt x="2958353" y="914400"/>
                </a:cubicBezTo>
                <a:cubicBezTo>
                  <a:pt x="2967038" y="918122"/>
                  <a:pt x="2976282" y="920376"/>
                  <a:pt x="2985247" y="923364"/>
                </a:cubicBezTo>
                <a:cubicBezTo>
                  <a:pt x="3009192" y="947310"/>
                  <a:pt x="3004825" y="939163"/>
                  <a:pt x="3021106" y="977153"/>
                </a:cubicBezTo>
                <a:cubicBezTo>
                  <a:pt x="3024828" y="985838"/>
                  <a:pt x="3024167" y="996668"/>
                  <a:pt x="3030070" y="1004047"/>
                </a:cubicBezTo>
                <a:cubicBezTo>
                  <a:pt x="3036800" y="1012460"/>
                  <a:pt x="3047999" y="1016000"/>
                  <a:pt x="3056964" y="1021976"/>
                </a:cubicBezTo>
                <a:cubicBezTo>
                  <a:pt x="3093298" y="1076475"/>
                  <a:pt x="3059051" y="1018573"/>
                  <a:pt x="3083859" y="1084729"/>
                </a:cubicBezTo>
                <a:cubicBezTo>
                  <a:pt x="3088551" y="1097242"/>
                  <a:pt x="3096825" y="1108180"/>
                  <a:pt x="3101788" y="1120588"/>
                </a:cubicBezTo>
                <a:cubicBezTo>
                  <a:pt x="3129256" y="1189261"/>
                  <a:pt x="3103282" y="1157942"/>
                  <a:pt x="3137647" y="1192305"/>
                </a:cubicBezTo>
                <a:cubicBezTo>
                  <a:pt x="3159575" y="1301942"/>
                  <a:pt x="3134904" y="1188226"/>
                  <a:pt x="3155576" y="1264023"/>
                </a:cubicBezTo>
                <a:cubicBezTo>
                  <a:pt x="3162060" y="1287797"/>
                  <a:pt x="3173506" y="1335741"/>
                  <a:pt x="3173506" y="1335741"/>
                </a:cubicBezTo>
                <a:cubicBezTo>
                  <a:pt x="3170518" y="1350682"/>
                  <a:pt x="3167267" y="1365573"/>
                  <a:pt x="3164541" y="1380564"/>
                </a:cubicBezTo>
                <a:cubicBezTo>
                  <a:pt x="3161289" y="1398448"/>
                  <a:pt x="3159985" y="1416719"/>
                  <a:pt x="3155576" y="1434353"/>
                </a:cubicBezTo>
                <a:cubicBezTo>
                  <a:pt x="3150992" y="1452688"/>
                  <a:pt x="3148131" y="1472416"/>
                  <a:pt x="3137647" y="1488141"/>
                </a:cubicBezTo>
                <a:lnTo>
                  <a:pt x="3119717" y="1515035"/>
                </a:lnTo>
                <a:cubicBezTo>
                  <a:pt x="3100662" y="1572204"/>
                  <a:pt x="3112984" y="1511645"/>
                  <a:pt x="3146612" y="1595717"/>
                </a:cubicBezTo>
                <a:cubicBezTo>
                  <a:pt x="3152588" y="1610658"/>
                  <a:pt x="3158005" y="1625836"/>
                  <a:pt x="3164541" y="1640541"/>
                </a:cubicBezTo>
                <a:cubicBezTo>
                  <a:pt x="3169968" y="1652753"/>
                  <a:pt x="3177206" y="1664117"/>
                  <a:pt x="3182470" y="1676400"/>
                </a:cubicBezTo>
                <a:cubicBezTo>
                  <a:pt x="3204018" y="1726679"/>
                  <a:pt x="3175391" y="1679700"/>
                  <a:pt x="3209364" y="1739153"/>
                </a:cubicBezTo>
                <a:cubicBezTo>
                  <a:pt x="3214710" y="1748508"/>
                  <a:pt x="3222475" y="1756410"/>
                  <a:pt x="3227294" y="1766047"/>
                </a:cubicBezTo>
                <a:cubicBezTo>
                  <a:pt x="3244744" y="1800945"/>
                  <a:pt x="3227985" y="1788578"/>
                  <a:pt x="3245223" y="1828800"/>
                </a:cubicBezTo>
                <a:cubicBezTo>
                  <a:pt x="3249467" y="1838703"/>
                  <a:pt x="3257176" y="1846729"/>
                  <a:pt x="3263153" y="1855694"/>
                </a:cubicBezTo>
                <a:cubicBezTo>
                  <a:pt x="3260165" y="1906494"/>
                  <a:pt x="3259013" y="1957435"/>
                  <a:pt x="3254188" y="2008094"/>
                </a:cubicBezTo>
                <a:cubicBezTo>
                  <a:pt x="3252187" y="2029106"/>
                  <a:pt x="3242020" y="2050682"/>
                  <a:pt x="3236259" y="2070847"/>
                </a:cubicBezTo>
                <a:cubicBezTo>
                  <a:pt x="3232874" y="2082694"/>
                  <a:pt x="3232804" y="2095685"/>
                  <a:pt x="3227294" y="2106705"/>
                </a:cubicBezTo>
                <a:cubicBezTo>
                  <a:pt x="3223514" y="2114265"/>
                  <a:pt x="3214644" y="2118035"/>
                  <a:pt x="3209364" y="2124635"/>
                </a:cubicBezTo>
                <a:cubicBezTo>
                  <a:pt x="3175213" y="2167324"/>
                  <a:pt x="3210645" y="2138722"/>
                  <a:pt x="3164541" y="2169458"/>
                </a:cubicBezTo>
                <a:cubicBezTo>
                  <a:pt x="3161553" y="2178423"/>
                  <a:pt x="3162258" y="2189671"/>
                  <a:pt x="3155576" y="2196353"/>
                </a:cubicBezTo>
                <a:cubicBezTo>
                  <a:pt x="3148894" y="2203035"/>
                  <a:pt x="3136785" y="2200455"/>
                  <a:pt x="3128682" y="2205317"/>
                </a:cubicBezTo>
                <a:cubicBezTo>
                  <a:pt x="3121434" y="2209666"/>
                  <a:pt x="3116729" y="2217270"/>
                  <a:pt x="3110753" y="2223247"/>
                </a:cubicBezTo>
                <a:cubicBezTo>
                  <a:pt x="3113741" y="2232212"/>
                  <a:pt x="3114855" y="2242038"/>
                  <a:pt x="3119717" y="2250141"/>
                </a:cubicBezTo>
                <a:cubicBezTo>
                  <a:pt x="3124066" y="2257389"/>
                  <a:pt x="3133867" y="2260510"/>
                  <a:pt x="3137647" y="2268070"/>
                </a:cubicBezTo>
                <a:cubicBezTo>
                  <a:pt x="3146099" y="2284974"/>
                  <a:pt x="3149600" y="2303929"/>
                  <a:pt x="3155576" y="2321858"/>
                </a:cubicBezTo>
                <a:cubicBezTo>
                  <a:pt x="3158564" y="2330823"/>
                  <a:pt x="3162249" y="2339585"/>
                  <a:pt x="3164541" y="2348753"/>
                </a:cubicBezTo>
                <a:lnTo>
                  <a:pt x="3182470" y="2420470"/>
                </a:lnTo>
                <a:cubicBezTo>
                  <a:pt x="3179482" y="2498164"/>
                  <a:pt x="3181507" y="2576214"/>
                  <a:pt x="3173506" y="2653553"/>
                </a:cubicBezTo>
                <a:cubicBezTo>
                  <a:pt x="3172397" y="2664270"/>
                  <a:pt x="3159820" y="2670544"/>
                  <a:pt x="3155576" y="2680447"/>
                </a:cubicBezTo>
                <a:cubicBezTo>
                  <a:pt x="3150723" y="2691771"/>
                  <a:pt x="3150756" y="2704702"/>
                  <a:pt x="3146612" y="2716305"/>
                </a:cubicBezTo>
                <a:cubicBezTo>
                  <a:pt x="3135787" y="2746615"/>
                  <a:pt x="3118559" y="2774729"/>
                  <a:pt x="3110753" y="2805953"/>
                </a:cubicBezTo>
                <a:cubicBezTo>
                  <a:pt x="3094225" y="2872062"/>
                  <a:pt x="3111986" y="2812041"/>
                  <a:pt x="3083859" y="2877670"/>
                </a:cubicBezTo>
                <a:cubicBezTo>
                  <a:pt x="3080137" y="2886356"/>
                  <a:pt x="3080564" y="2897004"/>
                  <a:pt x="3074894" y="2904564"/>
                </a:cubicBezTo>
                <a:cubicBezTo>
                  <a:pt x="3062216" y="2921468"/>
                  <a:pt x="3045011" y="2934447"/>
                  <a:pt x="3030070" y="2949388"/>
                </a:cubicBezTo>
                <a:cubicBezTo>
                  <a:pt x="3021105" y="2958353"/>
                  <a:pt x="3013725" y="2969250"/>
                  <a:pt x="3003176" y="2976282"/>
                </a:cubicBezTo>
                <a:cubicBezTo>
                  <a:pt x="2994211" y="2982258"/>
                  <a:pt x="2984462" y="2987199"/>
                  <a:pt x="2976282" y="2994211"/>
                </a:cubicBezTo>
                <a:cubicBezTo>
                  <a:pt x="2922138" y="3040620"/>
                  <a:pt x="2962946" y="3022562"/>
                  <a:pt x="2913529" y="3039035"/>
                </a:cubicBezTo>
                <a:cubicBezTo>
                  <a:pt x="2910541" y="3048000"/>
                  <a:pt x="2903228" y="3056574"/>
                  <a:pt x="2904564" y="3065929"/>
                </a:cubicBezTo>
                <a:cubicBezTo>
                  <a:pt x="2906454" y="3079159"/>
                  <a:pt x="2917066" y="3089576"/>
                  <a:pt x="2922494" y="3101788"/>
                </a:cubicBezTo>
                <a:cubicBezTo>
                  <a:pt x="2936784" y="3133940"/>
                  <a:pt x="2939532" y="3143938"/>
                  <a:pt x="2949388" y="3173505"/>
                </a:cubicBezTo>
                <a:cubicBezTo>
                  <a:pt x="2946400" y="3221317"/>
                  <a:pt x="2946896" y="3269475"/>
                  <a:pt x="2940423" y="3316941"/>
                </a:cubicBezTo>
                <a:cubicBezTo>
                  <a:pt x="2937869" y="3335667"/>
                  <a:pt x="2928470" y="3352800"/>
                  <a:pt x="2922494" y="3370729"/>
                </a:cubicBezTo>
                <a:cubicBezTo>
                  <a:pt x="2919506" y="3379694"/>
                  <a:pt x="2915821" y="3388456"/>
                  <a:pt x="2913529" y="3397623"/>
                </a:cubicBezTo>
                <a:cubicBezTo>
                  <a:pt x="2910541" y="3409576"/>
                  <a:pt x="2909417" y="3422157"/>
                  <a:pt x="2904564" y="3433482"/>
                </a:cubicBezTo>
                <a:cubicBezTo>
                  <a:pt x="2900320" y="3443385"/>
                  <a:pt x="2892611" y="3451411"/>
                  <a:pt x="2886635" y="3460376"/>
                </a:cubicBezTo>
                <a:cubicBezTo>
                  <a:pt x="2881624" y="3480420"/>
                  <a:pt x="2868470" y="3536929"/>
                  <a:pt x="2859741" y="3550023"/>
                </a:cubicBezTo>
                <a:cubicBezTo>
                  <a:pt x="2853765" y="3558988"/>
                  <a:pt x="2846630" y="3567280"/>
                  <a:pt x="2841812" y="3576917"/>
                </a:cubicBezTo>
                <a:cubicBezTo>
                  <a:pt x="2837586" y="3585369"/>
                  <a:pt x="2836569" y="3595125"/>
                  <a:pt x="2832847" y="3603811"/>
                </a:cubicBezTo>
                <a:cubicBezTo>
                  <a:pt x="2827583" y="3616094"/>
                  <a:pt x="2820181" y="3627387"/>
                  <a:pt x="2814917" y="3639670"/>
                </a:cubicBezTo>
                <a:cubicBezTo>
                  <a:pt x="2811195" y="3648355"/>
                  <a:pt x="2811623" y="3659004"/>
                  <a:pt x="2805953" y="3666564"/>
                </a:cubicBezTo>
                <a:cubicBezTo>
                  <a:pt x="2793275" y="3683468"/>
                  <a:pt x="2776070" y="3696447"/>
                  <a:pt x="2761129" y="3711388"/>
                </a:cubicBezTo>
                <a:lnTo>
                  <a:pt x="2734235" y="3738282"/>
                </a:lnTo>
                <a:cubicBezTo>
                  <a:pt x="2725270" y="3747247"/>
                  <a:pt x="2719368" y="3761167"/>
                  <a:pt x="2707341" y="3765176"/>
                </a:cubicBezTo>
                <a:lnTo>
                  <a:pt x="2680447" y="3774141"/>
                </a:lnTo>
                <a:cubicBezTo>
                  <a:pt x="2674470" y="3780117"/>
                  <a:pt x="2670431" y="3789102"/>
                  <a:pt x="2662517" y="3792070"/>
                </a:cubicBezTo>
                <a:cubicBezTo>
                  <a:pt x="2645498" y="3798452"/>
                  <a:pt x="2626473" y="3797092"/>
                  <a:pt x="2608729" y="3801035"/>
                </a:cubicBezTo>
                <a:cubicBezTo>
                  <a:pt x="2599504" y="3803085"/>
                  <a:pt x="2590800" y="3807012"/>
                  <a:pt x="2581835" y="3810000"/>
                </a:cubicBezTo>
                <a:cubicBezTo>
                  <a:pt x="2569882" y="3807012"/>
                  <a:pt x="2557823" y="3804420"/>
                  <a:pt x="2545976" y="3801035"/>
                </a:cubicBezTo>
                <a:cubicBezTo>
                  <a:pt x="2536890" y="3798439"/>
                  <a:pt x="2527534" y="3787844"/>
                  <a:pt x="2519082" y="3792070"/>
                </a:cubicBezTo>
                <a:cubicBezTo>
                  <a:pt x="2510630" y="3796296"/>
                  <a:pt x="2512409" y="3809797"/>
                  <a:pt x="2510117" y="3818964"/>
                </a:cubicBezTo>
                <a:cubicBezTo>
                  <a:pt x="2494608" y="3881001"/>
                  <a:pt x="2512739" y="3846409"/>
                  <a:pt x="2483223" y="3890682"/>
                </a:cubicBezTo>
                <a:cubicBezTo>
                  <a:pt x="2477247" y="3908611"/>
                  <a:pt x="2475778" y="3928745"/>
                  <a:pt x="2465294" y="3944470"/>
                </a:cubicBezTo>
                <a:cubicBezTo>
                  <a:pt x="2410098" y="4027261"/>
                  <a:pt x="2480538" y="3925413"/>
                  <a:pt x="2429435" y="3989294"/>
                </a:cubicBezTo>
                <a:cubicBezTo>
                  <a:pt x="2422705" y="3997707"/>
                  <a:pt x="2417768" y="4007421"/>
                  <a:pt x="2411506" y="4016188"/>
                </a:cubicBezTo>
                <a:cubicBezTo>
                  <a:pt x="2402822" y="4028346"/>
                  <a:pt x="2393180" y="4039807"/>
                  <a:pt x="2384612" y="4052047"/>
                </a:cubicBezTo>
                <a:cubicBezTo>
                  <a:pt x="2366356" y="4078127"/>
                  <a:pt x="2355247" y="4104225"/>
                  <a:pt x="2330823" y="4123764"/>
                </a:cubicBezTo>
                <a:cubicBezTo>
                  <a:pt x="2322410" y="4130495"/>
                  <a:pt x="2313284" y="4136348"/>
                  <a:pt x="2303929" y="4141694"/>
                </a:cubicBezTo>
                <a:cubicBezTo>
                  <a:pt x="2292326" y="4148324"/>
                  <a:pt x="2280023" y="4153647"/>
                  <a:pt x="2268070" y="4159623"/>
                </a:cubicBezTo>
                <a:cubicBezTo>
                  <a:pt x="2262094" y="4165600"/>
                  <a:pt x="2257389" y="4173204"/>
                  <a:pt x="2250141" y="4177553"/>
                </a:cubicBezTo>
                <a:cubicBezTo>
                  <a:pt x="2227222" y="4191304"/>
                  <a:pt x="2178423" y="4213411"/>
                  <a:pt x="2178423" y="4213411"/>
                </a:cubicBezTo>
                <a:cubicBezTo>
                  <a:pt x="2172447" y="4219388"/>
                  <a:pt x="2168054" y="4227561"/>
                  <a:pt x="2160494" y="4231341"/>
                </a:cubicBezTo>
                <a:cubicBezTo>
                  <a:pt x="2149474" y="4236851"/>
                  <a:pt x="2136482" y="4236920"/>
                  <a:pt x="2124635" y="4240305"/>
                </a:cubicBezTo>
                <a:cubicBezTo>
                  <a:pt x="2115549" y="4242901"/>
                  <a:pt x="2106589" y="4245952"/>
                  <a:pt x="2097741" y="4249270"/>
                </a:cubicBezTo>
                <a:cubicBezTo>
                  <a:pt x="1977905" y="4294210"/>
                  <a:pt x="2117201" y="4246121"/>
                  <a:pt x="2017059" y="4276164"/>
                </a:cubicBezTo>
                <a:cubicBezTo>
                  <a:pt x="1998956" y="4281595"/>
                  <a:pt x="1981200" y="4288118"/>
                  <a:pt x="1963270" y="4294094"/>
                </a:cubicBezTo>
                <a:lnTo>
                  <a:pt x="1936376" y="4303058"/>
                </a:lnTo>
                <a:lnTo>
                  <a:pt x="1909482" y="4312023"/>
                </a:lnTo>
                <a:cubicBezTo>
                  <a:pt x="1908935" y="4311932"/>
                  <a:pt x="1840414" y="4303385"/>
                  <a:pt x="1828800" y="4294094"/>
                </a:cubicBezTo>
                <a:cubicBezTo>
                  <a:pt x="1820387" y="4287363"/>
                  <a:pt x="1817601" y="4275613"/>
                  <a:pt x="1810870" y="4267200"/>
                </a:cubicBezTo>
                <a:cubicBezTo>
                  <a:pt x="1796269" y="4248949"/>
                  <a:pt x="1786020" y="4244656"/>
                  <a:pt x="1766047" y="4231341"/>
                </a:cubicBezTo>
                <a:cubicBezTo>
                  <a:pt x="1758079" y="4255244"/>
                  <a:pt x="1753921" y="4271942"/>
                  <a:pt x="1739153" y="4294094"/>
                </a:cubicBezTo>
                <a:cubicBezTo>
                  <a:pt x="1725888" y="4313991"/>
                  <a:pt x="1677514" y="4341163"/>
                  <a:pt x="1667435" y="4347882"/>
                </a:cubicBezTo>
                <a:lnTo>
                  <a:pt x="1640541" y="4365811"/>
                </a:lnTo>
                <a:cubicBezTo>
                  <a:pt x="1631576" y="4371788"/>
                  <a:pt x="1624100" y="4381128"/>
                  <a:pt x="1613647" y="4383741"/>
                </a:cubicBezTo>
                <a:lnTo>
                  <a:pt x="1577788" y="4392705"/>
                </a:lnTo>
                <a:cubicBezTo>
                  <a:pt x="1565835" y="4398682"/>
                  <a:pt x="1553532" y="4404005"/>
                  <a:pt x="1541929" y="4410635"/>
                </a:cubicBezTo>
                <a:cubicBezTo>
                  <a:pt x="1521183" y="4422490"/>
                  <a:pt x="1503253" y="4440475"/>
                  <a:pt x="1479176" y="4446494"/>
                </a:cubicBezTo>
                <a:cubicBezTo>
                  <a:pt x="1443908" y="4455311"/>
                  <a:pt x="1406088" y="4452927"/>
                  <a:pt x="1371600" y="4464423"/>
                </a:cubicBezTo>
                <a:lnTo>
                  <a:pt x="1317812" y="4482353"/>
                </a:lnTo>
                <a:cubicBezTo>
                  <a:pt x="1308847" y="4485341"/>
                  <a:pt x="1300085" y="4489025"/>
                  <a:pt x="1290917" y="4491317"/>
                </a:cubicBezTo>
                <a:cubicBezTo>
                  <a:pt x="1278964" y="4494305"/>
                  <a:pt x="1266905" y="4496897"/>
                  <a:pt x="1255059" y="4500282"/>
                </a:cubicBezTo>
                <a:cubicBezTo>
                  <a:pt x="1245973" y="4502878"/>
                  <a:pt x="1237462" y="4507557"/>
                  <a:pt x="1228164" y="4509247"/>
                </a:cubicBezTo>
                <a:cubicBezTo>
                  <a:pt x="1165706" y="4520603"/>
                  <a:pt x="1067560" y="4523767"/>
                  <a:pt x="1013012" y="4527176"/>
                </a:cubicBezTo>
                <a:cubicBezTo>
                  <a:pt x="995082" y="4530164"/>
                  <a:pt x="977400" y="4536141"/>
                  <a:pt x="959223" y="4536141"/>
                </a:cubicBezTo>
                <a:cubicBezTo>
                  <a:pt x="936692" y="4536141"/>
                  <a:pt x="923564" y="4518311"/>
                  <a:pt x="905435" y="4509247"/>
                </a:cubicBezTo>
                <a:cubicBezTo>
                  <a:pt x="896983" y="4505021"/>
                  <a:pt x="886993" y="4504508"/>
                  <a:pt x="878541" y="4500282"/>
                </a:cubicBezTo>
                <a:cubicBezTo>
                  <a:pt x="770902" y="4446463"/>
                  <a:pt x="917092" y="4514449"/>
                  <a:pt x="833717" y="4464423"/>
                </a:cubicBezTo>
                <a:cubicBezTo>
                  <a:pt x="825614" y="4459561"/>
                  <a:pt x="815275" y="4459684"/>
                  <a:pt x="806823" y="4455458"/>
                </a:cubicBezTo>
                <a:cubicBezTo>
                  <a:pt x="742132" y="4423112"/>
                  <a:pt x="822656" y="4451035"/>
                  <a:pt x="744070" y="4419600"/>
                </a:cubicBezTo>
                <a:cubicBezTo>
                  <a:pt x="726523" y="4412581"/>
                  <a:pt x="707830" y="4408689"/>
                  <a:pt x="690282" y="4401670"/>
                </a:cubicBezTo>
                <a:cubicBezTo>
                  <a:pt x="654425" y="4387327"/>
                  <a:pt x="639353" y="4378143"/>
                  <a:pt x="600635" y="4374776"/>
                </a:cubicBezTo>
                <a:cubicBezTo>
                  <a:pt x="546966" y="4370109"/>
                  <a:pt x="493058" y="4368799"/>
                  <a:pt x="439270" y="4365811"/>
                </a:cubicBezTo>
                <a:cubicBezTo>
                  <a:pt x="430305" y="4362823"/>
                  <a:pt x="421642" y="4358700"/>
                  <a:pt x="412376" y="4356847"/>
                </a:cubicBezTo>
                <a:cubicBezTo>
                  <a:pt x="336467" y="4341665"/>
                  <a:pt x="368953" y="4354955"/>
                  <a:pt x="304800" y="4338917"/>
                </a:cubicBezTo>
                <a:cubicBezTo>
                  <a:pt x="260270" y="4327785"/>
                  <a:pt x="293369" y="4331269"/>
                  <a:pt x="242047" y="4312023"/>
                </a:cubicBezTo>
                <a:cubicBezTo>
                  <a:pt x="230511" y="4307697"/>
                  <a:pt x="217989" y="4306598"/>
                  <a:pt x="206188" y="4303058"/>
                </a:cubicBezTo>
                <a:cubicBezTo>
                  <a:pt x="188086" y="4297627"/>
                  <a:pt x="152400" y="4285129"/>
                  <a:pt x="152400" y="4285129"/>
                </a:cubicBezTo>
                <a:cubicBezTo>
                  <a:pt x="146423" y="4279153"/>
                  <a:pt x="139541" y="4273962"/>
                  <a:pt x="134470" y="4267200"/>
                </a:cubicBezTo>
                <a:cubicBezTo>
                  <a:pt x="121541" y="4249961"/>
                  <a:pt x="98612" y="4213411"/>
                  <a:pt x="98612" y="4213411"/>
                </a:cubicBezTo>
                <a:cubicBezTo>
                  <a:pt x="95624" y="4198470"/>
                  <a:pt x="93656" y="4183288"/>
                  <a:pt x="89647" y="4168588"/>
                </a:cubicBezTo>
                <a:cubicBezTo>
                  <a:pt x="84674" y="4150355"/>
                  <a:pt x="71717" y="4114800"/>
                  <a:pt x="71717" y="4114800"/>
                </a:cubicBezTo>
                <a:cubicBezTo>
                  <a:pt x="68729" y="4096870"/>
                  <a:pt x="66318" y="4078835"/>
                  <a:pt x="62753" y="4061011"/>
                </a:cubicBezTo>
                <a:cubicBezTo>
                  <a:pt x="33970" y="3917095"/>
                  <a:pt x="76143" y="4152591"/>
                  <a:pt x="44823" y="3980329"/>
                </a:cubicBezTo>
                <a:cubicBezTo>
                  <a:pt x="41572" y="3962446"/>
                  <a:pt x="39424" y="3944365"/>
                  <a:pt x="35859" y="3926541"/>
                </a:cubicBezTo>
                <a:cubicBezTo>
                  <a:pt x="23985" y="3867169"/>
                  <a:pt x="26707" y="3911508"/>
                  <a:pt x="17929" y="3836894"/>
                </a:cubicBezTo>
                <a:cubicBezTo>
                  <a:pt x="-11089" y="3590250"/>
                  <a:pt x="25244" y="3852253"/>
                  <a:pt x="0" y="3675529"/>
                </a:cubicBezTo>
                <a:cubicBezTo>
                  <a:pt x="4188" y="3524742"/>
                  <a:pt x="5571" y="3354875"/>
                  <a:pt x="17929" y="3200400"/>
                </a:cubicBezTo>
                <a:cubicBezTo>
                  <a:pt x="19850" y="3176385"/>
                  <a:pt x="24233" y="3152627"/>
                  <a:pt x="26894" y="3128682"/>
                </a:cubicBezTo>
                <a:cubicBezTo>
                  <a:pt x="30211" y="3098834"/>
                  <a:pt x="29344" y="3068351"/>
                  <a:pt x="35859" y="3039035"/>
                </a:cubicBezTo>
                <a:cubicBezTo>
                  <a:pt x="41398" y="3014111"/>
                  <a:pt x="54365" y="2991432"/>
                  <a:pt x="62753" y="2967317"/>
                </a:cubicBezTo>
                <a:cubicBezTo>
                  <a:pt x="78275" y="2922691"/>
                  <a:pt x="92635" y="2877670"/>
                  <a:pt x="107576" y="2832847"/>
                </a:cubicBezTo>
                <a:cubicBezTo>
                  <a:pt x="113553" y="2814917"/>
                  <a:pt x="117054" y="2795962"/>
                  <a:pt x="125506" y="2779058"/>
                </a:cubicBezTo>
                <a:lnTo>
                  <a:pt x="152400" y="2725270"/>
                </a:lnTo>
                <a:cubicBezTo>
                  <a:pt x="162047" y="2686680"/>
                  <a:pt x="164834" y="2679578"/>
                  <a:pt x="170329" y="2635623"/>
                </a:cubicBezTo>
                <a:cubicBezTo>
                  <a:pt x="178380" y="2571213"/>
                  <a:pt x="176004" y="2549377"/>
                  <a:pt x="188259" y="2492188"/>
                </a:cubicBezTo>
                <a:cubicBezTo>
                  <a:pt x="193422" y="2468093"/>
                  <a:pt x="200212" y="2444376"/>
                  <a:pt x="206188" y="2420470"/>
                </a:cubicBezTo>
                <a:cubicBezTo>
                  <a:pt x="209176" y="2408517"/>
                  <a:pt x="210577" y="2396051"/>
                  <a:pt x="215153" y="2384611"/>
                </a:cubicBezTo>
                <a:cubicBezTo>
                  <a:pt x="224624" y="2360934"/>
                  <a:pt x="235021" y="2337484"/>
                  <a:pt x="242047" y="2312894"/>
                </a:cubicBezTo>
                <a:cubicBezTo>
                  <a:pt x="245432" y="2301047"/>
                  <a:pt x="248339" y="2289063"/>
                  <a:pt x="251012" y="2277035"/>
                </a:cubicBezTo>
                <a:cubicBezTo>
                  <a:pt x="254317" y="2262161"/>
                  <a:pt x="255677" y="2246829"/>
                  <a:pt x="259976" y="2232211"/>
                </a:cubicBezTo>
                <a:cubicBezTo>
                  <a:pt x="288606" y="2134868"/>
                  <a:pt x="282981" y="2150343"/>
                  <a:pt x="313764" y="2088776"/>
                </a:cubicBezTo>
                <a:cubicBezTo>
                  <a:pt x="316752" y="2070847"/>
                  <a:pt x="319164" y="2052812"/>
                  <a:pt x="322729" y="2034988"/>
                </a:cubicBezTo>
                <a:cubicBezTo>
                  <a:pt x="338658" y="1955348"/>
                  <a:pt x="335138" y="2036401"/>
                  <a:pt x="349623" y="1891553"/>
                </a:cubicBezTo>
                <a:lnTo>
                  <a:pt x="367553" y="1712258"/>
                </a:lnTo>
                <a:cubicBezTo>
                  <a:pt x="370541" y="1682376"/>
                  <a:pt x="371580" y="1652234"/>
                  <a:pt x="376517" y="1622611"/>
                </a:cubicBezTo>
                <a:cubicBezTo>
                  <a:pt x="379505" y="1604682"/>
                  <a:pt x="381917" y="1586647"/>
                  <a:pt x="385482" y="1568823"/>
                </a:cubicBezTo>
                <a:cubicBezTo>
                  <a:pt x="387898" y="1556741"/>
                  <a:pt x="392421" y="1545117"/>
                  <a:pt x="394447" y="1532964"/>
                </a:cubicBezTo>
                <a:cubicBezTo>
                  <a:pt x="398408" y="1509200"/>
                  <a:pt x="399451" y="1485011"/>
                  <a:pt x="403412" y="1461247"/>
                </a:cubicBezTo>
                <a:cubicBezTo>
                  <a:pt x="405437" y="1449094"/>
                  <a:pt x="409703" y="1437415"/>
                  <a:pt x="412376" y="1425388"/>
                </a:cubicBezTo>
                <a:cubicBezTo>
                  <a:pt x="415681" y="1410514"/>
                  <a:pt x="417645" y="1395346"/>
                  <a:pt x="421341" y="1380564"/>
                </a:cubicBezTo>
                <a:cubicBezTo>
                  <a:pt x="423633" y="1371397"/>
                  <a:pt x="427710" y="1362756"/>
                  <a:pt x="430306" y="1353670"/>
                </a:cubicBezTo>
                <a:cubicBezTo>
                  <a:pt x="433691" y="1341823"/>
                  <a:pt x="436282" y="1329764"/>
                  <a:pt x="439270" y="1317811"/>
                </a:cubicBezTo>
                <a:cubicBezTo>
                  <a:pt x="442258" y="1290917"/>
                  <a:pt x="444408" y="1263917"/>
                  <a:pt x="448235" y="1237129"/>
                </a:cubicBezTo>
                <a:cubicBezTo>
                  <a:pt x="450390" y="1222045"/>
                  <a:pt x="454883" y="1207365"/>
                  <a:pt x="457200" y="1192305"/>
                </a:cubicBezTo>
                <a:cubicBezTo>
                  <a:pt x="460863" y="1168493"/>
                  <a:pt x="462590" y="1144413"/>
                  <a:pt x="466164" y="1120588"/>
                </a:cubicBezTo>
                <a:cubicBezTo>
                  <a:pt x="498582" y="904470"/>
                  <a:pt x="471942" y="1087852"/>
                  <a:pt x="493059" y="968188"/>
                </a:cubicBezTo>
                <a:cubicBezTo>
                  <a:pt x="499377" y="932388"/>
                  <a:pt x="499492" y="895099"/>
                  <a:pt x="510988" y="860611"/>
                </a:cubicBezTo>
                <a:cubicBezTo>
                  <a:pt x="527008" y="812551"/>
                  <a:pt x="514493" y="853804"/>
                  <a:pt x="528917" y="788894"/>
                </a:cubicBezTo>
                <a:cubicBezTo>
                  <a:pt x="531590" y="776866"/>
                  <a:pt x="535466" y="765117"/>
                  <a:pt x="537882" y="753035"/>
                </a:cubicBezTo>
                <a:cubicBezTo>
                  <a:pt x="541447" y="735211"/>
                  <a:pt x="542904" y="716991"/>
                  <a:pt x="546847" y="699247"/>
                </a:cubicBezTo>
                <a:cubicBezTo>
                  <a:pt x="548897" y="690022"/>
                  <a:pt x="553216" y="681439"/>
                  <a:pt x="555812" y="672353"/>
                </a:cubicBezTo>
                <a:cubicBezTo>
                  <a:pt x="559197" y="660506"/>
                  <a:pt x="561236" y="648295"/>
                  <a:pt x="564776" y="636494"/>
                </a:cubicBezTo>
                <a:cubicBezTo>
                  <a:pt x="572922" y="609340"/>
                  <a:pt x="582705" y="582705"/>
                  <a:pt x="591670" y="555811"/>
                </a:cubicBezTo>
                <a:cubicBezTo>
                  <a:pt x="594658" y="546846"/>
                  <a:pt x="598343" y="538084"/>
                  <a:pt x="600635" y="528917"/>
                </a:cubicBezTo>
                <a:cubicBezTo>
                  <a:pt x="603623" y="516964"/>
                  <a:pt x="607184" y="505140"/>
                  <a:pt x="609600" y="493058"/>
                </a:cubicBezTo>
                <a:cubicBezTo>
                  <a:pt x="613165" y="475234"/>
                  <a:pt x="614156" y="456904"/>
                  <a:pt x="618564" y="439270"/>
                </a:cubicBezTo>
                <a:cubicBezTo>
                  <a:pt x="623148" y="420935"/>
                  <a:pt x="630517" y="403411"/>
                  <a:pt x="636494" y="385482"/>
                </a:cubicBezTo>
                <a:cubicBezTo>
                  <a:pt x="639482" y="376517"/>
                  <a:pt x="643167" y="367756"/>
                  <a:pt x="645459" y="358588"/>
                </a:cubicBezTo>
                <a:cubicBezTo>
                  <a:pt x="648332" y="347093"/>
                  <a:pt x="656956" y="308700"/>
                  <a:pt x="663388" y="295835"/>
                </a:cubicBezTo>
                <a:cubicBezTo>
                  <a:pt x="668206" y="286198"/>
                  <a:pt x="675341" y="277906"/>
                  <a:pt x="681317" y="268941"/>
                </a:cubicBezTo>
                <a:cubicBezTo>
                  <a:pt x="704331" y="176887"/>
                  <a:pt x="673049" y="290992"/>
                  <a:pt x="708212" y="197223"/>
                </a:cubicBezTo>
                <a:cubicBezTo>
                  <a:pt x="712538" y="185687"/>
                  <a:pt x="712850" y="172900"/>
                  <a:pt x="717176" y="161364"/>
                </a:cubicBezTo>
                <a:cubicBezTo>
                  <a:pt x="721868" y="148851"/>
                  <a:pt x="729842" y="137788"/>
                  <a:pt x="735106" y="125505"/>
                </a:cubicBezTo>
                <a:cubicBezTo>
                  <a:pt x="742987" y="107115"/>
                  <a:pt x="751070" y="66904"/>
                  <a:pt x="762000" y="53788"/>
                </a:cubicBezTo>
                <a:cubicBezTo>
                  <a:pt x="768050" y="46529"/>
                  <a:pt x="779628" y="46676"/>
                  <a:pt x="788894" y="44823"/>
                </a:cubicBezTo>
                <a:cubicBezTo>
                  <a:pt x="809614" y="40679"/>
                  <a:pt x="830838" y="39530"/>
                  <a:pt x="851647" y="35858"/>
                </a:cubicBezTo>
                <a:cubicBezTo>
                  <a:pt x="1021840" y="5824"/>
                  <a:pt x="861863" y="22342"/>
                  <a:pt x="1102659" y="8964"/>
                </a:cubicBezTo>
                <a:cubicBezTo>
                  <a:pt x="1114612" y="5976"/>
                  <a:pt x="1126197" y="0"/>
                  <a:pt x="1138517" y="0"/>
                </a:cubicBezTo>
                <a:cubicBezTo>
                  <a:pt x="1173765" y="0"/>
                  <a:pt x="1226777" y="9652"/>
                  <a:pt x="1264023" y="17929"/>
                </a:cubicBezTo>
                <a:cubicBezTo>
                  <a:pt x="1276050" y="20602"/>
                  <a:pt x="1287729" y="24869"/>
                  <a:pt x="1299882" y="26894"/>
                </a:cubicBezTo>
                <a:cubicBezTo>
                  <a:pt x="1346632" y="34685"/>
                  <a:pt x="1373329" y="33070"/>
                  <a:pt x="1416423" y="44823"/>
                </a:cubicBezTo>
                <a:cubicBezTo>
                  <a:pt x="1434657" y="49796"/>
                  <a:pt x="1454487" y="52270"/>
                  <a:pt x="1470212" y="62753"/>
                </a:cubicBezTo>
                <a:cubicBezTo>
                  <a:pt x="1479177" y="68729"/>
                  <a:pt x="1486981" y="77000"/>
                  <a:pt x="1497106" y="80682"/>
                </a:cubicBezTo>
                <a:cubicBezTo>
                  <a:pt x="1520264" y="89103"/>
                  <a:pt x="1568823" y="98611"/>
                  <a:pt x="1568823" y="98611"/>
                </a:cubicBezTo>
                <a:cubicBezTo>
                  <a:pt x="1614256" y="144044"/>
                  <a:pt x="1555457" y="90590"/>
                  <a:pt x="1613647" y="125505"/>
                </a:cubicBezTo>
                <a:cubicBezTo>
                  <a:pt x="1620895" y="129854"/>
                  <a:pt x="1624329" y="139086"/>
                  <a:pt x="1631576" y="143435"/>
                </a:cubicBezTo>
                <a:cubicBezTo>
                  <a:pt x="1639679" y="148297"/>
                  <a:pt x="1649035" y="151876"/>
                  <a:pt x="1658470" y="152400"/>
                </a:cubicBezTo>
                <a:cubicBezTo>
                  <a:pt x="1703225" y="154886"/>
                  <a:pt x="1748117" y="152400"/>
                  <a:pt x="1792941" y="152400"/>
                </a:cubicBezTo>
                <a:lnTo>
                  <a:pt x="1766047" y="161364"/>
                </a:ln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xmlns="" id="{54179FF3-5B4B-408A-A8E5-3ABA32B32D90}"/>
              </a:ext>
            </a:extLst>
          </p:cNvPr>
          <p:cNvSpPr/>
          <p:nvPr/>
        </p:nvSpPr>
        <p:spPr>
          <a:xfrm>
            <a:off x="2094619" y="1318804"/>
            <a:ext cx="2731285" cy="3796786"/>
          </a:xfrm>
          <a:custGeom>
            <a:avLst/>
            <a:gdLst>
              <a:gd name="connsiteX0" fmla="*/ 1667435 w 3263153"/>
              <a:gd name="connsiteY0" fmla="*/ 143435 h 4536141"/>
              <a:gd name="connsiteX1" fmla="*/ 1667435 w 3263153"/>
              <a:gd name="connsiteY1" fmla="*/ 143435 h 4536141"/>
              <a:gd name="connsiteX2" fmla="*/ 1775012 w 3263153"/>
              <a:gd name="connsiteY2" fmla="*/ 152400 h 4536141"/>
              <a:gd name="connsiteX3" fmla="*/ 1963270 w 3263153"/>
              <a:gd name="connsiteY3" fmla="*/ 161364 h 4536141"/>
              <a:gd name="connsiteX4" fmla="*/ 1999129 w 3263153"/>
              <a:gd name="connsiteY4" fmla="*/ 170329 h 4536141"/>
              <a:gd name="connsiteX5" fmla="*/ 2088776 w 3263153"/>
              <a:gd name="connsiteY5" fmla="*/ 197223 h 4536141"/>
              <a:gd name="connsiteX6" fmla="*/ 2133600 w 3263153"/>
              <a:gd name="connsiteY6" fmla="*/ 206188 h 4536141"/>
              <a:gd name="connsiteX7" fmla="*/ 2160494 w 3263153"/>
              <a:gd name="connsiteY7" fmla="*/ 215153 h 4536141"/>
              <a:gd name="connsiteX8" fmla="*/ 2232212 w 3263153"/>
              <a:gd name="connsiteY8" fmla="*/ 233082 h 4536141"/>
              <a:gd name="connsiteX9" fmla="*/ 2294964 w 3263153"/>
              <a:gd name="connsiteY9" fmla="*/ 268941 h 4536141"/>
              <a:gd name="connsiteX10" fmla="*/ 2330823 w 3263153"/>
              <a:gd name="connsiteY10" fmla="*/ 277905 h 4536141"/>
              <a:gd name="connsiteX11" fmla="*/ 2393576 w 3263153"/>
              <a:gd name="connsiteY11" fmla="*/ 331694 h 4536141"/>
              <a:gd name="connsiteX12" fmla="*/ 2429435 w 3263153"/>
              <a:gd name="connsiteY12" fmla="*/ 367553 h 4536141"/>
              <a:gd name="connsiteX13" fmla="*/ 2465294 w 3263153"/>
              <a:gd name="connsiteY13" fmla="*/ 412376 h 4536141"/>
              <a:gd name="connsiteX14" fmla="*/ 2492188 w 3263153"/>
              <a:gd name="connsiteY14" fmla="*/ 466164 h 4536141"/>
              <a:gd name="connsiteX15" fmla="*/ 2510117 w 3263153"/>
              <a:gd name="connsiteY15" fmla="*/ 519953 h 4536141"/>
              <a:gd name="connsiteX16" fmla="*/ 2519082 w 3263153"/>
              <a:gd name="connsiteY16" fmla="*/ 546847 h 4536141"/>
              <a:gd name="connsiteX17" fmla="*/ 2528047 w 3263153"/>
              <a:gd name="connsiteY17" fmla="*/ 582705 h 4536141"/>
              <a:gd name="connsiteX18" fmla="*/ 2563906 w 3263153"/>
              <a:gd name="connsiteY18" fmla="*/ 591670 h 4536141"/>
              <a:gd name="connsiteX19" fmla="*/ 2617694 w 3263153"/>
              <a:gd name="connsiteY19" fmla="*/ 609600 h 4536141"/>
              <a:gd name="connsiteX20" fmla="*/ 2644588 w 3263153"/>
              <a:gd name="connsiteY20" fmla="*/ 627529 h 4536141"/>
              <a:gd name="connsiteX21" fmla="*/ 2707341 w 3263153"/>
              <a:gd name="connsiteY21" fmla="*/ 672353 h 4536141"/>
              <a:gd name="connsiteX22" fmla="*/ 2725270 w 3263153"/>
              <a:gd name="connsiteY22" fmla="*/ 699247 h 4536141"/>
              <a:gd name="connsiteX23" fmla="*/ 2779059 w 3263153"/>
              <a:gd name="connsiteY23" fmla="*/ 744070 h 4536141"/>
              <a:gd name="connsiteX24" fmla="*/ 2796988 w 3263153"/>
              <a:gd name="connsiteY24" fmla="*/ 770964 h 4536141"/>
              <a:gd name="connsiteX25" fmla="*/ 2832847 w 3263153"/>
              <a:gd name="connsiteY25" fmla="*/ 815788 h 4536141"/>
              <a:gd name="connsiteX26" fmla="*/ 2850776 w 3263153"/>
              <a:gd name="connsiteY26" fmla="*/ 869576 h 4536141"/>
              <a:gd name="connsiteX27" fmla="*/ 2922494 w 3263153"/>
              <a:gd name="connsiteY27" fmla="*/ 896470 h 4536141"/>
              <a:gd name="connsiteX28" fmla="*/ 2958353 w 3263153"/>
              <a:gd name="connsiteY28" fmla="*/ 914400 h 4536141"/>
              <a:gd name="connsiteX29" fmla="*/ 2985247 w 3263153"/>
              <a:gd name="connsiteY29" fmla="*/ 923364 h 4536141"/>
              <a:gd name="connsiteX30" fmla="*/ 3021106 w 3263153"/>
              <a:gd name="connsiteY30" fmla="*/ 977153 h 4536141"/>
              <a:gd name="connsiteX31" fmla="*/ 3030070 w 3263153"/>
              <a:gd name="connsiteY31" fmla="*/ 1004047 h 4536141"/>
              <a:gd name="connsiteX32" fmla="*/ 3056964 w 3263153"/>
              <a:gd name="connsiteY32" fmla="*/ 1021976 h 4536141"/>
              <a:gd name="connsiteX33" fmla="*/ 3083859 w 3263153"/>
              <a:gd name="connsiteY33" fmla="*/ 1084729 h 4536141"/>
              <a:gd name="connsiteX34" fmla="*/ 3101788 w 3263153"/>
              <a:gd name="connsiteY34" fmla="*/ 1120588 h 4536141"/>
              <a:gd name="connsiteX35" fmla="*/ 3137647 w 3263153"/>
              <a:gd name="connsiteY35" fmla="*/ 1192305 h 4536141"/>
              <a:gd name="connsiteX36" fmla="*/ 3155576 w 3263153"/>
              <a:gd name="connsiteY36" fmla="*/ 1264023 h 4536141"/>
              <a:gd name="connsiteX37" fmla="*/ 3173506 w 3263153"/>
              <a:gd name="connsiteY37" fmla="*/ 1335741 h 4536141"/>
              <a:gd name="connsiteX38" fmla="*/ 3164541 w 3263153"/>
              <a:gd name="connsiteY38" fmla="*/ 1380564 h 4536141"/>
              <a:gd name="connsiteX39" fmla="*/ 3155576 w 3263153"/>
              <a:gd name="connsiteY39" fmla="*/ 1434353 h 4536141"/>
              <a:gd name="connsiteX40" fmla="*/ 3137647 w 3263153"/>
              <a:gd name="connsiteY40" fmla="*/ 1488141 h 4536141"/>
              <a:gd name="connsiteX41" fmla="*/ 3119717 w 3263153"/>
              <a:gd name="connsiteY41" fmla="*/ 1515035 h 4536141"/>
              <a:gd name="connsiteX42" fmla="*/ 3146612 w 3263153"/>
              <a:gd name="connsiteY42" fmla="*/ 1595717 h 4536141"/>
              <a:gd name="connsiteX43" fmla="*/ 3164541 w 3263153"/>
              <a:gd name="connsiteY43" fmla="*/ 1640541 h 4536141"/>
              <a:gd name="connsiteX44" fmla="*/ 3182470 w 3263153"/>
              <a:gd name="connsiteY44" fmla="*/ 1676400 h 4536141"/>
              <a:gd name="connsiteX45" fmla="*/ 3209364 w 3263153"/>
              <a:gd name="connsiteY45" fmla="*/ 1739153 h 4536141"/>
              <a:gd name="connsiteX46" fmla="*/ 3227294 w 3263153"/>
              <a:gd name="connsiteY46" fmla="*/ 1766047 h 4536141"/>
              <a:gd name="connsiteX47" fmla="*/ 3245223 w 3263153"/>
              <a:gd name="connsiteY47" fmla="*/ 1828800 h 4536141"/>
              <a:gd name="connsiteX48" fmla="*/ 3263153 w 3263153"/>
              <a:gd name="connsiteY48" fmla="*/ 1855694 h 4536141"/>
              <a:gd name="connsiteX49" fmla="*/ 3254188 w 3263153"/>
              <a:gd name="connsiteY49" fmla="*/ 2008094 h 4536141"/>
              <a:gd name="connsiteX50" fmla="*/ 3236259 w 3263153"/>
              <a:gd name="connsiteY50" fmla="*/ 2070847 h 4536141"/>
              <a:gd name="connsiteX51" fmla="*/ 3227294 w 3263153"/>
              <a:gd name="connsiteY51" fmla="*/ 2106705 h 4536141"/>
              <a:gd name="connsiteX52" fmla="*/ 3209364 w 3263153"/>
              <a:gd name="connsiteY52" fmla="*/ 2124635 h 4536141"/>
              <a:gd name="connsiteX53" fmla="*/ 3164541 w 3263153"/>
              <a:gd name="connsiteY53" fmla="*/ 2169458 h 4536141"/>
              <a:gd name="connsiteX54" fmla="*/ 3155576 w 3263153"/>
              <a:gd name="connsiteY54" fmla="*/ 2196353 h 4536141"/>
              <a:gd name="connsiteX55" fmla="*/ 3128682 w 3263153"/>
              <a:gd name="connsiteY55" fmla="*/ 2205317 h 4536141"/>
              <a:gd name="connsiteX56" fmla="*/ 3110753 w 3263153"/>
              <a:gd name="connsiteY56" fmla="*/ 2223247 h 4536141"/>
              <a:gd name="connsiteX57" fmla="*/ 3119717 w 3263153"/>
              <a:gd name="connsiteY57" fmla="*/ 2250141 h 4536141"/>
              <a:gd name="connsiteX58" fmla="*/ 3137647 w 3263153"/>
              <a:gd name="connsiteY58" fmla="*/ 2268070 h 4536141"/>
              <a:gd name="connsiteX59" fmla="*/ 3155576 w 3263153"/>
              <a:gd name="connsiteY59" fmla="*/ 2321858 h 4536141"/>
              <a:gd name="connsiteX60" fmla="*/ 3164541 w 3263153"/>
              <a:gd name="connsiteY60" fmla="*/ 2348753 h 4536141"/>
              <a:gd name="connsiteX61" fmla="*/ 3182470 w 3263153"/>
              <a:gd name="connsiteY61" fmla="*/ 2420470 h 4536141"/>
              <a:gd name="connsiteX62" fmla="*/ 3173506 w 3263153"/>
              <a:gd name="connsiteY62" fmla="*/ 2653553 h 4536141"/>
              <a:gd name="connsiteX63" fmla="*/ 3155576 w 3263153"/>
              <a:gd name="connsiteY63" fmla="*/ 2680447 h 4536141"/>
              <a:gd name="connsiteX64" fmla="*/ 3146612 w 3263153"/>
              <a:gd name="connsiteY64" fmla="*/ 2716305 h 4536141"/>
              <a:gd name="connsiteX65" fmla="*/ 3110753 w 3263153"/>
              <a:gd name="connsiteY65" fmla="*/ 2805953 h 4536141"/>
              <a:gd name="connsiteX66" fmla="*/ 3083859 w 3263153"/>
              <a:gd name="connsiteY66" fmla="*/ 2877670 h 4536141"/>
              <a:gd name="connsiteX67" fmla="*/ 3074894 w 3263153"/>
              <a:gd name="connsiteY67" fmla="*/ 2904564 h 4536141"/>
              <a:gd name="connsiteX68" fmla="*/ 3030070 w 3263153"/>
              <a:gd name="connsiteY68" fmla="*/ 2949388 h 4536141"/>
              <a:gd name="connsiteX69" fmla="*/ 3003176 w 3263153"/>
              <a:gd name="connsiteY69" fmla="*/ 2976282 h 4536141"/>
              <a:gd name="connsiteX70" fmla="*/ 2976282 w 3263153"/>
              <a:gd name="connsiteY70" fmla="*/ 2994211 h 4536141"/>
              <a:gd name="connsiteX71" fmla="*/ 2913529 w 3263153"/>
              <a:gd name="connsiteY71" fmla="*/ 3039035 h 4536141"/>
              <a:gd name="connsiteX72" fmla="*/ 2904564 w 3263153"/>
              <a:gd name="connsiteY72" fmla="*/ 3065929 h 4536141"/>
              <a:gd name="connsiteX73" fmla="*/ 2922494 w 3263153"/>
              <a:gd name="connsiteY73" fmla="*/ 3101788 h 4536141"/>
              <a:gd name="connsiteX74" fmla="*/ 2949388 w 3263153"/>
              <a:gd name="connsiteY74" fmla="*/ 3173505 h 4536141"/>
              <a:gd name="connsiteX75" fmla="*/ 2940423 w 3263153"/>
              <a:gd name="connsiteY75" fmla="*/ 3316941 h 4536141"/>
              <a:gd name="connsiteX76" fmla="*/ 2922494 w 3263153"/>
              <a:gd name="connsiteY76" fmla="*/ 3370729 h 4536141"/>
              <a:gd name="connsiteX77" fmla="*/ 2913529 w 3263153"/>
              <a:gd name="connsiteY77" fmla="*/ 3397623 h 4536141"/>
              <a:gd name="connsiteX78" fmla="*/ 2904564 w 3263153"/>
              <a:gd name="connsiteY78" fmla="*/ 3433482 h 4536141"/>
              <a:gd name="connsiteX79" fmla="*/ 2886635 w 3263153"/>
              <a:gd name="connsiteY79" fmla="*/ 3460376 h 4536141"/>
              <a:gd name="connsiteX80" fmla="*/ 2859741 w 3263153"/>
              <a:gd name="connsiteY80" fmla="*/ 3550023 h 4536141"/>
              <a:gd name="connsiteX81" fmla="*/ 2841812 w 3263153"/>
              <a:gd name="connsiteY81" fmla="*/ 3576917 h 4536141"/>
              <a:gd name="connsiteX82" fmla="*/ 2832847 w 3263153"/>
              <a:gd name="connsiteY82" fmla="*/ 3603811 h 4536141"/>
              <a:gd name="connsiteX83" fmla="*/ 2814917 w 3263153"/>
              <a:gd name="connsiteY83" fmla="*/ 3639670 h 4536141"/>
              <a:gd name="connsiteX84" fmla="*/ 2805953 w 3263153"/>
              <a:gd name="connsiteY84" fmla="*/ 3666564 h 4536141"/>
              <a:gd name="connsiteX85" fmla="*/ 2761129 w 3263153"/>
              <a:gd name="connsiteY85" fmla="*/ 3711388 h 4536141"/>
              <a:gd name="connsiteX86" fmla="*/ 2734235 w 3263153"/>
              <a:gd name="connsiteY86" fmla="*/ 3738282 h 4536141"/>
              <a:gd name="connsiteX87" fmla="*/ 2707341 w 3263153"/>
              <a:gd name="connsiteY87" fmla="*/ 3765176 h 4536141"/>
              <a:gd name="connsiteX88" fmla="*/ 2680447 w 3263153"/>
              <a:gd name="connsiteY88" fmla="*/ 3774141 h 4536141"/>
              <a:gd name="connsiteX89" fmla="*/ 2662517 w 3263153"/>
              <a:gd name="connsiteY89" fmla="*/ 3792070 h 4536141"/>
              <a:gd name="connsiteX90" fmla="*/ 2608729 w 3263153"/>
              <a:gd name="connsiteY90" fmla="*/ 3801035 h 4536141"/>
              <a:gd name="connsiteX91" fmla="*/ 2581835 w 3263153"/>
              <a:gd name="connsiteY91" fmla="*/ 3810000 h 4536141"/>
              <a:gd name="connsiteX92" fmla="*/ 2545976 w 3263153"/>
              <a:gd name="connsiteY92" fmla="*/ 3801035 h 4536141"/>
              <a:gd name="connsiteX93" fmla="*/ 2519082 w 3263153"/>
              <a:gd name="connsiteY93" fmla="*/ 3792070 h 4536141"/>
              <a:gd name="connsiteX94" fmla="*/ 2510117 w 3263153"/>
              <a:gd name="connsiteY94" fmla="*/ 3818964 h 4536141"/>
              <a:gd name="connsiteX95" fmla="*/ 2483223 w 3263153"/>
              <a:gd name="connsiteY95" fmla="*/ 3890682 h 4536141"/>
              <a:gd name="connsiteX96" fmla="*/ 2465294 w 3263153"/>
              <a:gd name="connsiteY96" fmla="*/ 3944470 h 4536141"/>
              <a:gd name="connsiteX97" fmla="*/ 2429435 w 3263153"/>
              <a:gd name="connsiteY97" fmla="*/ 3989294 h 4536141"/>
              <a:gd name="connsiteX98" fmla="*/ 2411506 w 3263153"/>
              <a:gd name="connsiteY98" fmla="*/ 4016188 h 4536141"/>
              <a:gd name="connsiteX99" fmla="*/ 2384612 w 3263153"/>
              <a:gd name="connsiteY99" fmla="*/ 4052047 h 4536141"/>
              <a:gd name="connsiteX100" fmla="*/ 2330823 w 3263153"/>
              <a:gd name="connsiteY100" fmla="*/ 4123764 h 4536141"/>
              <a:gd name="connsiteX101" fmla="*/ 2303929 w 3263153"/>
              <a:gd name="connsiteY101" fmla="*/ 4141694 h 4536141"/>
              <a:gd name="connsiteX102" fmla="*/ 2268070 w 3263153"/>
              <a:gd name="connsiteY102" fmla="*/ 4159623 h 4536141"/>
              <a:gd name="connsiteX103" fmla="*/ 2250141 w 3263153"/>
              <a:gd name="connsiteY103" fmla="*/ 4177553 h 4536141"/>
              <a:gd name="connsiteX104" fmla="*/ 2178423 w 3263153"/>
              <a:gd name="connsiteY104" fmla="*/ 4213411 h 4536141"/>
              <a:gd name="connsiteX105" fmla="*/ 2160494 w 3263153"/>
              <a:gd name="connsiteY105" fmla="*/ 4231341 h 4536141"/>
              <a:gd name="connsiteX106" fmla="*/ 2124635 w 3263153"/>
              <a:gd name="connsiteY106" fmla="*/ 4240305 h 4536141"/>
              <a:gd name="connsiteX107" fmla="*/ 2097741 w 3263153"/>
              <a:gd name="connsiteY107" fmla="*/ 4249270 h 4536141"/>
              <a:gd name="connsiteX108" fmla="*/ 2017059 w 3263153"/>
              <a:gd name="connsiteY108" fmla="*/ 4276164 h 4536141"/>
              <a:gd name="connsiteX109" fmla="*/ 1963270 w 3263153"/>
              <a:gd name="connsiteY109" fmla="*/ 4294094 h 4536141"/>
              <a:gd name="connsiteX110" fmla="*/ 1936376 w 3263153"/>
              <a:gd name="connsiteY110" fmla="*/ 4303058 h 4536141"/>
              <a:gd name="connsiteX111" fmla="*/ 1909482 w 3263153"/>
              <a:gd name="connsiteY111" fmla="*/ 4312023 h 4536141"/>
              <a:gd name="connsiteX112" fmla="*/ 1828800 w 3263153"/>
              <a:gd name="connsiteY112" fmla="*/ 4294094 h 4536141"/>
              <a:gd name="connsiteX113" fmla="*/ 1810870 w 3263153"/>
              <a:gd name="connsiteY113" fmla="*/ 4267200 h 4536141"/>
              <a:gd name="connsiteX114" fmla="*/ 1766047 w 3263153"/>
              <a:gd name="connsiteY114" fmla="*/ 4231341 h 4536141"/>
              <a:gd name="connsiteX115" fmla="*/ 1739153 w 3263153"/>
              <a:gd name="connsiteY115" fmla="*/ 4294094 h 4536141"/>
              <a:gd name="connsiteX116" fmla="*/ 1667435 w 3263153"/>
              <a:gd name="connsiteY116" fmla="*/ 4347882 h 4536141"/>
              <a:gd name="connsiteX117" fmla="*/ 1640541 w 3263153"/>
              <a:gd name="connsiteY117" fmla="*/ 4365811 h 4536141"/>
              <a:gd name="connsiteX118" fmla="*/ 1613647 w 3263153"/>
              <a:gd name="connsiteY118" fmla="*/ 4383741 h 4536141"/>
              <a:gd name="connsiteX119" fmla="*/ 1577788 w 3263153"/>
              <a:gd name="connsiteY119" fmla="*/ 4392705 h 4536141"/>
              <a:gd name="connsiteX120" fmla="*/ 1541929 w 3263153"/>
              <a:gd name="connsiteY120" fmla="*/ 4410635 h 4536141"/>
              <a:gd name="connsiteX121" fmla="*/ 1479176 w 3263153"/>
              <a:gd name="connsiteY121" fmla="*/ 4446494 h 4536141"/>
              <a:gd name="connsiteX122" fmla="*/ 1371600 w 3263153"/>
              <a:gd name="connsiteY122" fmla="*/ 4464423 h 4536141"/>
              <a:gd name="connsiteX123" fmla="*/ 1317812 w 3263153"/>
              <a:gd name="connsiteY123" fmla="*/ 4482353 h 4536141"/>
              <a:gd name="connsiteX124" fmla="*/ 1290917 w 3263153"/>
              <a:gd name="connsiteY124" fmla="*/ 4491317 h 4536141"/>
              <a:gd name="connsiteX125" fmla="*/ 1255059 w 3263153"/>
              <a:gd name="connsiteY125" fmla="*/ 4500282 h 4536141"/>
              <a:gd name="connsiteX126" fmla="*/ 1228164 w 3263153"/>
              <a:gd name="connsiteY126" fmla="*/ 4509247 h 4536141"/>
              <a:gd name="connsiteX127" fmla="*/ 1013012 w 3263153"/>
              <a:gd name="connsiteY127" fmla="*/ 4527176 h 4536141"/>
              <a:gd name="connsiteX128" fmla="*/ 959223 w 3263153"/>
              <a:gd name="connsiteY128" fmla="*/ 4536141 h 4536141"/>
              <a:gd name="connsiteX129" fmla="*/ 905435 w 3263153"/>
              <a:gd name="connsiteY129" fmla="*/ 4509247 h 4536141"/>
              <a:gd name="connsiteX130" fmla="*/ 878541 w 3263153"/>
              <a:gd name="connsiteY130" fmla="*/ 4500282 h 4536141"/>
              <a:gd name="connsiteX131" fmla="*/ 833717 w 3263153"/>
              <a:gd name="connsiteY131" fmla="*/ 4464423 h 4536141"/>
              <a:gd name="connsiteX132" fmla="*/ 806823 w 3263153"/>
              <a:gd name="connsiteY132" fmla="*/ 4455458 h 4536141"/>
              <a:gd name="connsiteX133" fmla="*/ 744070 w 3263153"/>
              <a:gd name="connsiteY133" fmla="*/ 4419600 h 4536141"/>
              <a:gd name="connsiteX134" fmla="*/ 690282 w 3263153"/>
              <a:gd name="connsiteY134" fmla="*/ 4401670 h 4536141"/>
              <a:gd name="connsiteX135" fmla="*/ 600635 w 3263153"/>
              <a:gd name="connsiteY135" fmla="*/ 4374776 h 4536141"/>
              <a:gd name="connsiteX136" fmla="*/ 439270 w 3263153"/>
              <a:gd name="connsiteY136" fmla="*/ 4365811 h 4536141"/>
              <a:gd name="connsiteX137" fmla="*/ 412376 w 3263153"/>
              <a:gd name="connsiteY137" fmla="*/ 4356847 h 4536141"/>
              <a:gd name="connsiteX138" fmla="*/ 304800 w 3263153"/>
              <a:gd name="connsiteY138" fmla="*/ 4338917 h 4536141"/>
              <a:gd name="connsiteX139" fmla="*/ 242047 w 3263153"/>
              <a:gd name="connsiteY139" fmla="*/ 4312023 h 4536141"/>
              <a:gd name="connsiteX140" fmla="*/ 206188 w 3263153"/>
              <a:gd name="connsiteY140" fmla="*/ 4303058 h 4536141"/>
              <a:gd name="connsiteX141" fmla="*/ 152400 w 3263153"/>
              <a:gd name="connsiteY141" fmla="*/ 4285129 h 4536141"/>
              <a:gd name="connsiteX142" fmla="*/ 134470 w 3263153"/>
              <a:gd name="connsiteY142" fmla="*/ 4267200 h 4536141"/>
              <a:gd name="connsiteX143" fmla="*/ 98612 w 3263153"/>
              <a:gd name="connsiteY143" fmla="*/ 4213411 h 4536141"/>
              <a:gd name="connsiteX144" fmla="*/ 89647 w 3263153"/>
              <a:gd name="connsiteY144" fmla="*/ 4168588 h 4536141"/>
              <a:gd name="connsiteX145" fmla="*/ 71717 w 3263153"/>
              <a:gd name="connsiteY145" fmla="*/ 4114800 h 4536141"/>
              <a:gd name="connsiteX146" fmla="*/ 62753 w 3263153"/>
              <a:gd name="connsiteY146" fmla="*/ 4061011 h 4536141"/>
              <a:gd name="connsiteX147" fmla="*/ 44823 w 3263153"/>
              <a:gd name="connsiteY147" fmla="*/ 3980329 h 4536141"/>
              <a:gd name="connsiteX148" fmla="*/ 35859 w 3263153"/>
              <a:gd name="connsiteY148" fmla="*/ 3926541 h 4536141"/>
              <a:gd name="connsiteX149" fmla="*/ 17929 w 3263153"/>
              <a:gd name="connsiteY149" fmla="*/ 3836894 h 4536141"/>
              <a:gd name="connsiteX150" fmla="*/ 0 w 3263153"/>
              <a:gd name="connsiteY150" fmla="*/ 3675529 h 4536141"/>
              <a:gd name="connsiteX151" fmla="*/ 17929 w 3263153"/>
              <a:gd name="connsiteY151" fmla="*/ 3200400 h 4536141"/>
              <a:gd name="connsiteX152" fmla="*/ 26894 w 3263153"/>
              <a:gd name="connsiteY152" fmla="*/ 3128682 h 4536141"/>
              <a:gd name="connsiteX153" fmla="*/ 35859 w 3263153"/>
              <a:gd name="connsiteY153" fmla="*/ 3039035 h 4536141"/>
              <a:gd name="connsiteX154" fmla="*/ 62753 w 3263153"/>
              <a:gd name="connsiteY154" fmla="*/ 2967317 h 4536141"/>
              <a:gd name="connsiteX155" fmla="*/ 107576 w 3263153"/>
              <a:gd name="connsiteY155" fmla="*/ 2832847 h 4536141"/>
              <a:gd name="connsiteX156" fmla="*/ 125506 w 3263153"/>
              <a:gd name="connsiteY156" fmla="*/ 2779058 h 4536141"/>
              <a:gd name="connsiteX157" fmla="*/ 152400 w 3263153"/>
              <a:gd name="connsiteY157" fmla="*/ 2725270 h 4536141"/>
              <a:gd name="connsiteX158" fmla="*/ 170329 w 3263153"/>
              <a:gd name="connsiteY158" fmla="*/ 2635623 h 4536141"/>
              <a:gd name="connsiteX159" fmla="*/ 188259 w 3263153"/>
              <a:gd name="connsiteY159" fmla="*/ 2492188 h 4536141"/>
              <a:gd name="connsiteX160" fmla="*/ 206188 w 3263153"/>
              <a:gd name="connsiteY160" fmla="*/ 2420470 h 4536141"/>
              <a:gd name="connsiteX161" fmla="*/ 215153 w 3263153"/>
              <a:gd name="connsiteY161" fmla="*/ 2384611 h 4536141"/>
              <a:gd name="connsiteX162" fmla="*/ 242047 w 3263153"/>
              <a:gd name="connsiteY162" fmla="*/ 2312894 h 4536141"/>
              <a:gd name="connsiteX163" fmla="*/ 251012 w 3263153"/>
              <a:gd name="connsiteY163" fmla="*/ 2277035 h 4536141"/>
              <a:gd name="connsiteX164" fmla="*/ 259976 w 3263153"/>
              <a:gd name="connsiteY164" fmla="*/ 2232211 h 4536141"/>
              <a:gd name="connsiteX165" fmla="*/ 313764 w 3263153"/>
              <a:gd name="connsiteY165" fmla="*/ 2088776 h 4536141"/>
              <a:gd name="connsiteX166" fmla="*/ 322729 w 3263153"/>
              <a:gd name="connsiteY166" fmla="*/ 2034988 h 4536141"/>
              <a:gd name="connsiteX167" fmla="*/ 349623 w 3263153"/>
              <a:gd name="connsiteY167" fmla="*/ 1891553 h 4536141"/>
              <a:gd name="connsiteX168" fmla="*/ 367553 w 3263153"/>
              <a:gd name="connsiteY168" fmla="*/ 1712258 h 4536141"/>
              <a:gd name="connsiteX169" fmla="*/ 376517 w 3263153"/>
              <a:gd name="connsiteY169" fmla="*/ 1622611 h 4536141"/>
              <a:gd name="connsiteX170" fmla="*/ 385482 w 3263153"/>
              <a:gd name="connsiteY170" fmla="*/ 1568823 h 4536141"/>
              <a:gd name="connsiteX171" fmla="*/ 394447 w 3263153"/>
              <a:gd name="connsiteY171" fmla="*/ 1532964 h 4536141"/>
              <a:gd name="connsiteX172" fmla="*/ 403412 w 3263153"/>
              <a:gd name="connsiteY172" fmla="*/ 1461247 h 4536141"/>
              <a:gd name="connsiteX173" fmla="*/ 412376 w 3263153"/>
              <a:gd name="connsiteY173" fmla="*/ 1425388 h 4536141"/>
              <a:gd name="connsiteX174" fmla="*/ 421341 w 3263153"/>
              <a:gd name="connsiteY174" fmla="*/ 1380564 h 4536141"/>
              <a:gd name="connsiteX175" fmla="*/ 430306 w 3263153"/>
              <a:gd name="connsiteY175" fmla="*/ 1353670 h 4536141"/>
              <a:gd name="connsiteX176" fmla="*/ 439270 w 3263153"/>
              <a:gd name="connsiteY176" fmla="*/ 1317811 h 4536141"/>
              <a:gd name="connsiteX177" fmla="*/ 448235 w 3263153"/>
              <a:gd name="connsiteY177" fmla="*/ 1237129 h 4536141"/>
              <a:gd name="connsiteX178" fmla="*/ 457200 w 3263153"/>
              <a:gd name="connsiteY178" fmla="*/ 1192305 h 4536141"/>
              <a:gd name="connsiteX179" fmla="*/ 466164 w 3263153"/>
              <a:gd name="connsiteY179" fmla="*/ 1120588 h 4536141"/>
              <a:gd name="connsiteX180" fmla="*/ 493059 w 3263153"/>
              <a:gd name="connsiteY180" fmla="*/ 968188 h 4536141"/>
              <a:gd name="connsiteX181" fmla="*/ 510988 w 3263153"/>
              <a:gd name="connsiteY181" fmla="*/ 860611 h 4536141"/>
              <a:gd name="connsiteX182" fmla="*/ 528917 w 3263153"/>
              <a:gd name="connsiteY182" fmla="*/ 788894 h 4536141"/>
              <a:gd name="connsiteX183" fmla="*/ 537882 w 3263153"/>
              <a:gd name="connsiteY183" fmla="*/ 753035 h 4536141"/>
              <a:gd name="connsiteX184" fmla="*/ 546847 w 3263153"/>
              <a:gd name="connsiteY184" fmla="*/ 699247 h 4536141"/>
              <a:gd name="connsiteX185" fmla="*/ 555812 w 3263153"/>
              <a:gd name="connsiteY185" fmla="*/ 672353 h 4536141"/>
              <a:gd name="connsiteX186" fmla="*/ 564776 w 3263153"/>
              <a:gd name="connsiteY186" fmla="*/ 636494 h 4536141"/>
              <a:gd name="connsiteX187" fmla="*/ 591670 w 3263153"/>
              <a:gd name="connsiteY187" fmla="*/ 555811 h 4536141"/>
              <a:gd name="connsiteX188" fmla="*/ 600635 w 3263153"/>
              <a:gd name="connsiteY188" fmla="*/ 528917 h 4536141"/>
              <a:gd name="connsiteX189" fmla="*/ 609600 w 3263153"/>
              <a:gd name="connsiteY189" fmla="*/ 493058 h 4536141"/>
              <a:gd name="connsiteX190" fmla="*/ 618564 w 3263153"/>
              <a:gd name="connsiteY190" fmla="*/ 439270 h 4536141"/>
              <a:gd name="connsiteX191" fmla="*/ 636494 w 3263153"/>
              <a:gd name="connsiteY191" fmla="*/ 385482 h 4536141"/>
              <a:gd name="connsiteX192" fmla="*/ 645459 w 3263153"/>
              <a:gd name="connsiteY192" fmla="*/ 358588 h 4536141"/>
              <a:gd name="connsiteX193" fmla="*/ 663388 w 3263153"/>
              <a:gd name="connsiteY193" fmla="*/ 295835 h 4536141"/>
              <a:gd name="connsiteX194" fmla="*/ 681317 w 3263153"/>
              <a:gd name="connsiteY194" fmla="*/ 268941 h 4536141"/>
              <a:gd name="connsiteX195" fmla="*/ 708212 w 3263153"/>
              <a:gd name="connsiteY195" fmla="*/ 197223 h 4536141"/>
              <a:gd name="connsiteX196" fmla="*/ 717176 w 3263153"/>
              <a:gd name="connsiteY196" fmla="*/ 161364 h 4536141"/>
              <a:gd name="connsiteX197" fmla="*/ 735106 w 3263153"/>
              <a:gd name="connsiteY197" fmla="*/ 125505 h 4536141"/>
              <a:gd name="connsiteX198" fmla="*/ 762000 w 3263153"/>
              <a:gd name="connsiteY198" fmla="*/ 53788 h 4536141"/>
              <a:gd name="connsiteX199" fmla="*/ 788894 w 3263153"/>
              <a:gd name="connsiteY199" fmla="*/ 44823 h 4536141"/>
              <a:gd name="connsiteX200" fmla="*/ 851647 w 3263153"/>
              <a:gd name="connsiteY200" fmla="*/ 35858 h 4536141"/>
              <a:gd name="connsiteX201" fmla="*/ 1102659 w 3263153"/>
              <a:gd name="connsiteY201" fmla="*/ 8964 h 4536141"/>
              <a:gd name="connsiteX202" fmla="*/ 1138517 w 3263153"/>
              <a:gd name="connsiteY202" fmla="*/ 0 h 4536141"/>
              <a:gd name="connsiteX203" fmla="*/ 1264023 w 3263153"/>
              <a:gd name="connsiteY203" fmla="*/ 17929 h 4536141"/>
              <a:gd name="connsiteX204" fmla="*/ 1299882 w 3263153"/>
              <a:gd name="connsiteY204" fmla="*/ 26894 h 4536141"/>
              <a:gd name="connsiteX205" fmla="*/ 1416423 w 3263153"/>
              <a:gd name="connsiteY205" fmla="*/ 44823 h 4536141"/>
              <a:gd name="connsiteX206" fmla="*/ 1470212 w 3263153"/>
              <a:gd name="connsiteY206" fmla="*/ 62753 h 4536141"/>
              <a:gd name="connsiteX207" fmla="*/ 1497106 w 3263153"/>
              <a:gd name="connsiteY207" fmla="*/ 80682 h 4536141"/>
              <a:gd name="connsiteX208" fmla="*/ 1568823 w 3263153"/>
              <a:gd name="connsiteY208" fmla="*/ 98611 h 4536141"/>
              <a:gd name="connsiteX209" fmla="*/ 1613647 w 3263153"/>
              <a:gd name="connsiteY209" fmla="*/ 125505 h 4536141"/>
              <a:gd name="connsiteX210" fmla="*/ 1631576 w 3263153"/>
              <a:gd name="connsiteY210" fmla="*/ 143435 h 4536141"/>
              <a:gd name="connsiteX211" fmla="*/ 1658470 w 3263153"/>
              <a:gd name="connsiteY211" fmla="*/ 152400 h 4536141"/>
              <a:gd name="connsiteX212" fmla="*/ 1792941 w 3263153"/>
              <a:gd name="connsiteY212" fmla="*/ 152400 h 4536141"/>
              <a:gd name="connsiteX213" fmla="*/ 1766047 w 3263153"/>
              <a:gd name="connsiteY213" fmla="*/ 161364 h 4536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Lst>
            <a:rect l="l" t="t" r="r" b="b"/>
            <a:pathLst>
              <a:path w="3263153" h="4536141">
                <a:moveTo>
                  <a:pt x="1667435" y="143435"/>
                </a:moveTo>
                <a:lnTo>
                  <a:pt x="1667435" y="143435"/>
                </a:lnTo>
                <a:cubicBezTo>
                  <a:pt x="1703294" y="146423"/>
                  <a:pt x="1739095" y="150223"/>
                  <a:pt x="1775012" y="152400"/>
                </a:cubicBezTo>
                <a:cubicBezTo>
                  <a:pt x="1837721" y="156200"/>
                  <a:pt x="1900646" y="156354"/>
                  <a:pt x="1963270" y="161364"/>
                </a:cubicBezTo>
                <a:cubicBezTo>
                  <a:pt x="1975552" y="162347"/>
                  <a:pt x="1987102" y="167656"/>
                  <a:pt x="1999129" y="170329"/>
                </a:cubicBezTo>
                <a:cubicBezTo>
                  <a:pt x="2148846" y="203600"/>
                  <a:pt x="1935694" y="151298"/>
                  <a:pt x="2088776" y="197223"/>
                </a:cubicBezTo>
                <a:cubicBezTo>
                  <a:pt x="2103371" y="201601"/>
                  <a:pt x="2118818" y="202492"/>
                  <a:pt x="2133600" y="206188"/>
                </a:cubicBezTo>
                <a:cubicBezTo>
                  <a:pt x="2142767" y="208480"/>
                  <a:pt x="2151327" y="212861"/>
                  <a:pt x="2160494" y="215153"/>
                </a:cubicBezTo>
                <a:cubicBezTo>
                  <a:pt x="2180957" y="220269"/>
                  <a:pt x="2211717" y="222835"/>
                  <a:pt x="2232212" y="233082"/>
                </a:cubicBezTo>
                <a:cubicBezTo>
                  <a:pt x="2284223" y="259087"/>
                  <a:pt x="2232107" y="245370"/>
                  <a:pt x="2294964" y="268941"/>
                </a:cubicBezTo>
                <a:cubicBezTo>
                  <a:pt x="2306500" y="273267"/>
                  <a:pt x="2318870" y="274917"/>
                  <a:pt x="2330823" y="277905"/>
                </a:cubicBezTo>
                <a:cubicBezTo>
                  <a:pt x="2371783" y="305213"/>
                  <a:pt x="2350096" y="288215"/>
                  <a:pt x="2393576" y="331694"/>
                </a:cubicBezTo>
                <a:lnTo>
                  <a:pt x="2429435" y="367553"/>
                </a:lnTo>
                <a:cubicBezTo>
                  <a:pt x="2452052" y="401480"/>
                  <a:pt x="2439745" y="386829"/>
                  <a:pt x="2465294" y="412376"/>
                </a:cubicBezTo>
                <a:cubicBezTo>
                  <a:pt x="2497994" y="510474"/>
                  <a:pt x="2445840" y="361877"/>
                  <a:pt x="2492188" y="466164"/>
                </a:cubicBezTo>
                <a:cubicBezTo>
                  <a:pt x="2499864" y="483435"/>
                  <a:pt x="2504141" y="502023"/>
                  <a:pt x="2510117" y="519953"/>
                </a:cubicBezTo>
                <a:cubicBezTo>
                  <a:pt x="2513105" y="528918"/>
                  <a:pt x="2516790" y="537680"/>
                  <a:pt x="2519082" y="546847"/>
                </a:cubicBezTo>
                <a:cubicBezTo>
                  <a:pt x="2522070" y="558800"/>
                  <a:pt x="2519335" y="573993"/>
                  <a:pt x="2528047" y="582705"/>
                </a:cubicBezTo>
                <a:cubicBezTo>
                  <a:pt x="2536759" y="591417"/>
                  <a:pt x="2552105" y="588130"/>
                  <a:pt x="2563906" y="591670"/>
                </a:cubicBezTo>
                <a:cubicBezTo>
                  <a:pt x="2582008" y="597101"/>
                  <a:pt x="2601969" y="599117"/>
                  <a:pt x="2617694" y="609600"/>
                </a:cubicBezTo>
                <a:cubicBezTo>
                  <a:pt x="2626659" y="615576"/>
                  <a:pt x="2635821" y="621267"/>
                  <a:pt x="2644588" y="627529"/>
                </a:cubicBezTo>
                <a:cubicBezTo>
                  <a:pt x="2722451" y="683145"/>
                  <a:pt x="2643941" y="630085"/>
                  <a:pt x="2707341" y="672353"/>
                </a:cubicBezTo>
                <a:cubicBezTo>
                  <a:pt x="2713317" y="681318"/>
                  <a:pt x="2718539" y="690834"/>
                  <a:pt x="2725270" y="699247"/>
                </a:cubicBezTo>
                <a:cubicBezTo>
                  <a:pt x="2739515" y="717053"/>
                  <a:pt x="2761629" y="730998"/>
                  <a:pt x="2779059" y="744070"/>
                </a:cubicBezTo>
                <a:cubicBezTo>
                  <a:pt x="2785035" y="753035"/>
                  <a:pt x="2790258" y="762551"/>
                  <a:pt x="2796988" y="770964"/>
                </a:cubicBezTo>
                <a:cubicBezTo>
                  <a:pt x="2815613" y="794246"/>
                  <a:pt x="2819052" y="784751"/>
                  <a:pt x="2832847" y="815788"/>
                </a:cubicBezTo>
                <a:cubicBezTo>
                  <a:pt x="2840523" y="833058"/>
                  <a:pt x="2833872" y="861124"/>
                  <a:pt x="2850776" y="869576"/>
                </a:cubicBezTo>
                <a:cubicBezTo>
                  <a:pt x="2950623" y="919498"/>
                  <a:pt x="2824836" y="859847"/>
                  <a:pt x="2922494" y="896470"/>
                </a:cubicBezTo>
                <a:cubicBezTo>
                  <a:pt x="2935007" y="901163"/>
                  <a:pt x="2946070" y="909136"/>
                  <a:pt x="2958353" y="914400"/>
                </a:cubicBezTo>
                <a:cubicBezTo>
                  <a:pt x="2967038" y="918122"/>
                  <a:pt x="2976282" y="920376"/>
                  <a:pt x="2985247" y="923364"/>
                </a:cubicBezTo>
                <a:cubicBezTo>
                  <a:pt x="3009192" y="947310"/>
                  <a:pt x="3004825" y="939163"/>
                  <a:pt x="3021106" y="977153"/>
                </a:cubicBezTo>
                <a:cubicBezTo>
                  <a:pt x="3024828" y="985838"/>
                  <a:pt x="3024167" y="996668"/>
                  <a:pt x="3030070" y="1004047"/>
                </a:cubicBezTo>
                <a:cubicBezTo>
                  <a:pt x="3036800" y="1012460"/>
                  <a:pt x="3047999" y="1016000"/>
                  <a:pt x="3056964" y="1021976"/>
                </a:cubicBezTo>
                <a:cubicBezTo>
                  <a:pt x="3093298" y="1076475"/>
                  <a:pt x="3059051" y="1018573"/>
                  <a:pt x="3083859" y="1084729"/>
                </a:cubicBezTo>
                <a:cubicBezTo>
                  <a:pt x="3088551" y="1097242"/>
                  <a:pt x="3096825" y="1108180"/>
                  <a:pt x="3101788" y="1120588"/>
                </a:cubicBezTo>
                <a:cubicBezTo>
                  <a:pt x="3129256" y="1189261"/>
                  <a:pt x="3103282" y="1157942"/>
                  <a:pt x="3137647" y="1192305"/>
                </a:cubicBezTo>
                <a:cubicBezTo>
                  <a:pt x="3159575" y="1301942"/>
                  <a:pt x="3134904" y="1188226"/>
                  <a:pt x="3155576" y="1264023"/>
                </a:cubicBezTo>
                <a:cubicBezTo>
                  <a:pt x="3162060" y="1287797"/>
                  <a:pt x="3173506" y="1335741"/>
                  <a:pt x="3173506" y="1335741"/>
                </a:cubicBezTo>
                <a:cubicBezTo>
                  <a:pt x="3170518" y="1350682"/>
                  <a:pt x="3167267" y="1365573"/>
                  <a:pt x="3164541" y="1380564"/>
                </a:cubicBezTo>
                <a:cubicBezTo>
                  <a:pt x="3161289" y="1398448"/>
                  <a:pt x="3159985" y="1416719"/>
                  <a:pt x="3155576" y="1434353"/>
                </a:cubicBezTo>
                <a:cubicBezTo>
                  <a:pt x="3150992" y="1452688"/>
                  <a:pt x="3148131" y="1472416"/>
                  <a:pt x="3137647" y="1488141"/>
                </a:cubicBezTo>
                <a:lnTo>
                  <a:pt x="3119717" y="1515035"/>
                </a:lnTo>
                <a:cubicBezTo>
                  <a:pt x="3100662" y="1572204"/>
                  <a:pt x="3112984" y="1511645"/>
                  <a:pt x="3146612" y="1595717"/>
                </a:cubicBezTo>
                <a:cubicBezTo>
                  <a:pt x="3152588" y="1610658"/>
                  <a:pt x="3158005" y="1625836"/>
                  <a:pt x="3164541" y="1640541"/>
                </a:cubicBezTo>
                <a:cubicBezTo>
                  <a:pt x="3169968" y="1652753"/>
                  <a:pt x="3177206" y="1664117"/>
                  <a:pt x="3182470" y="1676400"/>
                </a:cubicBezTo>
                <a:cubicBezTo>
                  <a:pt x="3204018" y="1726679"/>
                  <a:pt x="3175391" y="1679700"/>
                  <a:pt x="3209364" y="1739153"/>
                </a:cubicBezTo>
                <a:cubicBezTo>
                  <a:pt x="3214710" y="1748508"/>
                  <a:pt x="3222475" y="1756410"/>
                  <a:pt x="3227294" y="1766047"/>
                </a:cubicBezTo>
                <a:cubicBezTo>
                  <a:pt x="3244744" y="1800945"/>
                  <a:pt x="3227985" y="1788578"/>
                  <a:pt x="3245223" y="1828800"/>
                </a:cubicBezTo>
                <a:cubicBezTo>
                  <a:pt x="3249467" y="1838703"/>
                  <a:pt x="3257176" y="1846729"/>
                  <a:pt x="3263153" y="1855694"/>
                </a:cubicBezTo>
                <a:cubicBezTo>
                  <a:pt x="3260165" y="1906494"/>
                  <a:pt x="3259013" y="1957435"/>
                  <a:pt x="3254188" y="2008094"/>
                </a:cubicBezTo>
                <a:cubicBezTo>
                  <a:pt x="3252187" y="2029106"/>
                  <a:pt x="3242020" y="2050682"/>
                  <a:pt x="3236259" y="2070847"/>
                </a:cubicBezTo>
                <a:cubicBezTo>
                  <a:pt x="3232874" y="2082694"/>
                  <a:pt x="3232804" y="2095685"/>
                  <a:pt x="3227294" y="2106705"/>
                </a:cubicBezTo>
                <a:cubicBezTo>
                  <a:pt x="3223514" y="2114265"/>
                  <a:pt x="3214644" y="2118035"/>
                  <a:pt x="3209364" y="2124635"/>
                </a:cubicBezTo>
                <a:cubicBezTo>
                  <a:pt x="3175213" y="2167324"/>
                  <a:pt x="3210645" y="2138722"/>
                  <a:pt x="3164541" y="2169458"/>
                </a:cubicBezTo>
                <a:cubicBezTo>
                  <a:pt x="3161553" y="2178423"/>
                  <a:pt x="3162258" y="2189671"/>
                  <a:pt x="3155576" y="2196353"/>
                </a:cubicBezTo>
                <a:cubicBezTo>
                  <a:pt x="3148894" y="2203035"/>
                  <a:pt x="3136785" y="2200455"/>
                  <a:pt x="3128682" y="2205317"/>
                </a:cubicBezTo>
                <a:cubicBezTo>
                  <a:pt x="3121434" y="2209666"/>
                  <a:pt x="3116729" y="2217270"/>
                  <a:pt x="3110753" y="2223247"/>
                </a:cubicBezTo>
                <a:cubicBezTo>
                  <a:pt x="3113741" y="2232212"/>
                  <a:pt x="3114855" y="2242038"/>
                  <a:pt x="3119717" y="2250141"/>
                </a:cubicBezTo>
                <a:cubicBezTo>
                  <a:pt x="3124066" y="2257389"/>
                  <a:pt x="3133867" y="2260510"/>
                  <a:pt x="3137647" y="2268070"/>
                </a:cubicBezTo>
                <a:cubicBezTo>
                  <a:pt x="3146099" y="2284974"/>
                  <a:pt x="3149600" y="2303929"/>
                  <a:pt x="3155576" y="2321858"/>
                </a:cubicBezTo>
                <a:cubicBezTo>
                  <a:pt x="3158564" y="2330823"/>
                  <a:pt x="3162249" y="2339585"/>
                  <a:pt x="3164541" y="2348753"/>
                </a:cubicBezTo>
                <a:lnTo>
                  <a:pt x="3182470" y="2420470"/>
                </a:lnTo>
                <a:cubicBezTo>
                  <a:pt x="3179482" y="2498164"/>
                  <a:pt x="3181507" y="2576214"/>
                  <a:pt x="3173506" y="2653553"/>
                </a:cubicBezTo>
                <a:cubicBezTo>
                  <a:pt x="3172397" y="2664270"/>
                  <a:pt x="3159820" y="2670544"/>
                  <a:pt x="3155576" y="2680447"/>
                </a:cubicBezTo>
                <a:cubicBezTo>
                  <a:pt x="3150723" y="2691771"/>
                  <a:pt x="3150756" y="2704702"/>
                  <a:pt x="3146612" y="2716305"/>
                </a:cubicBezTo>
                <a:cubicBezTo>
                  <a:pt x="3135787" y="2746615"/>
                  <a:pt x="3118559" y="2774729"/>
                  <a:pt x="3110753" y="2805953"/>
                </a:cubicBezTo>
                <a:cubicBezTo>
                  <a:pt x="3094225" y="2872062"/>
                  <a:pt x="3111986" y="2812041"/>
                  <a:pt x="3083859" y="2877670"/>
                </a:cubicBezTo>
                <a:cubicBezTo>
                  <a:pt x="3080137" y="2886356"/>
                  <a:pt x="3080564" y="2897004"/>
                  <a:pt x="3074894" y="2904564"/>
                </a:cubicBezTo>
                <a:cubicBezTo>
                  <a:pt x="3062216" y="2921468"/>
                  <a:pt x="3045011" y="2934447"/>
                  <a:pt x="3030070" y="2949388"/>
                </a:cubicBezTo>
                <a:cubicBezTo>
                  <a:pt x="3021105" y="2958353"/>
                  <a:pt x="3013725" y="2969250"/>
                  <a:pt x="3003176" y="2976282"/>
                </a:cubicBezTo>
                <a:cubicBezTo>
                  <a:pt x="2994211" y="2982258"/>
                  <a:pt x="2984462" y="2987199"/>
                  <a:pt x="2976282" y="2994211"/>
                </a:cubicBezTo>
                <a:cubicBezTo>
                  <a:pt x="2922138" y="3040620"/>
                  <a:pt x="2962946" y="3022562"/>
                  <a:pt x="2913529" y="3039035"/>
                </a:cubicBezTo>
                <a:cubicBezTo>
                  <a:pt x="2910541" y="3048000"/>
                  <a:pt x="2903228" y="3056574"/>
                  <a:pt x="2904564" y="3065929"/>
                </a:cubicBezTo>
                <a:cubicBezTo>
                  <a:pt x="2906454" y="3079159"/>
                  <a:pt x="2917066" y="3089576"/>
                  <a:pt x="2922494" y="3101788"/>
                </a:cubicBezTo>
                <a:cubicBezTo>
                  <a:pt x="2936784" y="3133940"/>
                  <a:pt x="2939532" y="3143938"/>
                  <a:pt x="2949388" y="3173505"/>
                </a:cubicBezTo>
                <a:cubicBezTo>
                  <a:pt x="2946400" y="3221317"/>
                  <a:pt x="2946896" y="3269475"/>
                  <a:pt x="2940423" y="3316941"/>
                </a:cubicBezTo>
                <a:cubicBezTo>
                  <a:pt x="2937869" y="3335667"/>
                  <a:pt x="2928470" y="3352800"/>
                  <a:pt x="2922494" y="3370729"/>
                </a:cubicBezTo>
                <a:cubicBezTo>
                  <a:pt x="2919506" y="3379694"/>
                  <a:pt x="2915821" y="3388456"/>
                  <a:pt x="2913529" y="3397623"/>
                </a:cubicBezTo>
                <a:cubicBezTo>
                  <a:pt x="2910541" y="3409576"/>
                  <a:pt x="2909417" y="3422157"/>
                  <a:pt x="2904564" y="3433482"/>
                </a:cubicBezTo>
                <a:cubicBezTo>
                  <a:pt x="2900320" y="3443385"/>
                  <a:pt x="2892611" y="3451411"/>
                  <a:pt x="2886635" y="3460376"/>
                </a:cubicBezTo>
                <a:cubicBezTo>
                  <a:pt x="2881624" y="3480420"/>
                  <a:pt x="2868470" y="3536929"/>
                  <a:pt x="2859741" y="3550023"/>
                </a:cubicBezTo>
                <a:cubicBezTo>
                  <a:pt x="2853765" y="3558988"/>
                  <a:pt x="2846630" y="3567280"/>
                  <a:pt x="2841812" y="3576917"/>
                </a:cubicBezTo>
                <a:cubicBezTo>
                  <a:pt x="2837586" y="3585369"/>
                  <a:pt x="2836569" y="3595125"/>
                  <a:pt x="2832847" y="3603811"/>
                </a:cubicBezTo>
                <a:cubicBezTo>
                  <a:pt x="2827583" y="3616094"/>
                  <a:pt x="2820181" y="3627387"/>
                  <a:pt x="2814917" y="3639670"/>
                </a:cubicBezTo>
                <a:cubicBezTo>
                  <a:pt x="2811195" y="3648355"/>
                  <a:pt x="2811623" y="3659004"/>
                  <a:pt x="2805953" y="3666564"/>
                </a:cubicBezTo>
                <a:cubicBezTo>
                  <a:pt x="2793275" y="3683468"/>
                  <a:pt x="2776070" y="3696447"/>
                  <a:pt x="2761129" y="3711388"/>
                </a:cubicBezTo>
                <a:lnTo>
                  <a:pt x="2734235" y="3738282"/>
                </a:lnTo>
                <a:cubicBezTo>
                  <a:pt x="2725270" y="3747247"/>
                  <a:pt x="2719368" y="3761167"/>
                  <a:pt x="2707341" y="3765176"/>
                </a:cubicBezTo>
                <a:lnTo>
                  <a:pt x="2680447" y="3774141"/>
                </a:lnTo>
                <a:cubicBezTo>
                  <a:pt x="2674470" y="3780117"/>
                  <a:pt x="2670431" y="3789102"/>
                  <a:pt x="2662517" y="3792070"/>
                </a:cubicBezTo>
                <a:cubicBezTo>
                  <a:pt x="2645498" y="3798452"/>
                  <a:pt x="2626473" y="3797092"/>
                  <a:pt x="2608729" y="3801035"/>
                </a:cubicBezTo>
                <a:cubicBezTo>
                  <a:pt x="2599504" y="3803085"/>
                  <a:pt x="2590800" y="3807012"/>
                  <a:pt x="2581835" y="3810000"/>
                </a:cubicBezTo>
                <a:cubicBezTo>
                  <a:pt x="2569882" y="3807012"/>
                  <a:pt x="2557823" y="3804420"/>
                  <a:pt x="2545976" y="3801035"/>
                </a:cubicBezTo>
                <a:cubicBezTo>
                  <a:pt x="2536890" y="3798439"/>
                  <a:pt x="2527534" y="3787844"/>
                  <a:pt x="2519082" y="3792070"/>
                </a:cubicBezTo>
                <a:cubicBezTo>
                  <a:pt x="2510630" y="3796296"/>
                  <a:pt x="2512409" y="3809797"/>
                  <a:pt x="2510117" y="3818964"/>
                </a:cubicBezTo>
                <a:cubicBezTo>
                  <a:pt x="2494608" y="3881001"/>
                  <a:pt x="2512739" y="3846409"/>
                  <a:pt x="2483223" y="3890682"/>
                </a:cubicBezTo>
                <a:cubicBezTo>
                  <a:pt x="2477247" y="3908611"/>
                  <a:pt x="2475778" y="3928745"/>
                  <a:pt x="2465294" y="3944470"/>
                </a:cubicBezTo>
                <a:cubicBezTo>
                  <a:pt x="2410098" y="4027261"/>
                  <a:pt x="2480538" y="3925413"/>
                  <a:pt x="2429435" y="3989294"/>
                </a:cubicBezTo>
                <a:cubicBezTo>
                  <a:pt x="2422705" y="3997707"/>
                  <a:pt x="2417768" y="4007421"/>
                  <a:pt x="2411506" y="4016188"/>
                </a:cubicBezTo>
                <a:cubicBezTo>
                  <a:pt x="2402822" y="4028346"/>
                  <a:pt x="2393180" y="4039807"/>
                  <a:pt x="2384612" y="4052047"/>
                </a:cubicBezTo>
                <a:cubicBezTo>
                  <a:pt x="2366356" y="4078127"/>
                  <a:pt x="2355247" y="4104225"/>
                  <a:pt x="2330823" y="4123764"/>
                </a:cubicBezTo>
                <a:cubicBezTo>
                  <a:pt x="2322410" y="4130495"/>
                  <a:pt x="2313284" y="4136348"/>
                  <a:pt x="2303929" y="4141694"/>
                </a:cubicBezTo>
                <a:cubicBezTo>
                  <a:pt x="2292326" y="4148324"/>
                  <a:pt x="2280023" y="4153647"/>
                  <a:pt x="2268070" y="4159623"/>
                </a:cubicBezTo>
                <a:cubicBezTo>
                  <a:pt x="2262094" y="4165600"/>
                  <a:pt x="2257389" y="4173204"/>
                  <a:pt x="2250141" y="4177553"/>
                </a:cubicBezTo>
                <a:cubicBezTo>
                  <a:pt x="2227222" y="4191304"/>
                  <a:pt x="2178423" y="4213411"/>
                  <a:pt x="2178423" y="4213411"/>
                </a:cubicBezTo>
                <a:cubicBezTo>
                  <a:pt x="2172447" y="4219388"/>
                  <a:pt x="2168054" y="4227561"/>
                  <a:pt x="2160494" y="4231341"/>
                </a:cubicBezTo>
                <a:cubicBezTo>
                  <a:pt x="2149474" y="4236851"/>
                  <a:pt x="2136482" y="4236920"/>
                  <a:pt x="2124635" y="4240305"/>
                </a:cubicBezTo>
                <a:cubicBezTo>
                  <a:pt x="2115549" y="4242901"/>
                  <a:pt x="2106589" y="4245952"/>
                  <a:pt x="2097741" y="4249270"/>
                </a:cubicBezTo>
                <a:cubicBezTo>
                  <a:pt x="1977905" y="4294210"/>
                  <a:pt x="2117201" y="4246121"/>
                  <a:pt x="2017059" y="4276164"/>
                </a:cubicBezTo>
                <a:cubicBezTo>
                  <a:pt x="1998956" y="4281595"/>
                  <a:pt x="1981200" y="4288118"/>
                  <a:pt x="1963270" y="4294094"/>
                </a:cubicBezTo>
                <a:lnTo>
                  <a:pt x="1936376" y="4303058"/>
                </a:lnTo>
                <a:lnTo>
                  <a:pt x="1909482" y="4312023"/>
                </a:lnTo>
                <a:cubicBezTo>
                  <a:pt x="1908935" y="4311932"/>
                  <a:pt x="1840414" y="4303385"/>
                  <a:pt x="1828800" y="4294094"/>
                </a:cubicBezTo>
                <a:cubicBezTo>
                  <a:pt x="1820387" y="4287363"/>
                  <a:pt x="1817601" y="4275613"/>
                  <a:pt x="1810870" y="4267200"/>
                </a:cubicBezTo>
                <a:cubicBezTo>
                  <a:pt x="1796269" y="4248949"/>
                  <a:pt x="1786020" y="4244656"/>
                  <a:pt x="1766047" y="4231341"/>
                </a:cubicBezTo>
                <a:cubicBezTo>
                  <a:pt x="1758079" y="4255244"/>
                  <a:pt x="1753921" y="4271942"/>
                  <a:pt x="1739153" y="4294094"/>
                </a:cubicBezTo>
                <a:cubicBezTo>
                  <a:pt x="1725888" y="4313991"/>
                  <a:pt x="1677514" y="4341163"/>
                  <a:pt x="1667435" y="4347882"/>
                </a:cubicBezTo>
                <a:lnTo>
                  <a:pt x="1640541" y="4365811"/>
                </a:lnTo>
                <a:cubicBezTo>
                  <a:pt x="1631576" y="4371788"/>
                  <a:pt x="1624100" y="4381128"/>
                  <a:pt x="1613647" y="4383741"/>
                </a:cubicBezTo>
                <a:lnTo>
                  <a:pt x="1577788" y="4392705"/>
                </a:lnTo>
                <a:cubicBezTo>
                  <a:pt x="1565835" y="4398682"/>
                  <a:pt x="1553532" y="4404005"/>
                  <a:pt x="1541929" y="4410635"/>
                </a:cubicBezTo>
                <a:cubicBezTo>
                  <a:pt x="1521183" y="4422490"/>
                  <a:pt x="1503253" y="4440475"/>
                  <a:pt x="1479176" y="4446494"/>
                </a:cubicBezTo>
                <a:cubicBezTo>
                  <a:pt x="1443908" y="4455311"/>
                  <a:pt x="1406088" y="4452927"/>
                  <a:pt x="1371600" y="4464423"/>
                </a:cubicBezTo>
                <a:lnTo>
                  <a:pt x="1317812" y="4482353"/>
                </a:lnTo>
                <a:cubicBezTo>
                  <a:pt x="1308847" y="4485341"/>
                  <a:pt x="1300085" y="4489025"/>
                  <a:pt x="1290917" y="4491317"/>
                </a:cubicBezTo>
                <a:cubicBezTo>
                  <a:pt x="1278964" y="4494305"/>
                  <a:pt x="1266905" y="4496897"/>
                  <a:pt x="1255059" y="4500282"/>
                </a:cubicBezTo>
                <a:cubicBezTo>
                  <a:pt x="1245973" y="4502878"/>
                  <a:pt x="1237462" y="4507557"/>
                  <a:pt x="1228164" y="4509247"/>
                </a:cubicBezTo>
                <a:cubicBezTo>
                  <a:pt x="1165706" y="4520603"/>
                  <a:pt x="1067560" y="4523767"/>
                  <a:pt x="1013012" y="4527176"/>
                </a:cubicBezTo>
                <a:cubicBezTo>
                  <a:pt x="995082" y="4530164"/>
                  <a:pt x="977400" y="4536141"/>
                  <a:pt x="959223" y="4536141"/>
                </a:cubicBezTo>
                <a:cubicBezTo>
                  <a:pt x="936692" y="4536141"/>
                  <a:pt x="923564" y="4518311"/>
                  <a:pt x="905435" y="4509247"/>
                </a:cubicBezTo>
                <a:cubicBezTo>
                  <a:pt x="896983" y="4505021"/>
                  <a:pt x="886993" y="4504508"/>
                  <a:pt x="878541" y="4500282"/>
                </a:cubicBezTo>
                <a:cubicBezTo>
                  <a:pt x="770902" y="4446463"/>
                  <a:pt x="917092" y="4514449"/>
                  <a:pt x="833717" y="4464423"/>
                </a:cubicBezTo>
                <a:cubicBezTo>
                  <a:pt x="825614" y="4459561"/>
                  <a:pt x="815275" y="4459684"/>
                  <a:pt x="806823" y="4455458"/>
                </a:cubicBezTo>
                <a:cubicBezTo>
                  <a:pt x="742132" y="4423112"/>
                  <a:pt x="822656" y="4451035"/>
                  <a:pt x="744070" y="4419600"/>
                </a:cubicBezTo>
                <a:cubicBezTo>
                  <a:pt x="726523" y="4412581"/>
                  <a:pt x="707830" y="4408689"/>
                  <a:pt x="690282" y="4401670"/>
                </a:cubicBezTo>
                <a:cubicBezTo>
                  <a:pt x="654425" y="4387327"/>
                  <a:pt x="639353" y="4378143"/>
                  <a:pt x="600635" y="4374776"/>
                </a:cubicBezTo>
                <a:cubicBezTo>
                  <a:pt x="546966" y="4370109"/>
                  <a:pt x="493058" y="4368799"/>
                  <a:pt x="439270" y="4365811"/>
                </a:cubicBezTo>
                <a:cubicBezTo>
                  <a:pt x="430305" y="4362823"/>
                  <a:pt x="421642" y="4358700"/>
                  <a:pt x="412376" y="4356847"/>
                </a:cubicBezTo>
                <a:cubicBezTo>
                  <a:pt x="336467" y="4341665"/>
                  <a:pt x="368953" y="4354955"/>
                  <a:pt x="304800" y="4338917"/>
                </a:cubicBezTo>
                <a:cubicBezTo>
                  <a:pt x="260270" y="4327785"/>
                  <a:pt x="293369" y="4331269"/>
                  <a:pt x="242047" y="4312023"/>
                </a:cubicBezTo>
                <a:cubicBezTo>
                  <a:pt x="230511" y="4307697"/>
                  <a:pt x="217989" y="4306598"/>
                  <a:pt x="206188" y="4303058"/>
                </a:cubicBezTo>
                <a:cubicBezTo>
                  <a:pt x="188086" y="4297627"/>
                  <a:pt x="152400" y="4285129"/>
                  <a:pt x="152400" y="4285129"/>
                </a:cubicBezTo>
                <a:cubicBezTo>
                  <a:pt x="146423" y="4279153"/>
                  <a:pt x="139541" y="4273962"/>
                  <a:pt x="134470" y="4267200"/>
                </a:cubicBezTo>
                <a:cubicBezTo>
                  <a:pt x="121541" y="4249961"/>
                  <a:pt x="98612" y="4213411"/>
                  <a:pt x="98612" y="4213411"/>
                </a:cubicBezTo>
                <a:cubicBezTo>
                  <a:pt x="95624" y="4198470"/>
                  <a:pt x="93656" y="4183288"/>
                  <a:pt x="89647" y="4168588"/>
                </a:cubicBezTo>
                <a:cubicBezTo>
                  <a:pt x="84674" y="4150355"/>
                  <a:pt x="71717" y="4114800"/>
                  <a:pt x="71717" y="4114800"/>
                </a:cubicBezTo>
                <a:cubicBezTo>
                  <a:pt x="68729" y="4096870"/>
                  <a:pt x="66318" y="4078835"/>
                  <a:pt x="62753" y="4061011"/>
                </a:cubicBezTo>
                <a:cubicBezTo>
                  <a:pt x="33970" y="3917095"/>
                  <a:pt x="76143" y="4152591"/>
                  <a:pt x="44823" y="3980329"/>
                </a:cubicBezTo>
                <a:cubicBezTo>
                  <a:pt x="41572" y="3962446"/>
                  <a:pt x="39424" y="3944365"/>
                  <a:pt x="35859" y="3926541"/>
                </a:cubicBezTo>
                <a:cubicBezTo>
                  <a:pt x="23985" y="3867169"/>
                  <a:pt x="26707" y="3911508"/>
                  <a:pt x="17929" y="3836894"/>
                </a:cubicBezTo>
                <a:cubicBezTo>
                  <a:pt x="-11089" y="3590250"/>
                  <a:pt x="25244" y="3852253"/>
                  <a:pt x="0" y="3675529"/>
                </a:cubicBezTo>
                <a:cubicBezTo>
                  <a:pt x="4188" y="3524742"/>
                  <a:pt x="5571" y="3354875"/>
                  <a:pt x="17929" y="3200400"/>
                </a:cubicBezTo>
                <a:cubicBezTo>
                  <a:pt x="19850" y="3176385"/>
                  <a:pt x="24233" y="3152627"/>
                  <a:pt x="26894" y="3128682"/>
                </a:cubicBezTo>
                <a:cubicBezTo>
                  <a:pt x="30211" y="3098834"/>
                  <a:pt x="29344" y="3068351"/>
                  <a:pt x="35859" y="3039035"/>
                </a:cubicBezTo>
                <a:cubicBezTo>
                  <a:pt x="41398" y="3014111"/>
                  <a:pt x="54365" y="2991432"/>
                  <a:pt x="62753" y="2967317"/>
                </a:cubicBezTo>
                <a:cubicBezTo>
                  <a:pt x="78275" y="2922691"/>
                  <a:pt x="92635" y="2877670"/>
                  <a:pt x="107576" y="2832847"/>
                </a:cubicBezTo>
                <a:cubicBezTo>
                  <a:pt x="113553" y="2814917"/>
                  <a:pt x="117054" y="2795962"/>
                  <a:pt x="125506" y="2779058"/>
                </a:cubicBezTo>
                <a:lnTo>
                  <a:pt x="152400" y="2725270"/>
                </a:lnTo>
                <a:cubicBezTo>
                  <a:pt x="162047" y="2686680"/>
                  <a:pt x="164834" y="2679578"/>
                  <a:pt x="170329" y="2635623"/>
                </a:cubicBezTo>
                <a:cubicBezTo>
                  <a:pt x="178380" y="2571213"/>
                  <a:pt x="176004" y="2549377"/>
                  <a:pt x="188259" y="2492188"/>
                </a:cubicBezTo>
                <a:cubicBezTo>
                  <a:pt x="193422" y="2468093"/>
                  <a:pt x="200212" y="2444376"/>
                  <a:pt x="206188" y="2420470"/>
                </a:cubicBezTo>
                <a:cubicBezTo>
                  <a:pt x="209176" y="2408517"/>
                  <a:pt x="210577" y="2396051"/>
                  <a:pt x="215153" y="2384611"/>
                </a:cubicBezTo>
                <a:cubicBezTo>
                  <a:pt x="224624" y="2360934"/>
                  <a:pt x="235021" y="2337484"/>
                  <a:pt x="242047" y="2312894"/>
                </a:cubicBezTo>
                <a:cubicBezTo>
                  <a:pt x="245432" y="2301047"/>
                  <a:pt x="248339" y="2289063"/>
                  <a:pt x="251012" y="2277035"/>
                </a:cubicBezTo>
                <a:cubicBezTo>
                  <a:pt x="254317" y="2262161"/>
                  <a:pt x="255677" y="2246829"/>
                  <a:pt x="259976" y="2232211"/>
                </a:cubicBezTo>
                <a:cubicBezTo>
                  <a:pt x="288606" y="2134868"/>
                  <a:pt x="282981" y="2150343"/>
                  <a:pt x="313764" y="2088776"/>
                </a:cubicBezTo>
                <a:cubicBezTo>
                  <a:pt x="316752" y="2070847"/>
                  <a:pt x="319164" y="2052812"/>
                  <a:pt x="322729" y="2034988"/>
                </a:cubicBezTo>
                <a:cubicBezTo>
                  <a:pt x="338658" y="1955348"/>
                  <a:pt x="335138" y="2036401"/>
                  <a:pt x="349623" y="1891553"/>
                </a:cubicBezTo>
                <a:lnTo>
                  <a:pt x="367553" y="1712258"/>
                </a:lnTo>
                <a:cubicBezTo>
                  <a:pt x="370541" y="1682376"/>
                  <a:pt x="371580" y="1652234"/>
                  <a:pt x="376517" y="1622611"/>
                </a:cubicBezTo>
                <a:cubicBezTo>
                  <a:pt x="379505" y="1604682"/>
                  <a:pt x="381917" y="1586647"/>
                  <a:pt x="385482" y="1568823"/>
                </a:cubicBezTo>
                <a:cubicBezTo>
                  <a:pt x="387898" y="1556741"/>
                  <a:pt x="392421" y="1545117"/>
                  <a:pt x="394447" y="1532964"/>
                </a:cubicBezTo>
                <a:cubicBezTo>
                  <a:pt x="398408" y="1509200"/>
                  <a:pt x="399451" y="1485011"/>
                  <a:pt x="403412" y="1461247"/>
                </a:cubicBezTo>
                <a:cubicBezTo>
                  <a:pt x="405437" y="1449094"/>
                  <a:pt x="409703" y="1437415"/>
                  <a:pt x="412376" y="1425388"/>
                </a:cubicBezTo>
                <a:cubicBezTo>
                  <a:pt x="415681" y="1410514"/>
                  <a:pt x="417645" y="1395346"/>
                  <a:pt x="421341" y="1380564"/>
                </a:cubicBezTo>
                <a:cubicBezTo>
                  <a:pt x="423633" y="1371397"/>
                  <a:pt x="427710" y="1362756"/>
                  <a:pt x="430306" y="1353670"/>
                </a:cubicBezTo>
                <a:cubicBezTo>
                  <a:pt x="433691" y="1341823"/>
                  <a:pt x="436282" y="1329764"/>
                  <a:pt x="439270" y="1317811"/>
                </a:cubicBezTo>
                <a:cubicBezTo>
                  <a:pt x="442258" y="1290917"/>
                  <a:pt x="444408" y="1263917"/>
                  <a:pt x="448235" y="1237129"/>
                </a:cubicBezTo>
                <a:cubicBezTo>
                  <a:pt x="450390" y="1222045"/>
                  <a:pt x="454883" y="1207365"/>
                  <a:pt x="457200" y="1192305"/>
                </a:cubicBezTo>
                <a:cubicBezTo>
                  <a:pt x="460863" y="1168493"/>
                  <a:pt x="462590" y="1144413"/>
                  <a:pt x="466164" y="1120588"/>
                </a:cubicBezTo>
                <a:cubicBezTo>
                  <a:pt x="498582" y="904470"/>
                  <a:pt x="471942" y="1087852"/>
                  <a:pt x="493059" y="968188"/>
                </a:cubicBezTo>
                <a:cubicBezTo>
                  <a:pt x="499377" y="932388"/>
                  <a:pt x="499492" y="895099"/>
                  <a:pt x="510988" y="860611"/>
                </a:cubicBezTo>
                <a:cubicBezTo>
                  <a:pt x="527008" y="812551"/>
                  <a:pt x="514493" y="853804"/>
                  <a:pt x="528917" y="788894"/>
                </a:cubicBezTo>
                <a:cubicBezTo>
                  <a:pt x="531590" y="776866"/>
                  <a:pt x="535466" y="765117"/>
                  <a:pt x="537882" y="753035"/>
                </a:cubicBezTo>
                <a:cubicBezTo>
                  <a:pt x="541447" y="735211"/>
                  <a:pt x="542904" y="716991"/>
                  <a:pt x="546847" y="699247"/>
                </a:cubicBezTo>
                <a:cubicBezTo>
                  <a:pt x="548897" y="690022"/>
                  <a:pt x="553216" y="681439"/>
                  <a:pt x="555812" y="672353"/>
                </a:cubicBezTo>
                <a:cubicBezTo>
                  <a:pt x="559197" y="660506"/>
                  <a:pt x="561236" y="648295"/>
                  <a:pt x="564776" y="636494"/>
                </a:cubicBezTo>
                <a:cubicBezTo>
                  <a:pt x="572922" y="609340"/>
                  <a:pt x="582705" y="582705"/>
                  <a:pt x="591670" y="555811"/>
                </a:cubicBezTo>
                <a:cubicBezTo>
                  <a:pt x="594658" y="546846"/>
                  <a:pt x="598343" y="538084"/>
                  <a:pt x="600635" y="528917"/>
                </a:cubicBezTo>
                <a:cubicBezTo>
                  <a:pt x="603623" y="516964"/>
                  <a:pt x="607184" y="505140"/>
                  <a:pt x="609600" y="493058"/>
                </a:cubicBezTo>
                <a:cubicBezTo>
                  <a:pt x="613165" y="475234"/>
                  <a:pt x="614156" y="456904"/>
                  <a:pt x="618564" y="439270"/>
                </a:cubicBezTo>
                <a:cubicBezTo>
                  <a:pt x="623148" y="420935"/>
                  <a:pt x="630517" y="403411"/>
                  <a:pt x="636494" y="385482"/>
                </a:cubicBezTo>
                <a:cubicBezTo>
                  <a:pt x="639482" y="376517"/>
                  <a:pt x="643167" y="367756"/>
                  <a:pt x="645459" y="358588"/>
                </a:cubicBezTo>
                <a:cubicBezTo>
                  <a:pt x="648332" y="347093"/>
                  <a:pt x="656956" y="308700"/>
                  <a:pt x="663388" y="295835"/>
                </a:cubicBezTo>
                <a:cubicBezTo>
                  <a:pt x="668206" y="286198"/>
                  <a:pt x="675341" y="277906"/>
                  <a:pt x="681317" y="268941"/>
                </a:cubicBezTo>
                <a:cubicBezTo>
                  <a:pt x="704331" y="176887"/>
                  <a:pt x="673049" y="290992"/>
                  <a:pt x="708212" y="197223"/>
                </a:cubicBezTo>
                <a:cubicBezTo>
                  <a:pt x="712538" y="185687"/>
                  <a:pt x="712850" y="172900"/>
                  <a:pt x="717176" y="161364"/>
                </a:cubicBezTo>
                <a:cubicBezTo>
                  <a:pt x="721868" y="148851"/>
                  <a:pt x="729842" y="137788"/>
                  <a:pt x="735106" y="125505"/>
                </a:cubicBezTo>
                <a:cubicBezTo>
                  <a:pt x="742987" y="107115"/>
                  <a:pt x="751070" y="66904"/>
                  <a:pt x="762000" y="53788"/>
                </a:cubicBezTo>
                <a:cubicBezTo>
                  <a:pt x="768050" y="46529"/>
                  <a:pt x="779628" y="46676"/>
                  <a:pt x="788894" y="44823"/>
                </a:cubicBezTo>
                <a:cubicBezTo>
                  <a:pt x="809614" y="40679"/>
                  <a:pt x="830838" y="39530"/>
                  <a:pt x="851647" y="35858"/>
                </a:cubicBezTo>
                <a:cubicBezTo>
                  <a:pt x="1021840" y="5824"/>
                  <a:pt x="861863" y="22342"/>
                  <a:pt x="1102659" y="8964"/>
                </a:cubicBezTo>
                <a:cubicBezTo>
                  <a:pt x="1114612" y="5976"/>
                  <a:pt x="1126197" y="0"/>
                  <a:pt x="1138517" y="0"/>
                </a:cubicBezTo>
                <a:cubicBezTo>
                  <a:pt x="1173765" y="0"/>
                  <a:pt x="1226777" y="9652"/>
                  <a:pt x="1264023" y="17929"/>
                </a:cubicBezTo>
                <a:cubicBezTo>
                  <a:pt x="1276050" y="20602"/>
                  <a:pt x="1287729" y="24869"/>
                  <a:pt x="1299882" y="26894"/>
                </a:cubicBezTo>
                <a:cubicBezTo>
                  <a:pt x="1346632" y="34685"/>
                  <a:pt x="1373329" y="33070"/>
                  <a:pt x="1416423" y="44823"/>
                </a:cubicBezTo>
                <a:cubicBezTo>
                  <a:pt x="1434657" y="49796"/>
                  <a:pt x="1454487" y="52270"/>
                  <a:pt x="1470212" y="62753"/>
                </a:cubicBezTo>
                <a:cubicBezTo>
                  <a:pt x="1479177" y="68729"/>
                  <a:pt x="1486981" y="77000"/>
                  <a:pt x="1497106" y="80682"/>
                </a:cubicBezTo>
                <a:cubicBezTo>
                  <a:pt x="1520264" y="89103"/>
                  <a:pt x="1568823" y="98611"/>
                  <a:pt x="1568823" y="98611"/>
                </a:cubicBezTo>
                <a:cubicBezTo>
                  <a:pt x="1614256" y="144044"/>
                  <a:pt x="1555457" y="90590"/>
                  <a:pt x="1613647" y="125505"/>
                </a:cubicBezTo>
                <a:cubicBezTo>
                  <a:pt x="1620895" y="129854"/>
                  <a:pt x="1624329" y="139086"/>
                  <a:pt x="1631576" y="143435"/>
                </a:cubicBezTo>
                <a:cubicBezTo>
                  <a:pt x="1639679" y="148297"/>
                  <a:pt x="1649035" y="151876"/>
                  <a:pt x="1658470" y="152400"/>
                </a:cubicBezTo>
                <a:cubicBezTo>
                  <a:pt x="1703225" y="154886"/>
                  <a:pt x="1748117" y="152400"/>
                  <a:pt x="1792941" y="152400"/>
                </a:cubicBezTo>
                <a:lnTo>
                  <a:pt x="1766047" y="161364"/>
                </a:ln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36">
            <a:extLst>
              <a:ext uri="{FF2B5EF4-FFF2-40B4-BE49-F238E27FC236}">
                <a16:creationId xmlns:a16="http://schemas.microsoft.com/office/drawing/2014/main" xmlns="" id="{221A8350-36EF-436E-9B4A-B9E49D0A44FA}"/>
              </a:ext>
            </a:extLst>
          </p:cNvPr>
          <p:cNvSpPr/>
          <p:nvPr/>
        </p:nvSpPr>
        <p:spPr>
          <a:xfrm>
            <a:off x="3460261" y="1318804"/>
            <a:ext cx="2731285" cy="3796786"/>
          </a:xfrm>
          <a:custGeom>
            <a:avLst/>
            <a:gdLst>
              <a:gd name="connsiteX0" fmla="*/ 1667435 w 3263153"/>
              <a:gd name="connsiteY0" fmla="*/ 143435 h 4536141"/>
              <a:gd name="connsiteX1" fmla="*/ 1667435 w 3263153"/>
              <a:gd name="connsiteY1" fmla="*/ 143435 h 4536141"/>
              <a:gd name="connsiteX2" fmla="*/ 1775012 w 3263153"/>
              <a:gd name="connsiteY2" fmla="*/ 152400 h 4536141"/>
              <a:gd name="connsiteX3" fmla="*/ 1963270 w 3263153"/>
              <a:gd name="connsiteY3" fmla="*/ 161364 h 4536141"/>
              <a:gd name="connsiteX4" fmla="*/ 1999129 w 3263153"/>
              <a:gd name="connsiteY4" fmla="*/ 170329 h 4536141"/>
              <a:gd name="connsiteX5" fmla="*/ 2088776 w 3263153"/>
              <a:gd name="connsiteY5" fmla="*/ 197223 h 4536141"/>
              <a:gd name="connsiteX6" fmla="*/ 2133600 w 3263153"/>
              <a:gd name="connsiteY6" fmla="*/ 206188 h 4536141"/>
              <a:gd name="connsiteX7" fmla="*/ 2160494 w 3263153"/>
              <a:gd name="connsiteY7" fmla="*/ 215153 h 4536141"/>
              <a:gd name="connsiteX8" fmla="*/ 2232212 w 3263153"/>
              <a:gd name="connsiteY8" fmla="*/ 233082 h 4536141"/>
              <a:gd name="connsiteX9" fmla="*/ 2294964 w 3263153"/>
              <a:gd name="connsiteY9" fmla="*/ 268941 h 4536141"/>
              <a:gd name="connsiteX10" fmla="*/ 2330823 w 3263153"/>
              <a:gd name="connsiteY10" fmla="*/ 277905 h 4536141"/>
              <a:gd name="connsiteX11" fmla="*/ 2393576 w 3263153"/>
              <a:gd name="connsiteY11" fmla="*/ 331694 h 4536141"/>
              <a:gd name="connsiteX12" fmla="*/ 2429435 w 3263153"/>
              <a:gd name="connsiteY12" fmla="*/ 367553 h 4536141"/>
              <a:gd name="connsiteX13" fmla="*/ 2465294 w 3263153"/>
              <a:gd name="connsiteY13" fmla="*/ 412376 h 4536141"/>
              <a:gd name="connsiteX14" fmla="*/ 2492188 w 3263153"/>
              <a:gd name="connsiteY14" fmla="*/ 466164 h 4536141"/>
              <a:gd name="connsiteX15" fmla="*/ 2510117 w 3263153"/>
              <a:gd name="connsiteY15" fmla="*/ 519953 h 4536141"/>
              <a:gd name="connsiteX16" fmla="*/ 2519082 w 3263153"/>
              <a:gd name="connsiteY16" fmla="*/ 546847 h 4536141"/>
              <a:gd name="connsiteX17" fmla="*/ 2528047 w 3263153"/>
              <a:gd name="connsiteY17" fmla="*/ 582705 h 4536141"/>
              <a:gd name="connsiteX18" fmla="*/ 2563906 w 3263153"/>
              <a:gd name="connsiteY18" fmla="*/ 591670 h 4536141"/>
              <a:gd name="connsiteX19" fmla="*/ 2617694 w 3263153"/>
              <a:gd name="connsiteY19" fmla="*/ 609600 h 4536141"/>
              <a:gd name="connsiteX20" fmla="*/ 2644588 w 3263153"/>
              <a:gd name="connsiteY20" fmla="*/ 627529 h 4536141"/>
              <a:gd name="connsiteX21" fmla="*/ 2707341 w 3263153"/>
              <a:gd name="connsiteY21" fmla="*/ 672353 h 4536141"/>
              <a:gd name="connsiteX22" fmla="*/ 2725270 w 3263153"/>
              <a:gd name="connsiteY22" fmla="*/ 699247 h 4536141"/>
              <a:gd name="connsiteX23" fmla="*/ 2779059 w 3263153"/>
              <a:gd name="connsiteY23" fmla="*/ 744070 h 4536141"/>
              <a:gd name="connsiteX24" fmla="*/ 2796988 w 3263153"/>
              <a:gd name="connsiteY24" fmla="*/ 770964 h 4536141"/>
              <a:gd name="connsiteX25" fmla="*/ 2832847 w 3263153"/>
              <a:gd name="connsiteY25" fmla="*/ 815788 h 4536141"/>
              <a:gd name="connsiteX26" fmla="*/ 2850776 w 3263153"/>
              <a:gd name="connsiteY26" fmla="*/ 869576 h 4536141"/>
              <a:gd name="connsiteX27" fmla="*/ 2922494 w 3263153"/>
              <a:gd name="connsiteY27" fmla="*/ 896470 h 4536141"/>
              <a:gd name="connsiteX28" fmla="*/ 2958353 w 3263153"/>
              <a:gd name="connsiteY28" fmla="*/ 914400 h 4536141"/>
              <a:gd name="connsiteX29" fmla="*/ 2985247 w 3263153"/>
              <a:gd name="connsiteY29" fmla="*/ 923364 h 4536141"/>
              <a:gd name="connsiteX30" fmla="*/ 3021106 w 3263153"/>
              <a:gd name="connsiteY30" fmla="*/ 977153 h 4536141"/>
              <a:gd name="connsiteX31" fmla="*/ 3030070 w 3263153"/>
              <a:gd name="connsiteY31" fmla="*/ 1004047 h 4536141"/>
              <a:gd name="connsiteX32" fmla="*/ 3056964 w 3263153"/>
              <a:gd name="connsiteY32" fmla="*/ 1021976 h 4536141"/>
              <a:gd name="connsiteX33" fmla="*/ 3083859 w 3263153"/>
              <a:gd name="connsiteY33" fmla="*/ 1084729 h 4536141"/>
              <a:gd name="connsiteX34" fmla="*/ 3101788 w 3263153"/>
              <a:gd name="connsiteY34" fmla="*/ 1120588 h 4536141"/>
              <a:gd name="connsiteX35" fmla="*/ 3137647 w 3263153"/>
              <a:gd name="connsiteY35" fmla="*/ 1192305 h 4536141"/>
              <a:gd name="connsiteX36" fmla="*/ 3155576 w 3263153"/>
              <a:gd name="connsiteY36" fmla="*/ 1264023 h 4536141"/>
              <a:gd name="connsiteX37" fmla="*/ 3173506 w 3263153"/>
              <a:gd name="connsiteY37" fmla="*/ 1335741 h 4536141"/>
              <a:gd name="connsiteX38" fmla="*/ 3164541 w 3263153"/>
              <a:gd name="connsiteY38" fmla="*/ 1380564 h 4536141"/>
              <a:gd name="connsiteX39" fmla="*/ 3155576 w 3263153"/>
              <a:gd name="connsiteY39" fmla="*/ 1434353 h 4536141"/>
              <a:gd name="connsiteX40" fmla="*/ 3137647 w 3263153"/>
              <a:gd name="connsiteY40" fmla="*/ 1488141 h 4536141"/>
              <a:gd name="connsiteX41" fmla="*/ 3119717 w 3263153"/>
              <a:gd name="connsiteY41" fmla="*/ 1515035 h 4536141"/>
              <a:gd name="connsiteX42" fmla="*/ 3146612 w 3263153"/>
              <a:gd name="connsiteY42" fmla="*/ 1595717 h 4536141"/>
              <a:gd name="connsiteX43" fmla="*/ 3164541 w 3263153"/>
              <a:gd name="connsiteY43" fmla="*/ 1640541 h 4536141"/>
              <a:gd name="connsiteX44" fmla="*/ 3182470 w 3263153"/>
              <a:gd name="connsiteY44" fmla="*/ 1676400 h 4536141"/>
              <a:gd name="connsiteX45" fmla="*/ 3209364 w 3263153"/>
              <a:gd name="connsiteY45" fmla="*/ 1739153 h 4536141"/>
              <a:gd name="connsiteX46" fmla="*/ 3227294 w 3263153"/>
              <a:gd name="connsiteY46" fmla="*/ 1766047 h 4536141"/>
              <a:gd name="connsiteX47" fmla="*/ 3245223 w 3263153"/>
              <a:gd name="connsiteY47" fmla="*/ 1828800 h 4536141"/>
              <a:gd name="connsiteX48" fmla="*/ 3263153 w 3263153"/>
              <a:gd name="connsiteY48" fmla="*/ 1855694 h 4536141"/>
              <a:gd name="connsiteX49" fmla="*/ 3254188 w 3263153"/>
              <a:gd name="connsiteY49" fmla="*/ 2008094 h 4536141"/>
              <a:gd name="connsiteX50" fmla="*/ 3236259 w 3263153"/>
              <a:gd name="connsiteY50" fmla="*/ 2070847 h 4536141"/>
              <a:gd name="connsiteX51" fmla="*/ 3227294 w 3263153"/>
              <a:gd name="connsiteY51" fmla="*/ 2106705 h 4536141"/>
              <a:gd name="connsiteX52" fmla="*/ 3209364 w 3263153"/>
              <a:gd name="connsiteY52" fmla="*/ 2124635 h 4536141"/>
              <a:gd name="connsiteX53" fmla="*/ 3164541 w 3263153"/>
              <a:gd name="connsiteY53" fmla="*/ 2169458 h 4536141"/>
              <a:gd name="connsiteX54" fmla="*/ 3155576 w 3263153"/>
              <a:gd name="connsiteY54" fmla="*/ 2196353 h 4536141"/>
              <a:gd name="connsiteX55" fmla="*/ 3128682 w 3263153"/>
              <a:gd name="connsiteY55" fmla="*/ 2205317 h 4536141"/>
              <a:gd name="connsiteX56" fmla="*/ 3110753 w 3263153"/>
              <a:gd name="connsiteY56" fmla="*/ 2223247 h 4536141"/>
              <a:gd name="connsiteX57" fmla="*/ 3119717 w 3263153"/>
              <a:gd name="connsiteY57" fmla="*/ 2250141 h 4536141"/>
              <a:gd name="connsiteX58" fmla="*/ 3137647 w 3263153"/>
              <a:gd name="connsiteY58" fmla="*/ 2268070 h 4536141"/>
              <a:gd name="connsiteX59" fmla="*/ 3155576 w 3263153"/>
              <a:gd name="connsiteY59" fmla="*/ 2321858 h 4536141"/>
              <a:gd name="connsiteX60" fmla="*/ 3164541 w 3263153"/>
              <a:gd name="connsiteY60" fmla="*/ 2348753 h 4536141"/>
              <a:gd name="connsiteX61" fmla="*/ 3182470 w 3263153"/>
              <a:gd name="connsiteY61" fmla="*/ 2420470 h 4536141"/>
              <a:gd name="connsiteX62" fmla="*/ 3173506 w 3263153"/>
              <a:gd name="connsiteY62" fmla="*/ 2653553 h 4536141"/>
              <a:gd name="connsiteX63" fmla="*/ 3155576 w 3263153"/>
              <a:gd name="connsiteY63" fmla="*/ 2680447 h 4536141"/>
              <a:gd name="connsiteX64" fmla="*/ 3146612 w 3263153"/>
              <a:gd name="connsiteY64" fmla="*/ 2716305 h 4536141"/>
              <a:gd name="connsiteX65" fmla="*/ 3110753 w 3263153"/>
              <a:gd name="connsiteY65" fmla="*/ 2805953 h 4536141"/>
              <a:gd name="connsiteX66" fmla="*/ 3083859 w 3263153"/>
              <a:gd name="connsiteY66" fmla="*/ 2877670 h 4536141"/>
              <a:gd name="connsiteX67" fmla="*/ 3074894 w 3263153"/>
              <a:gd name="connsiteY67" fmla="*/ 2904564 h 4536141"/>
              <a:gd name="connsiteX68" fmla="*/ 3030070 w 3263153"/>
              <a:gd name="connsiteY68" fmla="*/ 2949388 h 4536141"/>
              <a:gd name="connsiteX69" fmla="*/ 3003176 w 3263153"/>
              <a:gd name="connsiteY69" fmla="*/ 2976282 h 4536141"/>
              <a:gd name="connsiteX70" fmla="*/ 2976282 w 3263153"/>
              <a:gd name="connsiteY70" fmla="*/ 2994211 h 4536141"/>
              <a:gd name="connsiteX71" fmla="*/ 2913529 w 3263153"/>
              <a:gd name="connsiteY71" fmla="*/ 3039035 h 4536141"/>
              <a:gd name="connsiteX72" fmla="*/ 2904564 w 3263153"/>
              <a:gd name="connsiteY72" fmla="*/ 3065929 h 4536141"/>
              <a:gd name="connsiteX73" fmla="*/ 2922494 w 3263153"/>
              <a:gd name="connsiteY73" fmla="*/ 3101788 h 4536141"/>
              <a:gd name="connsiteX74" fmla="*/ 2949388 w 3263153"/>
              <a:gd name="connsiteY74" fmla="*/ 3173505 h 4536141"/>
              <a:gd name="connsiteX75" fmla="*/ 2940423 w 3263153"/>
              <a:gd name="connsiteY75" fmla="*/ 3316941 h 4536141"/>
              <a:gd name="connsiteX76" fmla="*/ 2922494 w 3263153"/>
              <a:gd name="connsiteY76" fmla="*/ 3370729 h 4536141"/>
              <a:gd name="connsiteX77" fmla="*/ 2913529 w 3263153"/>
              <a:gd name="connsiteY77" fmla="*/ 3397623 h 4536141"/>
              <a:gd name="connsiteX78" fmla="*/ 2904564 w 3263153"/>
              <a:gd name="connsiteY78" fmla="*/ 3433482 h 4536141"/>
              <a:gd name="connsiteX79" fmla="*/ 2886635 w 3263153"/>
              <a:gd name="connsiteY79" fmla="*/ 3460376 h 4536141"/>
              <a:gd name="connsiteX80" fmla="*/ 2859741 w 3263153"/>
              <a:gd name="connsiteY80" fmla="*/ 3550023 h 4536141"/>
              <a:gd name="connsiteX81" fmla="*/ 2841812 w 3263153"/>
              <a:gd name="connsiteY81" fmla="*/ 3576917 h 4536141"/>
              <a:gd name="connsiteX82" fmla="*/ 2832847 w 3263153"/>
              <a:gd name="connsiteY82" fmla="*/ 3603811 h 4536141"/>
              <a:gd name="connsiteX83" fmla="*/ 2814917 w 3263153"/>
              <a:gd name="connsiteY83" fmla="*/ 3639670 h 4536141"/>
              <a:gd name="connsiteX84" fmla="*/ 2805953 w 3263153"/>
              <a:gd name="connsiteY84" fmla="*/ 3666564 h 4536141"/>
              <a:gd name="connsiteX85" fmla="*/ 2761129 w 3263153"/>
              <a:gd name="connsiteY85" fmla="*/ 3711388 h 4536141"/>
              <a:gd name="connsiteX86" fmla="*/ 2734235 w 3263153"/>
              <a:gd name="connsiteY86" fmla="*/ 3738282 h 4536141"/>
              <a:gd name="connsiteX87" fmla="*/ 2707341 w 3263153"/>
              <a:gd name="connsiteY87" fmla="*/ 3765176 h 4536141"/>
              <a:gd name="connsiteX88" fmla="*/ 2680447 w 3263153"/>
              <a:gd name="connsiteY88" fmla="*/ 3774141 h 4536141"/>
              <a:gd name="connsiteX89" fmla="*/ 2662517 w 3263153"/>
              <a:gd name="connsiteY89" fmla="*/ 3792070 h 4536141"/>
              <a:gd name="connsiteX90" fmla="*/ 2608729 w 3263153"/>
              <a:gd name="connsiteY90" fmla="*/ 3801035 h 4536141"/>
              <a:gd name="connsiteX91" fmla="*/ 2581835 w 3263153"/>
              <a:gd name="connsiteY91" fmla="*/ 3810000 h 4536141"/>
              <a:gd name="connsiteX92" fmla="*/ 2545976 w 3263153"/>
              <a:gd name="connsiteY92" fmla="*/ 3801035 h 4536141"/>
              <a:gd name="connsiteX93" fmla="*/ 2519082 w 3263153"/>
              <a:gd name="connsiteY93" fmla="*/ 3792070 h 4536141"/>
              <a:gd name="connsiteX94" fmla="*/ 2510117 w 3263153"/>
              <a:gd name="connsiteY94" fmla="*/ 3818964 h 4536141"/>
              <a:gd name="connsiteX95" fmla="*/ 2483223 w 3263153"/>
              <a:gd name="connsiteY95" fmla="*/ 3890682 h 4536141"/>
              <a:gd name="connsiteX96" fmla="*/ 2465294 w 3263153"/>
              <a:gd name="connsiteY96" fmla="*/ 3944470 h 4536141"/>
              <a:gd name="connsiteX97" fmla="*/ 2429435 w 3263153"/>
              <a:gd name="connsiteY97" fmla="*/ 3989294 h 4536141"/>
              <a:gd name="connsiteX98" fmla="*/ 2411506 w 3263153"/>
              <a:gd name="connsiteY98" fmla="*/ 4016188 h 4536141"/>
              <a:gd name="connsiteX99" fmla="*/ 2384612 w 3263153"/>
              <a:gd name="connsiteY99" fmla="*/ 4052047 h 4536141"/>
              <a:gd name="connsiteX100" fmla="*/ 2330823 w 3263153"/>
              <a:gd name="connsiteY100" fmla="*/ 4123764 h 4536141"/>
              <a:gd name="connsiteX101" fmla="*/ 2303929 w 3263153"/>
              <a:gd name="connsiteY101" fmla="*/ 4141694 h 4536141"/>
              <a:gd name="connsiteX102" fmla="*/ 2268070 w 3263153"/>
              <a:gd name="connsiteY102" fmla="*/ 4159623 h 4536141"/>
              <a:gd name="connsiteX103" fmla="*/ 2250141 w 3263153"/>
              <a:gd name="connsiteY103" fmla="*/ 4177553 h 4536141"/>
              <a:gd name="connsiteX104" fmla="*/ 2178423 w 3263153"/>
              <a:gd name="connsiteY104" fmla="*/ 4213411 h 4536141"/>
              <a:gd name="connsiteX105" fmla="*/ 2160494 w 3263153"/>
              <a:gd name="connsiteY105" fmla="*/ 4231341 h 4536141"/>
              <a:gd name="connsiteX106" fmla="*/ 2124635 w 3263153"/>
              <a:gd name="connsiteY106" fmla="*/ 4240305 h 4536141"/>
              <a:gd name="connsiteX107" fmla="*/ 2097741 w 3263153"/>
              <a:gd name="connsiteY107" fmla="*/ 4249270 h 4536141"/>
              <a:gd name="connsiteX108" fmla="*/ 2017059 w 3263153"/>
              <a:gd name="connsiteY108" fmla="*/ 4276164 h 4536141"/>
              <a:gd name="connsiteX109" fmla="*/ 1963270 w 3263153"/>
              <a:gd name="connsiteY109" fmla="*/ 4294094 h 4536141"/>
              <a:gd name="connsiteX110" fmla="*/ 1936376 w 3263153"/>
              <a:gd name="connsiteY110" fmla="*/ 4303058 h 4536141"/>
              <a:gd name="connsiteX111" fmla="*/ 1909482 w 3263153"/>
              <a:gd name="connsiteY111" fmla="*/ 4312023 h 4536141"/>
              <a:gd name="connsiteX112" fmla="*/ 1828800 w 3263153"/>
              <a:gd name="connsiteY112" fmla="*/ 4294094 h 4536141"/>
              <a:gd name="connsiteX113" fmla="*/ 1810870 w 3263153"/>
              <a:gd name="connsiteY113" fmla="*/ 4267200 h 4536141"/>
              <a:gd name="connsiteX114" fmla="*/ 1766047 w 3263153"/>
              <a:gd name="connsiteY114" fmla="*/ 4231341 h 4536141"/>
              <a:gd name="connsiteX115" fmla="*/ 1739153 w 3263153"/>
              <a:gd name="connsiteY115" fmla="*/ 4294094 h 4536141"/>
              <a:gd name="connsiteX116" fmla="*/ 1667435 w 3263153"/>
              <a:gd name="connsiteY116" fmla="*/ 4347882 h 4536141"/>
              <a:gd name="connsiteX117" fmla="*/ 1640541 w 3263153"/>
              <a:gd name="connsiteY117" fmla="*/ 4365811 h 4536141"/>
              <a:gd name="connsiteX118" fmla="*/ 1613647 w 3263153"/>
              <a:gd name="connsiteY118" fmla="*/ 4383741 h 4536141"/>
              <a:gd name="connsiteX119" fmla="*/ 1577788 w 3263153"/>
              <a:gd name="connsiteY119" fmla="*/ 4392705 h 4536141"/>
              <a:gd name="connsiteX120" fmla="*/ 1541929 w 3263153"/>
              <a:gd name="connsiteY120" fmla="*/ 4410635 h 4536141"/>
              <a:gd name="connsiteX121" fmla="*/ 1479176 w 3263153"/>
              <a:gd name="connsiteY121" fmla="*/ 4446494 h 4536141"/>
              <a:gd name="connsiteX122" fmla="*/ 1371600 w 3263153"/>
              <a:gd name="connsiteY122" fmla="*/ 4464423 h 4536141"/>
              <a:gd name="connsiteX123" fmla="*/ 1317812 w 3263153"/>
              <a:gd name="connsiteY123" fmla="*/ 4482353 h 4536141"/>
              <a:gd name="connsiteX124" fmla="*/ 1290917 w 3263153"/>
              <a:gd name="connsiteY124" fmla="*/ 4491317 h 4536141"/>
              <a:gd name="connsiteX125" fmla="*/ 1255059 w 3263153"/>
              <a:gd name="connsiteY125" fmla="*/ 4500282 h 4536141"/>
              <a:gd name="connsiteX126" fmla="*/ 1228164 w 3263153"/>
              <a:gd name="connsiteY126" fmla="*/ 4509247 h 4536141"/>
              <a:gd name="connsiteX127" fmla="*/ 1013012 w 3263153"/>
              <a:gd name="connsiteY127" fmla="*/ 4527176 h 4536141"/>
              <a:gd name="connsiteX128" fmla="*/ 959223 w 3263153"/>
              <a:gd name="connsiteY128" fmla="*/ 4536141 h 4536141"/>
              <a:gd name="connsiteX129" fmla="*/ 905435 w 3263153"/>
              <a:gd name="connsiteY129" fmla="*/ 4509247 h 4536141"/>
              <a:gd name="connsiteX130" fmla="*/ 878541 w 3263153"/>
              <a:gd name="connsiteY130" fmla="*/ 4500282 h 4536141"/>
              <a:gd name="connsiteX131" fmla="*/ 833717 w 3263153"/>
              <a:gd name="connsiteY131" fmla="*/ 4464423 h 4536141"/>
              <a:gd name="connsiteX132" fmla="*/ 806823 w 3263153"/>
              <a:gd name="connsiteY132" fmla="*/ 4455458 h 4536141"/>
              <a:gd name="connsiteX133" fmla="*/ 744070 w 3263153"/>
              <a:gd name="connsiteY133" fmla="*/ 4419600 h 4536141"/>
              <a:gd name="connsiteX134" fmla="*/ 690282 w 3263153"/>
              <a:gd name="connsiteY134" fmla="*/ 4401670 h 4536141"/>
              <a:gd name="connsiteX135" fmla="*/ 600635 w 3263153"/>
              <a:gd name="connsiteY135" fmla="*/ 4374776 h 4536141"/>
              <a:gd name="connsiteX136" fmla="*/ 439270 w 3263153"/>
              <a:gd name="connsiteY136" fmla="*/ 4365811 h 4536141"/>
              <a:gd name="connsiteX137" fmla="*/ 412376 w 3263153"/>
              <a:gd name="connsiteY137" fmla="*/ 4356847 h 4536141"/>
              <a:gd name="connsiteX138" fmla="*/ 304800 w 3263153"/>
              <a:gd name="connsiteY138" fmla="*/ 4338917 h 4536141"/>
              <a:gd name="connsiteX139" fmla="*/ 242047 w 3263153"/>
              <a:gd name="connsiteY139" fmla="*/ 4312023 h 4536141"/>
              <a:gd name="connsiteX140" fmla="*/ 206188 w 3263153"/>
              <a:gd name="connsiteY140" fmla="*/ 4303058 h 4536141"/>
              <a:gd name="connsiteX141" fmla="*/ 152400 w 3263153"/>
              <a:gd name="connsiteY141" fmla="*/ 4285129 h 4536141"/>
              <a:gd name="connsiteX142" fmla="*/ 134470 w 3263153"/>
              <a:gd name="connsiteY142" fmla="*/ 4267200 h 4536141"/>
              <a:gd name="connsiteX143" fmla="*/ 98612 w 3263153"/>
              <a:gd name="connsiteY143" fmla="*/ 4213411 h 4536141"/>
              <a:gd name="connsiteX144" fmla="*/ 89647 w 3263153"/>
              <a:gd name="connsiteY144" fmla="*/ 4168588 h 4536141"/>
              <a:gd name="connsiteX145" fmla="*/ 71717 w 3263153"/>
              <a:gd name="connsiteY145" fmla="*/ 4114800 h 4536141"/>
              <a:gd name="connsiteX146" fmla="*/ 62753 w 3263153"/>
              <a:gd name="connsiteY146" fmla="*/ 4061011 h 4536141"/>
              <a:gd name="connsiteX147" fmla="*/ 44823 w 3263153"/>
              <a:gd name="connsiteY147" fmla="*/ 3980329 h 4536141"/>
              <a:gd name="connsiteX148" fmla="*/ 35859 w 3263153"/>
              <a:gd name="connsiteY148" fmla="*/ 3926541 h 4536141"/>
              <a:gd name="connsiteX149" fmla="*/ 17929 w 3263153"/>
              <a:gd name="connsiteY149" fmla="*/ 3836894 h 4536141"/>
              <a:gd name="connsiteX150" fmla="*/ 0 w 3263153"/>
              <a:gd name="connsiteY150" fmla="*/ 3675529 h 4536141"/>
              <a:gd name="connsiteX151" fmla="*/ 17929 w 3263153"/>
              <a:gd name="connsiteY151" fmla="*/ 3200400 h 4536141"/>
              <a:gd name="connsiteX152" fmla="*/ 26894 w 3263153"/>
              <a:gd name="connsiteY152" fmla="*/ 3128682 h 4536141"/>
              <a:gd name="connsiteX153" fmla="*/ 35859 w 3263153"/>
              <a:gd name="connsiteY153" fmla="*/ 3039035 h 4536141"/>
              <a:gd name="connsiteX154" fmla="*/ 62753 w 3263153"/>
              <a:gd name="connsiteY154" fmla="*/ 2967317 h 4536141"/>
              <a:gd name="connsiteX155" fmla="*/ 107576 w 3263153"/>
              <a:gd name="connsiteY155" fmla="*/ 2832847 h 4536141"/>
              <a:gd name="connsiteX156" fmla="*/ 125506 w 3263153"/>
              <a:gd name="connsiteY156" fmla="*/ 2779058 h 4536141"/>
              <a:gd name="connsiteX157" fmla="*/ 152400 w 3263153"/>
              <a:gd name="connsiteY157" fmla="*/ 2725270 h 4536141"/>
              <a:gd name="connsiteX158" fmla="*/ 170329 w 3263153"/>
              <a:gd name="connsiteY158" fmla="*/ 2635623 h 4536141"/>
              <a:gd name="connsiteX159" fmla="*/ 188259 w 3263153"/>
              <a:gd name="connsiteY159" fmla="*/ 2492188 h 4536141"/>
              <a:gd name="connsiteX160" fmla="*/ 206188 w 3263153"/>
              <a:gd name="connsiteY160" fmla="*/ 2420470 h 4536141"/>
              <a:gd name="connsiteX161" fmla="*/ 215153 w 3263153"/>
              <a:gd name="connsiteY161" fmla="*/ 2384611 h 4536141"/>
              <a:gd name="connsiteX162" fmla="*/ 242047 w 3263153"/>
              <a:gd name="connsiteY162" fmla="*/ 2312894 h 4536141"/>
              <a:gd name="connsiteX163" fmla="*/ 251012 w 3263153"/>
              <a:gd name="connsiteY163" fmla="*/ 2277035 h 4536141"/>
              <a:gd name="connsiteX164" fmla="*/ 259976 w 3263153"/>
              <a:gd name="connsiteY164" fmla="*/ 2232211 h 4536141"/>
              <a:gd name="connsiteX165" fmla="*/ 313764 w 3263153"/>
              <a:gd name="connsiteY165" fmla="*/ 2088776 h 4536141"/>
              <a:gd name="connsiteX166" fmla="*/ 322729 w 3263153"/>
              <a:gd name="connsiteY166" fmla="*/ 2034988 h 4536141"/>
              <a:gd name="connsiteX167" fmla="*/ 349623 w 3263153"/>
              <a:gd name="connsiteY167" fmla="*/ 1891553 h 4536141"/>
              <a:gd name="connsiteX168" fmla="*/ 367553 w 3263153"/>
              <a:gd name="connsiteY168" fmla="*/ 1712258 h 4536141"/>
              <a:gd name="connsiteX169" fmla="*/ 376517 w 3263153"/>
              <a:gd name="connsiteY169" fmla="*/ 1622611 h 4536141"/>
              <a:gd name="connsiteX170" fmla="*/ 385482 w 3263153"/>
              <a:gd name="connsiteY170" fmla="*/ 1568823 h 4536141"/>
              <a:gd name="connsiteX171" fmla="*/ 394447 w 3263153"/>
              <a:gd name="connsiteY171" fmla="*/ 1532964 h 4536141"/>
              <a:gd name="connsiteX172" fmla="*/ 403412 w 3263153"/>
              <a:gd name="connsiteY172" fmla="*/ 1461247 h 4536141"/>
              <a:gd name="connsiteX173" fmla="*/ 412376 w 3263153"/>
              <a:gd name="connsiteY173" fmla="*/ 1425388 h 4536141"/>
              <a:gd name="connsiteX174" fmla="*/ 421341 w 3263153"/>
              <a:gd name="connsiteY174" fmla="*/ 1380564 h 4536141"/>
              <a:gd name="connsiteX175" fmla="*/ 430306 w 3263153"/>
              <a:gd name="connsiteY175" fmla="*/ 1353670 h 4536141"/>
              <a:gd name="connsiteX176" fmla="*/ 439270 w 3263153"/>
              <a:gd name="connsiteY176" fmla="*/ 1317811 h 4536141"/>
              <a:gd name="connsiteX177" fmla="*/ 448235 w 3263153"/>
              <a:gd name="connsiteY177" fmla="*/ 1237129 h 4536141"/>
              <a:gd name="connsiteX178" fmla="*/ 457200 w 3263153"/>
              <a:gd name="connsiteY178" fmla="*/ 1192305 h 4536141"/>
              <a:gd name="connsiteX179" fmla="*/ 466164 w 3263153"/>
              <a:gd name="connsiteY179" fmla="*/ 1120588 h 4536141"/>
              <a:gd name="connsiteX180" fmla="*/ 493059 w 3263153"/>
              <a:gd name="connsiteY180" fmla="*/ 968188 h 4536141"/>
              <a:gd name="connsiteX181" fmla="*/ 510988 w 3263153"/>
              <a:gd name="connsiteY181" fmla="*/ 860611 h 4536141"/>
              <a:gd name="connsiteX182" fmla="*/ 528917 w 3263153"/>
              <a:gd name="connsiteY182" fmla="*/ 788894 h 4536141"/>
              <a:gd name="connsiteX183" fmla="*/ 537882 w 3263153"/>
              <a:gd name="connsiteY183" fmla="*/ 753035 h 4536141"/>
              <a:gd name="connsiteX184" fmla="*/ 546847 w 3263153"/>
              <a:gd name="connsiteY184" fmla="*/ 699247 h 4536141"/>
              <a:gd name="connsiteX185" fmla="*/ 555812 w 3263153"/>
              <a:gd name="connsiteY185" fmla="*/ 672353 h 4536141"/>
              <a:gd name="connsiteX186" fmla="*/ 564776 w 3263153"/>
              <a:gd name="connsiteY186" fmla="*/ 636494 h 4536141"/>
              <a:gd name="connsiteX187" fmla="*/ 591670 w 3263153"/>
              <a:gd name="connsiteY187" fmla="*/ 555811 h 4536141"/>
              <a:gd name="connsiteX188" fmla="*/ 600635 w 3263153"/>
              <a:gd name="connsiteY188" fmla="*/ 528917 h 4536141"/>
              <a:gd name="connsiteX189" fmla="*/ 609600 w 3263153"/>
              <a:gd name="connsiteY189" fmla="*/ 493058 h 4536141"/>
              <a:gd name="connsiteX190" fmla="*/ 618564 w 3263153"/>
              <a:gd name="connsiteY190" fmla="*/ 439270 h 4536141"/>
              <a:gd name="connsiteX191" fmla="*/ 636494 w 3263153"/>
              <a:gd name="connsiteY191" fmla="*/ 385482 h 4536141"/>
              <a:gd name="connsiteX192" fmla="*/ 645459 w 3263153"/>
              <a:gd name="connsiteY192" fmla="*/ 358588 h 4536141"/>
              <a:gd name="connsiteX193" fmla="*/ 663388 w 3263153"/>
              <a:gd name="connsiteY193" fmla="*/ 295835 h 4536141"/>
              <a:gd name="connsiteX194" fmla="*/ 681317 w 3263153"/>
              <a:gd name="connsiteY194" fmla="*/ 268941 h 4536141"/>
              <a:gd name="connsiteX195" fmla="*/ 708212 w 3263153"/>
              <a:gd name="connsiteY195" fmla="*/ 197223 h 4536141"/>
              <a:gd name="connsiteX196" fmla="*/ 717176 w 3263153"/>
              <a:gd name="connsiteY196" fmla="*/ 161364 h 4536141"/>
              <a:gd name="connsiteX197" fmla="*/ 735106 w 3263153"/>
              <a:gd name="connsiteY197" fmla="*/ 125505 h 4536141"/>
              <a:gd name="connsiteX198" fmla="*/ 762000 w 3263153"/>
              <a:gd name="connsiteY198" fmla="*/ 53788 h 4536141"/>
              <a:gd name="connsiteX199" fmla="*/ 788894 w 3263153"/>
              <a:gd name="connsiteY199" fmla="*/ 44823 h 4536141"/>
              <a:gd name="connsiteX200" fmla="*/ 851647 w 3263153"/>
              <a:gd name="connsiteY200" fmla="*/ 35858 h 4536141"/>
              <a:gd name="connsiteX201" fmla="*/ 1102659 w 3263153"/>
              <a:gd name="connsiteY201" fmla="*/ 8964 h 4536141"/>
              <a:gd name="connsiteX202" fmla="*/ 1138517 w 3263153"/>
              <a:gd name="connsiteY202" fmla="*/ 0 h 4536141"/>
              <a:gd name="connsiteX203" fmla="*/ 1264023 w 3263153"/>
              <a:gd name="connsiteY203" fmla="*/ 17929 h 4536141"/>
              <a:gd name="connsiteX204" fmla="*/ 1299882 w 3263153"/>
              <a:gd name="connsiteY204" fmla="*/ 26894 h 4536141"/>
              <a:gd name="connsiteX205" fmla="*/ 1416423 w 3263153"/>
              <a:gd name="connsiteY205" fmla="*/ 44823 h 4536141"/>
              <a:gd name="connsiteX206" fmla="*/ 1470212 w 3263153"/>
              <a:gd name="connsiteY206" fmla="*/ 62753 h 4536141"/>
              <a:gd name="connsiteX207" fmla="*/ 1497106 w 3263153"/>
              <a:gd name="connsiteY207" fmla="*/ 80682 h 4536141"/>
              <a:gd name="connsiteX208" fmla="*/ 1568823 w 3263153"/>
              <a:gd name="connsiteY208" fmla="*/ 98611 h 4536141"/>
              <a:gd name="connsiteX209" fmla="*/ 1613647 w 3263153"/>
              <a:gd name="connsiteY209" fmla="*/ 125505 h 4536141"/>
              <a:gd name="connsiteX210" fmla="*/ 1631576 w 3263153"/>
              <a:gd name="connsiteY210" fmla="*/ 143435 h 4536141"/>
              <a:gd name="connsiteX211" fmla="*/ 1658470 w 3263153"/>
              <a:gd name="connsiteY211" fmla="*/ 152400 h 4536141"/>
              <a:gd name="connsiteX212" fmla="*/ 1792941 w 3263153"/>
              <a:gd name="connsiteY212" fmla="*/ 152400 h 4536141"/>
              <a:gd name="connsiteX213" fmla="*/ 1766047 w 3263153"/>
              <a:gd name="connsiteY213" fmla="*/ 161364 h 4536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Lst>
            <a:rect l="l" t="t" r="r" b="b"/>
            <a:pathLst>
              <a:path w="3263153" h="4536141">
                <a:moveTo>
                  <a:pt x="1667435" y="143435"/>
                </a:moveTo>
                <a:lnTo>
                  <a:pt x="1667435" y="143435"/>
                </a:lnTo>
                <a:cubicBezTo>
                  <a:pt x="1703294" y="146423"/>
                  <a:pt x="1739095" y="150223"/>
                  <a:pt x="1775012" y="152400"/>
                </a:cubicBezTo>
                <a:cubicBezTo>
                  <a:pt x="1837721" y="156200"/>
                  <a:pt x="1900646" y="156354"/>
                  <a:pt x="1963270" y="161364"/>
                </a:cubicBezTo>
                <a:cubicBezTo>
                  <a:pt x="1975552" y="162347"/>
                  <a:pt x="1987102" y="167656"/>
                  <a:pt x="1999129" y="170329"/>
                </a:cubicBezTo>
                <a:cubicBezTo>
                  <a:pt x="2148846" y="203600"/>
                  <a:pt x="1935694" y="151298"/>
                  <a:pt x="2088776" y="197223"/>
                </a:cubicBezTo>
                <a:cubicBezTo>
                  <a:pt x="2103371" y="201601"/>
                  <a:pt x="2118818" y="202492"/>
                  <a:pt x="2133600" y="206188"/>
                </a:cubicBezTo>
                <a:cubicBezTo>
                  <a:pt x="2142767" y="208480"/>
                  <a:pt x="2151327" y="212861"/>
                  <a:pt x="2160494" y="215153"/>
                </a:cubicBezTo>
                <a:cubicBezTo>
                  <a:pt x="2180957" y="220269"/>
                  <a:pt x="2211717" y="222835"/>
                  <a:pt x="2232212" y="233082"/>
                </a:cubicBezTo>
                <a:cubicBezTo>
                  <a:pt x="2284223" y="259087"/>
                  <a:pt x="2232107" y="245370"/>
                  <a:pt x="2294964" y="268941"/>
                </a:cubicBezTo>
                <a:cubicBezTo>
                  <a:pt x="2306500" y="273267"/>
                  <a:pt x="2318870" y="274917"/>
                  <a:pt x="2330823" y="277905"/>
                </a:cubicBezTo>
                <a:cubicBezTo>
                  <a:pt x="2371783" y="305213"/>
                  <a:pt x="2350096" y="288215"/>
                  <a:pt x="2393576" y="331694"/>
                </a:cubicBezTo>
                <a:lnTo>
                  <a:pt x="2429435" y="367553"/>
                </a:lnTo>
                <a:cubicBezTo>
                  <a:pt x="2452052" y="401480"/>
                  <a:pt x="2439745" y="386829"/>
                  <a:pt x="2465294" y="412376"/>
                </a:cubicBezTo>
                <a:cubicBezTo>
                  <a:pt x="2497994" y="510474"/>
                  <a:pt x="2445840" y="361877"/>
                  <a:pt x="2492188" y="466164"/>
                </a:cubicBezTo>
                <a:cubicBezTo>
                  <a:pt x="2499864" y="483435"/>
                  <a:pt x="2504141" y="502023"/>
                  <a:pt x="2510117" y="519953"/>
                </a:cubicBezTo>
                <a:cubicBezTo>
                  <a:pt x="2513105" y="528918"/>
                  <a:pt x="2516790" y="537680"/>
                  <a:pt x="2519082" y="546847"/>
                </a:cubicBezTo>
                <a:cubicBezTo>
                  <a:pt x="2522070" y="558800"/>
                  <a:pt x="2519335" y="573993"/>
                  <a:pt x="2528047" y="582705"/>
                </a:cubicBezTo>
                <a:cubicBezTo>
                  <a:pt x="2536759" y="591417"/>
                  <a:pt x="2552105" y="588130"/>
                  <a:pt x="2563906" y="591670"/>
                </a:cubicBezTo>
                <a:cubicBezTo>
                  <a:pt x="2582008" y="597101"/>
                  <a:pt x="2601969" y="599117"/>
                  <a:pt x="2617694" y="609600"/>
                </a:cubicBezTo>
                <a:cubicBezTo>
                  <a:pt x="2626659" y="615576"/>
                  <a:pt x="2635821" y="621267"/>
                  <a:pt x="2644588" y="627529"/>
                </a:cubicBezTo>
                <a:cubicBezTo>
                  <a:pt x="2722451" y="683145"/>
                  <a:pt x="2643941" y="630085"/>
                  <a:pt x="2707341" y="672353"/>
                </a:cubicBezTo>
                <a:cubicBezTo>
                  <a:pt x="2713317" y="681318"/>
                  <a:pt x="2718539" y="690834"/>
                  <a:pt x="2725270" y="699247"/>
                </a:cubicBezTo>
                <a:cubicBezTo>
                  <a:pt x="2739515" y="717053"/>
                  <a:pt x="2761629" y="730998"/>
                  <a:pt x="2779059" y="744070"/>
                </a:cubicBezTo>
                <a:cubicBezTo>
                  <a:pt x="2785035" y="753035"/>
                  <a:pt x="2790258" y="762551"/>
                  <a:pt x="2796988" y="770964"/>
                </a:cubicBezTo>
                <a:cubicBezTo>
                  <a:pt x="2815613" y="794246"/>
                  <a:pt x="2819052" y="784751"/>
                  <a:pt x="2832847" y="815788"/>
                </a:cubicBezTo>
                <a:cubicBezTo>
                  <a:pt x="2840523" y="833058"/>
                  <a:pt x="2833872" y="861124"/>
                  <a:pt x="2850776" y="869576"/>
                </a:cubicBezTo>
                <a:cubicBezTo>
                  <a:pt x="2950623" y="919498"/>
                  <a:pt x="2824836" y="859847"/>
                  <a:pt x="2922494" y="896470"/>
                </a:cubicBezTo>
                <a:cubicBezTo>
                  <a:pt x="2935007" y="901163"/>
                  <a:pt x="2946070" y="909136"/>
                  <a:pt x="2958353" y="914400"/>
                </a:cubicBezTo>
                <a:cubicBezTo>
                  <a:pt x="2967038" y="918122"/>
                  <a:pt x="2976282" y="920376"/>
                  <a:pt x="2985247" y="923364"/>
                </a:cubicBezTo>
                <a:cubicBezTo>
                  <a:pt x="3009192" y="947310"/>
                  <a:pt x="3004825" y="939163"/>
                  <a:pt x="3021106" y="977153"/>
                </a:cubicBezTo>
                <a:cubicBezTo>
                  <a:pt x="3024828" y="985838"/>
                  <a:pt x="3024167" y="996668"/>
                  <a:pt x="3030070" y="1004047"/>
                </a:cubicBezTo>
                <a:cubicBezTo>
                  <a:pt x="3036800" y="1012460"/>
                  <a:pt x="3047999" y="1016000"/>
                  <a:pt x="3056964" y="1021976"/>
                </a:cubicBezTo>
                <a:cubicBezTo>
                  <a:pt x="3093298" y="1076475"/>
                  <a:pt x="3059051" y="1018573"/>
                  <a:pt x="3083859" y="1084729"/>
                </a:cubicBezTo>
                <a:cubicBezTo>
                  <a:pt x="3088551" y="1097242"/>
                  <a:pt x="3096825" y="1108180"/>
                  <a:pt x="3101788" y="1120588"/>
                </a:cubicBezTo>
                <a:cubicBezTo>
                  <a:pt x="3129256" y="1189261"/>
                  <a:pt x="3103282" y="1157942"/>
                  <a:pt x="3137647" y="1192305"/>
                </a:cubicBezTo>
                <a:cubicBezTo>
                  <a:pt x="3159575" y="1301942"/>
                  <a:pt x="3134904" y="1188226"/>
                  <a:pt x="3155576" y="1264023"/>
                </a:cubicBezTo>
                <a:cubicBezTo>
                  <a:pt x="3162060" y="1287797"/>
                  <a:pt x="3173506" y="1335741"/>
                  <a:pt x="3173506" y="1335741"/>
                </a:cubicBezTo>
                <a:cubicBezTo>
                  <a:pt x="3170518" y="1350682"/>
                  <a:pt x="3167267" y="1365573"/>
                  <a:pt x="3164541" y="1380564"/>
                </a:cubicBezTo>
                <a:cubicBezTo>
                  <a:pt x="3161289" y="1398448"/>
                  <a:pt x="3159985" y="1416719"/>
                  <a:pt x="3155576" y="1434353"/>
                </a:cubicBezTo>
                <a:cubicBezTo>
                  <a:pt x="3150992" y="1452688"/>
                  <a:pt x="3148131" y="1472416"/>
                  <a:pt x="3137647" y="1488141"/>
                </a:cubicBezTo>
                <a:lnTo>
                  <a:pt x="3119717" y="1515035"/>
                </a:lnTo>
                <a:cubicBezTo>
                  <a:pt x="3100662" y="1572204"/>
                  <a:pt x="3112984" y="1511645"/>
                  <a:pt x="3146612" y="1595717"/>
                </a:cubicBezTo>
                <a:cubicBezTo>
                  <a:pt x="3152588" y="1610658"/>
                  <a:pt x="3158005" y="1625836"/>
                  <a:pt x="3164541" y="1640541"/>
                </a:cubicBezTo>
                <a:cubicBezTo>
                  <a:pt x="3169968" y="1652753"/>
                  <a:pt x="3177206" y="1664117"/>
                  <a:pt x="3182470" y="1676400"/>
                </a:cubicBezTo>
                <a:cubicBezTo>
                  <a:pt x="3204018" y="1726679"/>
                  <a:pt x="3175391" y="1679700"/>
                  <a:pt x="3209364" y="1739153"/>
                </a:cubicBezTo>
                <a:cubicBezTo>
                  <a:pt x="3214710" y="1748508"/>
                  <a:pt x="3222475" y="1756410"/>
                  <a:pt x="3227294" y="1766047"/>
                </a:cubicBezTo>
                <a:cubicBezTo>
                  <a:pt x="3244744" y="1800945"/>
                  <a:pt x="3227985" y="1788578"/>
                  <a:pt x="3245223" y="1828800"/>
                </a:cubicBezTo>
                <a:cubicBezTo>
                  <a:pt x="3249467" y="1838703"/>
                  <a:pt x="3257176" y="1846729"/>
                  <a:pt x="3263153" y="1855694"/>
                </a:cubicBezTo>
                <a:cubicBezTo>
                  <a:pt x="3260165" y="1906494"/>
                  <a:pt x="3259013" y="1957435"/>
                  <a:pt x="3254188" y="2008094"/>
                </a:cubicBezTo>
                <a:cubicBezTo>
                  <a:pt x="3252187" y="2029106"/>
                  <a:pt x="3242020" y="2050682"/>
                  <a:pt x="3236259" y="2070847"/>
                </a:cubicBezTo>
                <a:cubicBezTo>
                  <a:pt x="3232874" y="2082694"/>
                  <a:pt x="3232804" y="2095685"/>
                  <a:pt x="3227294" y="2106705"/>
                </a:cubicBezTo>
                <a:cubicBezTo>
                  <a:pt x="3223514" y="2114265"/>
                  <a:pt x="3214644" y="2118035"/>
                  <a:pt x="3209364" y="2124635"/>
                </a:cubicBezTo>
                <a:cubicBezTo>
                  <a:pt x="3175213" y="2167324"/>
                  <a:pt x="3210645" y="2138722"/>
                  <a:pt x="3164541" y="2169458"/>
                </a:cubicBezTo>
                <a:cubicBezTo>
                  <a:pt x="3161553" y="2178423"/>
                  <a:pt x="3162258" y="2189671"/>
                  <a:pt x="3155576" y="2196353"/>
                </a:cubicBezTo>
                <a:cubicBezTo>
                  <a:pt x="3148894" y="2203035"/>
                  <a:pt x="3136785" y="2200455"/>
                  <a:pt x="3128682" y="2205317"/>
                </a:cubicBezTo>
                <a:cubicBezTo>
                  <a:pt x="3121434" y="2209666"/>
                  <a:pt x="3116729" y="2217270"/>
                  <a:pt x="3110753" y="2223247"/>
                </a:cubicBezTo>
                <a:cubicBezTo>
                  <a:pt x="3113741" y="2232212"/>
                  <a:pt x="3114855" y="2242038"/>
                  <a:pt x="3119717" y="2250141"/>
                </a:cubicBezTo>
                <a:cubicBezTo>
                  <a:pt x="3124066" y="2257389"/>
                  <a:pt x="3133867" y="2260510"/>
                  <a:pt x="3137647" y="2268070"/>
                </a:cubicBezTo>
                <a:cubicBezTo>
                  <a:pt x="3146099" y="2284974"/>
                  <a:pt x="3149600" y="2303929"/>
                  <a:pt x="3155576" y="2321858"/>
                </a:cubicBezTo>
                <a:cubicBezTo>
                  <a:pt x="3158564" y="2330823"/>
                  <a:pt x="3162249" y="2339585"/>
                  <a:pt x="3164541" y="2348753"/>
                </a:cubicBezTo>
                <a:lnTo>
                  <a:pt x="3182470" y="2420470"/>
                </a:lnTo>
                <a:cubicBezTo>
                  <a:pt x="3179482" y="2498164"/>
                  <a:pt x="3181507" y="2576214"/>
                  <a:pt x="3173506" y="2653553"/>
                </a:cubicBezTo>
                <a:cubicBezTo>
                  <a:pt x="3172397" y="2664270"/>
                  <a:pt x="3159820" y="2670544"/>
                  <a:pt x="3155576" y="2680447"/>
                </a:cubicBezTo>
                <a:cubicBezTo>
                  <a:pt x="3150723" y="2691771"/>
                  <a:pt x="3150756" y="2704702"/>
                  <a:pt x="3146612" y="2716305"/>
                </a:cubicBezTo>
                <a:cubicBezTo>
                  <a:pt x="3135787" y="2746615"/>
                  <a:pt x="3118559" y="2774729"/>
                  <a:pt x="3110753" y="2805953"/>
                </a:cubicBezTo>
                <a:cubicBezTo>
                  <a:pt x="3094225" y="2872062"/>
                  <a:pt x="3111986" y="2812041"/>
                  <a:pt x="3083859" y="2877670"/>
                </a:cubicBezTo>
                <a:cubicBezTo>
                  <a:pt x="3080137" y="2886356"/>
                  <a:pt x="3080564" y="2897004"/>
                  <a:pt x="3074894" y="2904564"/>
                </a:cubicBezTo>
                <a:cubicBezTo>
                  <a:pt x="3062216" y="2921468"/>
                  <a:pt x="3045011" y="2934447"/>
                  <a:pt x="3030070" y="2949388"/>
                </a:cubicBezTo>
                <a:cubicBezTo>
                  <a:pt x="3021105" y="2958353"/>
                  <a:pt x="3013725" y="2969250"/>
                  <a:pt x="3003176" y="2976282"/>
                </a:cubicBezTo>
                <a:cubicBezTo>
                  <a:pt x="2994211" y="2982258"/>
                  <a:pt x="2984462" y="2987199"/>
                  <a:pt x="2976282" y="2994211"/>
                </a:cubicBezTo>
                <a:cubicBezTo>
                  <a:pt x="2922138" y="3040620"/>
                  <a:pt x="2962946" y="3022562"/>
                  <a:pt x="2913529" y="3039035"/>
                </a:cubicBezTo>
                <a:cubicBezTo>
                  <a:pt x="2910541" y="3048000"/>
                  <a:pt x="2903228" y="3056574"/>
                  <a:pt x="2904564" y="3065929"/>
                </a:cubicBezTo>
                <a:cubicBezTo>
                  <a:pt x="2906454" y="3079159"/>
                  <a:pt x="2917066" y="3089576"/>
                  <a:pt x="2922494" y="3101788"/>
                </a:cubicBezTo>
                <a:cubicBezTo>
                  <a:pt x="2936784" y="3133940"/>
                  <a:pt x="2939532" y="3143938"/>
                  <a:pt x="2949388" y="3173505"/>
                </a:cubicBezTo>
                <a:cubicBezTo>
                  <a:pt x="2946400" y="3221317"/>
                  <a:pt x="2946896" y="3269475"/>
                  <a:pt x="2940423" y="3316941"/>
                </a:cubicBezTo>
                <a:cubicBezTo>
                  <a:pt x="2937869" y="3335667"/>
                  <a:pt x="2928470" y="3352800"/>
                  <a:pt x="2922494" y="3370729"/>
                </a:cubicBezTo>
                <a:cubicBezTo>
                  <a:pt x="2919506" y="3379694"/>
                  <a:pt x="2915821" y="3388456"/>
                  <a:pt x="2913529" y="3397623"/>
                </a:cubicBezTo>
                <a:cubicBezTo>
                  <a:pt x="2910541" y="3409576"/>
                  <a:pt x="2909417" y="3422157"/>
                  <a:pt x="2904564" y="3433482"/>
                </a:cubicBezTo>
                <a:cubicBezTo>
                  <a:pt x="2900320" y="3443385"/>
                  <a:pt x="2892611" y="3451411"/>
                  <a:pt x="2886635" y="3460376"/>
                </a:cubicBezTo>
                <a:cubicBezTo>
                  <a:pt x="2881624" y="3480420"/>
                  <a:pt x="2868470" y="3536929"/>
                  <a:pt x="2859741" y="3550023"/>
                </a:cubicBezTo>
                <a:cubicBezTo>
                  <a:pt x="2853765" y="3558988"/>
                  <a:pt x="2846630" y="3567280"/>
                  <a:pt x="2841812" y="3576917"/>
                </a:cubicBezTo>
                <a:cubicBezTo>
                  <a:pt x="2837586" y="3585369"/>
                  <a:pt x="2836569" y="3595125"/>
                  <a:pt x="2832847" y="3603811"/>
                </a:cubicBezTo>
                <a:cubicBezTo>
                  <a:pt x="2827583" y="3616094"/>
                  <a:pt x="2820181" y="3627387"/>
                  <a:pt x="2814917" y="3639670"/>
                </a:cubicBezTo>
                <a:cubicBezTo>
                  <a:pt x="2811195" y="3648355"/>
                  <a:pt x="2811623" y="3659004"/>
                  <a:pt x="2805953" y="3666564"/>
                </a:cubicBezTo>
                <a:cubicBezTo>
                  <a:pt x="2793275" y="3683468"/>
                  <a:pt x="2776070" y="3696447"/>
                  <a:pt x="2761129" y="3711388"/>
                </a:cubicBezTo>
                <a:lnTo>
                  <a:pt x="2734235" y="3738282"/>
                </a:lnTo>
                <a:cubicBezTo>
                  <a:pt x="2725270" y="3747247"/>
                  <a:pt x="2719368" y="3761167"/>
                  <a:pt x="2707341" y="3765176"/>
                </a:cubicBezTo>
                <a:lnTo>
                  <a:pt x="2680447" y="3774141"/>
                </a:lnTo>
                <a:cubicBezTo>
                  <a:pt x="2674470" y="3780117"/>
                  <a:pt x="2670431" y="3789102"/>
                  <a:pt x="2662517" y="3792070"/>
                </a:cubicBezTo>
                <a:cubicBezTo>
                  <a:pt x="2645498" y="3798452"/>
                  <a:pt x="2626473" y="3797092"/>
                  <a:pt x="2608729" y="3801035"/>
                </a:cubicBezTo>
                <a:cubicBezTo>
                  <a:pt x="2599504" y="3803085"/>
                  <a:pt x="2590800" y="3807012"/>
                  <a:pt x="2581835" y="3810000"/>
                </a:cubicBezTo>
                <a:cubicBezTo>
                  <a:pt x="2569882" y="3807012"/>
                  <a:pt x="2557823" y="3804420"/>
                  <a:pt x="2545976" y="3801035"/>
                </a:cubicBezTo>
                <a:cubicBezTo>
                  <a:pt x="2536890" y="3798439"/>
                  <a:pt x="2527534" y="3787844"/>
                  <a:pt x="2519082" y="3792070"/>
                </a:cubicBezTo>
                <a:cubicBezTo>
                  <a:pt x="2510630" y="3796296"/>
                  <a:pt x="2512409" y="3809797"/>
                  <a:pt x="2510117" y="3818964"/>
                </a:cubicBezTo>
                <a:cubicBezTo>
                  <a:pt x="2494608" y="3881001"/>
                  <a:pt x="2512739" y="3846409"/>
                  <a:pt x="2483223" y="3890682"/>
                </a:cubicBezTo>
                <a:cubicBezTo>
                  <a:pt x="2477247" y="3908611"/>
                  <a:pt x="2475778" y="3928745"/>
                  <a:pt x="2465294" y="3944470"/>
                </a:cubicBezTo>
                <a:cubicBezTo>
                  <a:pt x="2410098" y="4027261"/>
                  <a:pt x="2480538" y="3925413"/>
                  <a:pt x="2429435" y="3989294"/>
                </a:cubicBezTo>
                <a:cubicBezTo>
                  <a:pt x="2422705" y="3997707"/>
                  <a:pt x="2417768" y="4007421"/>
                  <a:pt x="2411506" y="4016188"/>
                </a:cubicBezTo>
                <a:cubicBezTo>
                  <a:pt x="2402822" y="4028346"/>
                  <a:pt x="2393180" y="4039807"/>
                  <a:pt x="2384612" y="4052047"/>
                </a:cubicBezTo>
                <a:cubicBezTo>
                  <a:pt x="2366356" y="4078127"/>
                  <a:pt x="2355247" y="4104225"/>
                  <a:pt x="2330823" y="4123764"/>
                </a:cubicBezTo>
                <a:cubicBezTo>
                  <a:pt x="2322410" y="4130495"/>
                  <a:pt x="2313284" y="4136348"/>
                  <a:pt x="2303929" y="4141694"/>
                </a:cubicBezTo>
                <a:cubicBezTo>
                  <a:pt x="2292326" y="4148324"/>
                  <a:pt x="2280023" y="4153647"/>
                  <a:pt x="2268070" y="4159623"/>
                </a:cubicBezTo>
                <a:cubicBezTo>
                  <a:pt x="2262094" y="4165600"/>
                  <a:pt x="2257389" y="4173204"/>
                  <a:pt x="2250141" y="4177553"/>
                </a:cubicBezTo>
                <a:cubicBezTo>
                  <a:pt x="2227222" y="4191304"/>
                  <a:pt x="2178423" y="4213411"/>
                  <a:pt x="2178423" y="4213411"/>
                </a:cubicBezTo>
                <a:cubicBezTo>
                  <a:pt x="2172447" y="4219388"/>
                  <a:pt x="2168054" y="4227561"/>
                  <a:pt x="2160494" y="4231341"/>
                </a:cubicBezTo>
                <a:cubicBezTo>
                  <a:pt x="2149474" y="4236851"/>
                  <a:pt x="2136482" y="4236920"/>
                  <a:pt x="2124635" y="4240305"/>
                </a:cubicBezTo>
                <a:cubicBezTo>
                  <a:pt x="2115549" y="4242901"/>
                  <a:pt x="2106589" y="4245952"/>
                  <a:pt x="2097741" y="4249270"/>
                </a:cubicBezTo>
                <a:cubicBezTo>
                  <a:pt x="1977905" y="4294210"/>
                  <a:pt x="2117201" y="4246121"/>
                  <a:pt x="2017059" y="4276164"/>
                </a:cubicBezTo>
                <a:cubicBezTo>
                  <a:pt x="1998956" y="4281595"/>
                  <a:pt x="1981200" y="4288118"/>
                  <a:pt x="1963270" y="4294094"/>
                </a:cubicBezTo>
                <a:lnTo>
                  <a:pt x="1936376" y="4303058"/>
                </a:lnTo>
                <a:lnTo>
                  <a:pt x="1909482" y="4312023"/>
                </a:lnTo>
                <a:cubicBezTo>
                  <a:pt x="1908935" y="4311932"/>
                  <a:pt x="1840414" y="4303385"/>
                  <a:pt x="1828800" y="4294094"/>
                </a:cubicBezTo>
                <a:cubicBezTo>
                  <a:pt x="1820387" y="4287363"/>
                  <a:pt x="1817601" y="4275613"/>
                  <a:pt x="1810870" y="4267200"/>
                </a:cubicBezTo>
                <a:cubicBezTo>
                  <a:pt x="1796269" y="4248949"/>
                  <a:pt x="1786020" y="4244656"/>
                  <a:pt x="1766047" y="4231341"/>
                </a:cubicBezTo>
                <a:cubicBezTo>
                  <a:pt x="1758079" y="4255244"/>
                  <a:pt x="1753921" y="4271942"/>
                  <a:pt x="1739153" y="4294094"/>
                </a:cubicBezTo>
                <a:cubicBezTo>
                  <a:pt x="1725888" y="4313991"/>
                  <a:pt x="1677514" y="4341163"/>
                  <a:pt x="1667435" y="4347882"/>
                </a:cubicBezTo>
                <a:lnTo>
                  <a:pt x="1640541" y="4365811"/>
                </a:lnTo>
                <a:cubicBezTo>
                  <a:pt x="1631576" y="4371788"/>
                  <a:pt x="1624100" y="4381128"/>
                  <a:pt x="1613647" y="4383741"/>
                </a:cubicBezTo>
                <a:lnTo>
                  <a:pt x="1577788" y="4392705"/>
                </a:lnTo>
                <a:cubicBezTo>
                  <a:pt x="1565835" y="4398682"/>
                  <a:pt x="1553532" y="4404005"/>
                  <a:pt x="1541929" y="4410635"/>
                </a:cubicBezTo>
                <a:cubicBezTo>
                  <a:pt x="1521183" y="4422490"/>
                  <a:pt x="1503253" y="4440475"/>
                  <a:pt x="1479176" y="4446494"/>
                </a:cubicBezTo>
                <a:cubicBezTo>
                  <a:pt x="1443908" y="4455311"/>
                  <a:pt x="1406088" y="4452927"/>
                  <a:pt x="1371600" y="4464423"/>
                </a:cubicBezTo>
                <a:lnTo>
                  <a:pt x="1317812" y="4482353"/>
                </a:lnTo>
                <a:cubicBezTo>
                  <a:pt x="1308847" y="4485341"/>
                  <a:pt x="1300085" y="4489025"/>
                  <a:pt x="1290917" y="4491317"/>
                </a:cubicBezTo>
                <a:cubicBezTo>
                  <a:pt x="1278964" y="4494305"/>
                  <a:pt x="1266905" y="4496897"/>
                  <a:pt x="1255059" y="4500282"/>
                </a:cubicBezTo>
                <a:cubicBezTo>
                  <a:pt x="1245973" y="4502878"/>
                  <a:pt x="1237462" y="4507557"/>
                  <a:pt x="1228164" y="4509247"/>
                </a:cubicBezTo>
                <a:cubicBezTo>
                  <a:pt x="1165706" y="4520603"/>
                  <a:pt x="1067560" y="4523767"/>
                  <a:pt x="1013012" y="4527176"/>
                </a:cubicBezTo>
                <a:cubicBezTo>
                  <a:pt x="995082" y="4530164"/>
                  <a:pt x="977400" y="4536141"/>
                  <a:pt x="959223" y="4536141"/>
                </a:cubicBezTo>
                <a:cubicBezTo>
                  <a:pt x="936692" y="4536141"/>
                  <a:pt x="923564" y="4518311"/>
                  <a:pt x="905435" y="4509247"/>
                </a:cubicBezTo>
                <a:cubicBezTo>
                  <a:pt x="896983" y="4505021"/>
                  <a:pt x="886993" y="4504508"/>
                  <a:pt x="878541" y="4500282"/>
                </a:cubicBezTo>
                <a:cubicBezTo>
                  <a:pt x="770902" y="4446463"/>
                  <a:pt x="917092" y="4514449"/>
                  <a:pt x="833717" y="4464423"/>
                </a:cubicBezTo>
                <a:cubicBezTo>
                  <a:pt x="825614" y="4459561"/>
                  <a:pt x="815275" y="4459684"/>
                  <a:pt x="806823" y="4455458"/>
                </a:cubicBezTo>
                <a:cubicBezTo>
                  <a:pt x="742132" y="4423112"/>
                  <a:pt x="822656" y="4451035"/>
                  <a:pt x="744070" y="4419600"/>
                </a:cubicBezTo>
                <a:cubicBezTo>
                  <a:pt x="726523" y="4412581"/>
                  <a:pt x="707830" y="4408689"/>
                  <a:pt x="690282" y="4401670"/>
                </a:cubicBezTo>
                <a:cubicBezTo>
                  <a:pt x="654425" y="4387327"/>
                  <a:pt x="639353" y="4378143"/>
                  <a:pt x="600635" y="4374776"/>
                </a:cubicBezTo>
                <a:cubicBezTo>
                  <a:pt x="546966" y="4370109"/>
                  <a:pt x="493058" y="4368799"/>
                  <a:pt x="439270" y="4365811"/>
                </a:cubicBezTo>
                <a:cubicBezTo>
                  <a:pt x="430305" y="4362823"/>
                  <a:pt x="421642" y="4358700"/>
                  <a:pt x="412376" y="4356847"/>
                </a:cubicBezTo>
                <a:cubicBezTo>
                  <a:pt x="336467" y="4341665"/>
                  <a:pt x="368953" y="4354955"/>
                  <a:pt x="304800" y="4338917"/>
                </a:cubicBezTo>
                <a:cubicBezTo>
                  <a:pt x="260270" y="4327785"/>
                  <a:pt x="293369" y="4331269"/>
                  <a:pt x="242047" y="4312023"/>
                </a:cubicBezTo>
                <a:cubicBezTo>
                  <a:pt x="230511" y="4307697"/>
                  <a:pt x="217989" y="4306598"/>
                  <a:pt x="206188" y="4303058"/>
                </a:cubicBezTo>
                <a:cubicBezTo>
                  <a:pt x="188086" y="4297627"/>
                  <a:pt x="152400" y="4285129"/>
                  <a:pt x="152400" y="4285129"/>
                </a:cubicBezTo>
                <a:cubicBezTo>
                  <a:pt x="146423" y="4279153"/>
                  <a:pt x="139541" y="4273962"/>
                  <a:pt x="134470" y="4267200"/>
                </a:cubicBezTo>
                <a:cubicBezTo>
                  <a:pt x="121541" y="4249961"/>
                  <a:pt x="98612" y="4213411"/>
                  <a:pt x="98612" y="4213411"/>
                </a:cubicBezTo>
                <a:cubicBezTo>
                  <a:pt x="95624" y="4198470"/>
                  <a:pt x="93656" y="4183288"/>
                  <a:pt x="89647" y="4168588"/>
                </a:cubicBezTo>
                <a:cubicBezTo>
                  <a:pt x="84674" y="4150355"/>
                  <a:pt x="71717" y="4114800"/>
                  <a:pt x="71717" y="4114800"/>
                </a:cubicBezTo>
                <a:cubicBezTo>
                  <a:pt x="68729" y="4096870"/>
                  <a:pt x="66318" y="4078835"/>
                  <a:pt x="62753" y="4061011"/>
                </a:cubicBezTo>
                <a:cubicBezTo>
                  <a:pt x="33970" y="3917095"/>
                  <a:pt x="76143" y="4152591"/>
                  <a:pt x="44823" y="3980329"/>
                </a:cubicBezTo>
                <a:cubicBezTo>
                  <a:pt x="41572" y="3962446"/>
                  <a:pt x="39424" y="3944365"/>
                  <a:pt x="35859" y="3926541"/>
                </a:cubicBezTo>
                <a:cubicBezTo>
                  <a:pt x="23985" y="3867169"/>
                  <a:pt x="26707" y="3911508"/>
                  <a:pt x="17929" y="3836894"/>
                </a:cubicBezTo>
                <a:cubicBezTo>
                  <a:pt x="-11089" y="3590250"/>
                  <a:pt x="25244" y="3852253"/>
                  <a:pt x="0" y="3675529"/>
                </a:cubicBezTo>
                <a:cubicBezTo>
                  <a:pt x="4188" y="3524742"/>
                  <a:pt x="5571" y="3354875"/>
                  <a:pt x="17929" y="3200400"/>
                </a:cubicBezTo>
                <a:cubicBezTo>
                  <a:pt x="19850" y="3176385"/>
                  <a:pt x="24233" y="3152627"/>
                  <a:pt x="26894" y="3128682"/>
                </a:cubicBezTo>
                <a:cubicBezTo>
                  <a:pt x="30211" y="3098834"/>
                  <a:pt x="29344" y="3068351"/>
                  <a:pt x="35859" y="3039035"/>
                </a:cubicBezTo>
                <a:cubicBezTo>
                  <a:pt x="41398" y="3014111"/>
                  <a:pt x="54365" y="2991432"/>
                  <a:pt x="62753" y="2967317"/>
                </a:cubicBezTo>
                <a:cubicBezTo>
                  <a:pt x="78275" y="2922691"/>
                  <a:pt x="92635" y="2877670"/>
                  <a:pt x="107576" y="2832847"/>
                </a:cubicBezTo>
                <a:cubicBezTo>
                  <a:pt x="113553" y="2814917"/>
                  <a:pt x="117054" y="2795962"/>
                  <a:pt x="125506" y="2779058"/>
                </a:cubicBezTo>
                <a:lnTo>
                  <a:pt x="152400" y="2725270"/>
                </a:lnTo>
                <a:cubicBezTo>
                  <a:pt x="162047" y="2686680"/>
                  <a:pt x="164834" y="2679578"/>
                  <a:pt x="170329" y="2635623"/>
                </a:cubicBezTo>
                <a:cubicBezTo>
                  <a:pt x="178380" y="2571213"/>
                  <a:pt x="176004" y="2549377"/>
                  <a:pt x="188259" y="2492188"/>
                </a:cubicBezTo>
                <a:cubicBezTo>
                  <a:pt x="193422" y="2468093"/>
                  <a:pt x="200212" y="2444376"/>
                  <a:pt x="206188" y="2420470"/>
                </a:cubicBezTo>
                <a:cubicBezTo>
                  <a:pt x="209176" y="2408517"/>
                  <a:pt x="210577" y="2396051"/>
                  <a:pt x="215153" y="2384611"/>
                </a:cubicBezTo>
                <a:cubicBezTo>
                  <a:pt x="224624" y="2360934"/>
                  <a:pt x="235021" y="2337484"/>
                  <a:pt x="242047" y="2312894"/>
                </a:cubicBezTo>
                <a:cubicBezTo>
                  <a:pt x="245432" y="2301047"/>
                  <a:pt x="248339" y="2289063"/>
                  <a:pt x="251012" y="2277035"/>
                </a:cubicBezTo>
                <a:cubicBezTo>
                  <a:pt x="254317" y="2262161"/>
                  <a:pt x="255677" y="2246829"/>
                  <a:pt x="259976" y="2232211"/>
                </a:cubicBezTo>
                <a:cubicBezTo>
                  <a:pt x="288606" y="2134868"/>
                  <a:pt x="282981" y="2150343"/>
                  <a:pt x="313764" y="2088776"/>
                </a:cubicBezTo>
                <a:cubicBezTo>
                  <a:pt x="316752" y="2070847"/>
                  <a:pt x="319164" y="2052812"/>
                  <a:pt x="322729" y="2034988"/>
                </a:cubicBezTo>
                <a:cubicBezTo>
                  <a:pt x="338658" y="1955348"/>
                  <a:pt x="335138" y="2036401"/>
                  <a:pt x="349623" y="1891553"/>
                </a:cubicBezTo>
                <a:lnTo>
                  <a:pt x="367553" y="1712258"/>
                </a:lnTo>
                <a:cubicBezTo>
                  <a:pt x="370541" y="1682376"/>
                  <a:pt x="371580" y="1652234"/>
                  <a:pt x="376517" y="1622611"/>
                </a:cubicBezTo>
                <a:cubicBezTo>
                  <a:pt x="379505" y="1604682"/>
                  <a:pt x="381917" y="1586647"/>
                  <a:pt x="385482" y="1568823"/>
                </a:cubicBezTo>
                <a:cubicBezTo>
                  <a:pt x="387898" y="1556741"/>
                  <a:pt x="392421" y="1545117"/>
                  <a:pt x="394447" y="1532964"/>
                </a:cubicBezTo>
                <a:cubicBezTo>
                  <a:pt x="398408" y="1509200"/>
                  <a:pt x="399451" y="1485011"/>
                  <a:pt x="403412" y="1461247"/>
                </a:cubicBezTo>
                <a:cubicBezTo>
                  <a:pt x="405437" y="1449094"/>
                  <a:pt x="409703" y="1437415"/>
                  <a:pt x="412376" y="1425388"/>
                </a:cubicBezTo>
                <a:cubicBezTo>
                  <a:pt x="415681" y="1410514"/>
                  <a:pt x="417645" y="1395346"/>
                  <a:pt x="421341" y="1380564"/>
                </a:cubicBezTo>
                <a:cubicBezTo>
                  <a:pt x="423633" y="1371397"/>
                  <a:pt x="427710" y="1362756"/>
                  <a:pt x="430306" y="1353670"/>
                </a:cubicBezTo>
                <a:cubicBezTo>
                  <a:pt x="433691" y="1341823"/>
                  <a:pt x="436282" y="1329764"/>
                  <a:pt x="439270" y="1317811"/>
                </a:cubicBezTo>
                <a:cubicBezTo>
                  <a:pt x="442258" y="1290917"/>
                  <a:pt x="444408" y="1263917"/>
                  <a:pt x="448235" y="1237129"/>
                </a:cubicBezTo>
                <a:cubicBezTo>
                  <a:pt x="450390" y="1222045"/>
                  <a:pt x="454883" y="1207365"/>
                  <a:pt x="457200" y="1192305"/>
                </a:cubicBezTo>
                <a:cubicBezTo>
                  <a:pt x="460863" y="1168493"/>
                  <a:pt x="462590" y="1144413"/>
                  <a:pt x="466164" y="1120588"/>
                </a:cubicBezTo>
                <a:cubicBezTo>
                  <a:pt x="498582" y="904470"/>
                  <a:pt x="471942" y="1087852"/>
                  <a:pt x="493059" y="968188"/>
                </a:cubicBezTo>
                <a:cubicBezTo>
                  <a:pt x="499377" y="932388"/>
                  <a:pt x="499492" y="895099"/>
                  <a:pt x="510988" y="860611"/>
                </a:cubicBezTo>
                <a:cubicBezTo>
                  <a:pt x="527008" y="812551"/>
                  <a:pt x="514493" y="853804"/>
                  <a:pt x="528917" y="788894"/>
                </a:cubicBezTo>
                <a:cubicBezTo>
                  <a:pt x="531590" y="776866"/>
                  <a:pt x="535466" y="765117"/>
                  <a:pt x="537882" y="753035"/>
                </a:cubicBezTo>
                <a:cubicBezTo>
                  <a:pt x="541447" y="735211"/>
                  <a:pt x="542904" y="716991"/>
                  <a:pt x="546847" y="699247"/>
                </a:cubicBezTo>
                <a:cubicBezTo>
                  <a:pt x="548897" y="690022"/>
                  <a:pt x="553216" y="681439"/>
                  <a:pt x="555812" y="672353"/>
                </a:cubicBezTo>
                <a:cubicBezTo>
                  <a:pt x="559197" y="660506"/>
                  <a:pt x="561236" y="648295"/>
                  <a:pt x="564776" y="636494"/>
                </a:cubicBezTo>
                <a:cubicBezTo>
                  <a:pt x="572922" y="609340"/>
                  <a:pt x="582705" y="582705"/>
                  <a:pt x="591670" y="555811"/>
                </a:cubicBezTo>
                <a:cubicBezTo>
                  <a:pt x="594658" y="546846"/>
                  <a:pt x="598343" y="538084"/>
                  <a:pt x="600635" y="528917"/>
                </a:cubicBezTo>
                <a:cubicBezTo>
                  <a:pt x="603623" y="516964"/>
                  <a:pt x="607184" y="505140"/>
                  <a:pt x="609600" y="493058"/>
                </a:cubicBezTo>
                <a:cubicBezTo>
                  <a:pt x="613165" y="475234"/>
                  <a:pt x="614156" y="456904"/>
                  <a:pt x="618564" y="439270"/>
                </a:cubicBezTo>
                <a:cubicBezTo>
                  <a:pt x="623148" y="420935"/>
                  <a:pt x="630517" y="403411"/>
                  <a:pt x="636494" y="385482"/>
                </a:cubicBezTo>
                <a:cubicBezTo>
                  <a:pt x="639482" y="376517"/>
                  <a:pt x="643167" y="367756"/>
                  <a:pt x="645459" y="358588"/>
                </a:cubicBezTo>
                <a:cubicBezTo>
                  <a:pt x="648332" y="347093"/>
                  <a:pt x="656956" y="308700"/>
                  <a:pt x="663388" y="295835"/>
                </a:cubicBezTo>
                <a:cubicBezTo>
                  <a:pt x="668206" y="286198"/>
                  <a:pt x="675341" y="277906"/>
                  <a:pt x="681317" y="268941"/>
                </a:cubicBezTo>
                <a:cubicBezTo>
                  <a:pt x="704331" y="176887"/>
                  <a:pt x="673049" y="290992"/>
                  <a:pt x="708212" y="197223"/>
                </a:cubicBezTo>
                <a:cubicBezTo>
                  <a:pt x="712538" y="185687"/>
                  <a:pt x="712850" y="172900"/>
                  <a:pt x="717176" y="161364"/>
                </a:cubicBezTo>
                <a:cubicBezTo>
                  <a:pt x="721868" y="148851"/>
                  <a:pt x="729842" y="137788"/>
                  <a:pt x="735106" y="125505"/>
                </a:cubicBezTo>
                <a:cubicBezTo>
                  <a:pt x="742987" y="107115"/>
                  <a:pt x="751070" y="66904"/>
                  <a:pt x="762000" y="53788"/>
                </a:cubicBezTo>
                <a:cubicBezTo>
                  <a:pt x="768050" y="46529"/>
                  <a:pt x="779628" y="46676"/>
                  <a:pt x="788894" y="44823"/>
                </a:cubicBezTo>
                <a:cubicBezTo>
                  <a:pt x="809614" y="40679"/>
                  <a:pt x="830838" y="39530"/>
                  <a:pt x="851647" y="35858"/>
                </a:cubicBezTo>
                <a:cubicBezTo>
                  <a:pt x="1021840" y="5824"/>
                  <a:pt x="861863" y="22342"/>
                  <a:pt x="1102659" y="8964"/>
                </a:cubicBezTo>
                <a:cubicBezTo>
                  <a:pt x="1114612" y="5976"/>
                  <a:pt x="1126197" y="0"/>
                  <a:pt x="1138517" y="0"/>
                </a:cubicBezTo>
                <a:cubicBezTo>
                  <a:pt x="1173765" y="0"/>
                  <a:pt x="1226777" y="9652"/>
                  <a:pt x="1264023" y="17929"/>
                </a:cubicBezTo>
                <a:cubicBezTo>
                  <a:pt x="1276050" y="20602"/>
                  <a:pt x="1287729" y="24869"/>
                  <a:pt x="1299882" y="26894"/>
                </a:cubicBezTo>
                <a:cubicBezTo>
                  <a:pt x="1346632" y="34685"/>
                  <a:pt x="1373329" y="33070"/>
                  <a:pt x="1416423" y="44823"/>
                </a:cubicBezTo>
                <a:cubicBezTo>
                  <a:pt x="1434657" y="49796"/>
                  <a:pt x="1454487" y="52270"/>
                  <a:pt x="1470212" y="62753"/>
                </a:cubicBezTo>
                <a:cubicBezTo>
                  <a:pt x="1479177" y="68729"/>
                  <a:pt x="1486981" y="77000"/>
                  <a:pt x="1497106" y="80682"/>
                </a:cubicBezTo>
                <a:cubicBezTo>
                  <a:pt x="1520264" y="89103"/>
                  <a:pt x="1568823" y="98611"/>
                  <a:pt x="1568823" y="98611"/>
                </a:cubicBezTo>
                <a:cubicBezTo>
                  <a:pt x="1614256" y="144044"/>
                  <a:pt x="1555457" y="90590"/>
                  <a:pt x="1613647" y="125505"/>
                </a:cubicBezTo>
                <a:cubicBezTo>
                  <a:pt x="1620895" y="129854"/>
                  <a:pt x="1624329" y="139086"/>
                  <a:pt x="1631576" y="143435"/>
                </a:cubicBezTo>
                <a:cubicBezTo>
                  <a:pt x="1639679" y="148297"/>
                  <a:pt x="1649035" y="151876"/>
                  <a:pt x="1658470" y="152400"/>
                </a:cubicBezTo>
                <a:cubicBezTo>
                  <a:pt x="1703225" y="154886"/>
                  <a:pt x="1748117" y="152400"/>
                  <a:pt x="1792941" y="152400"/>
                </a:cubicBezTo>
                <a:lnTo>
                  <a:pt x="1766047" y="161364"/>
                </a:ln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xmlns="" id="{1C68ECC1-9BAF-44D2-8DA1-7CC9D4B6970B}"/>
              </a:ext>
            </a:extLst>
          </p:cNvPr>
          <p:cNvSpPr/>
          <p:nvPr/>
        </p:nvSpPr>
        <p:spPr>
          <a:xfrm>
            <a:off x="5777466" y="703609"/>
            <a:ext cx="2731285" cy="3796786"/>
          </a:xfrm>
          <a:custGeom>
            <a:avLst/>
            <a:gdLst>
              <a:gd name="connsiteX0" fmla="*/ 1667435 w 3263153"/>
              <a:gd name="connsiteY0" fmla="*/ 143435 h 4536141"/>
              <a:gd name="connsiteX1" fmla="*/ 1667435 w 3263153"/>
              <a:gd name="connsiteY1" fmla="*/ 143435 h 4536141"/>
              <a:gd name="connsiteX2" fmla="*/ 1775012 w 3263153"/>
              <a:gd name="connsiteY2" fmla="*/ 152400 h 4536141"/>
              <a:gd name="connsiteX3" fmla="*/ 1963270 w 3263153"/>
              <a:gd name="connsiteY3" fmla="*/ 161364 h 4536141"/>
              <a:gd name="connsiteX4" fmla="*/ 1999129 w 3263153"/>
              <a:gd name="connsiteY4" fmla="*/ 170329 h 4536141"/>
              <a:gd name="connsiteX5" fmla="*/ 2088776 w 3263153"/>
              <a:gd name="connsiteY5" fmla="*/ 197223 h 4536141"/>
              <a:gd name="connsiteX6" fmla="*/ 2133600 w 3263153"/>
              <a:gd name="connsiteY6" fmla="*/ 206188 h 4536141"/>
              <a:gd name="connsiteX7" fmla="*/ 2160494 w 3263153"/>
              <a:gd name="connsiteY7" fmla="*/ 215153 h 4536141"/>
              <a:gd name="connsiteX8" fmla="*/ 2232212 w 3263153"/>
              <a:gd name="connsiteY8" fmla="*/ 233082 h 4536141"/>
              <a:gd name="connsiteX9" fmla="*/ 2294964 w 3263153"/>
              <a:gd name="connsiteY9" fmla="*/ 268941 h 4536141"/>
              <a:gd name="connsiteX10" fmla="*/ 2330823 w 3263153"/>
              <a:gd name="connsiteY10" fmla="*/ 277905 h 4536141"/>
              <a:gd name="connsiteX11" fmla="*/ 2393576 w 3263153"/>
              <a:gd name="connsiteY11" fmla="*/ 331694 h 4536141"/>
              <a:gd name="connsiteX12" fmla="*/ 2429435 w 3263153"/>
              <a:gd name="connsiteY12" fmla="*/ 367553 h 4536141"/>
              <a:gd name="connsiteX13" fmla="*/ 2465294 w 3263153"/>
              <a:gd name="connsiteY13" fmla="*/ 412376 h 4536141"/>
              <a:gd name="connsiteX14" fmla="*/ 2492188 w 3263153"/>
              <a:gd name="connsiteY14" fmla="*/ 466164 h 4536141"/>
              <a:gd name="connsiteX15" fmla="*/ 2510117 w 3263153"/>
              <a:gd name="connsiteY15" fmla="*/ 519953 h 4536141"/>
              <a:gd name="connsiteX16" fmla="*/ 2519082 w 3263153"/>
              <a:gd name="connsiteY16" fmla="*/ 546847 h 4536141"/>
              <a:gd name="connsiteX17" fmla="*/ 2528047 w 3263153"/>
              <a:gd name="connsiteY17" fmla="*/ 582705 h 4536141"/>
              <a:gd name="connsiteX18" fmla="*/ 2563906 w 3263153"/>
              <a:gd name="connsiteY18" fmla="*/ 591670 h 4536141"/>
              <a:gd name="connsiteX19" fmla="*/ 2617694 w 3263153"/>
              <a:gd name="connsiteY19" fmla="*/ 609600 h 4536141"/>
              <a:gd name="connsiteX20" fmla="*/ 2644588 w 3263153"/>
              <a:gd name="connsiteY20" fmla="*/ 627529 h 4536141"/>
              <a:gd name="connsiteX21" fmla="*/ 2707341 w 3263153"/>
              <a:gd name="connsiteY21" fmla="*/ 672353 h 4536141"/>
              <a:gd name="connsiteX22" fmla="*/ 2725270 w 3263153"/>
              <a:gd name="connsiteY22" fmla="*/ 699247 h 4536141"/>
              <a:gd name="connsiteX23" fmla="*/ 2779059 w 3263153"/>
              <a:gd name="connsiteY23" fmla="*/ 744070 h 4536141"/>
              <a:gd name="connsiteX24" fmla="*/ 2796988 w 3263153"/>
              <a:gd name="connsiteY24" fmla="*/ 770964 h 4536141"/>
              <a:gd name="connsiteX25" fmla="*/ 2832847 w 3263153"/>
              <a:gd name="connsiteY25" fmla="*/ 815788 h 4536141"/>
              <a:gd name="connsiteX26" fmla="*/ 2850776 w 3263153"/>
              <a:gd name="connsiteY26" fmla="*/ 869576 h 4536141"/>
              <a:gd name="connsiteX27" fmla="*/ 2922494 w 3263153"/>
              <a:gd name="connsiteY27" fmla="*/ 896470 h 4536141"/>
              <a:gd name="connsiteX28" fmla="*/ 2958353 w 3263153"/>
              <a:gd name="connsiteY28" fmla="*/ 914400 h 4536141"/>
              <a:gd name="connsiteX29" fmla="*/ 2985247 w 3263153"/>
              <a:gd name="connsiteY29" fmla="*/ 923364 h 4536141"/>
              <a:gd name="connsiteX30" fmla="*/ 3021106 w 3263153"/>
              <a:gd name="connsiteY30" fmla="*/ 977153 h 4536141"/>
              <a:gd name="connsiteX31" fmla="*/ 3030070 w 3263153"/>
              <a:gd name="connsiteY31" fmla="*/ 1004047 h 4536141"/>
              <a:gd name="connsiteX32" fmla="*/ 3056964 w 3263153"/>
              <a:gd name="connsiteY32" fmla="*/ 1021976 h 4536141"/>
              <a:gd name="connsiteX33" fmla="*/ 3083859 w 3263153"/>
              <a:gd name="connsiteY33" fmla="*/ 1084729 h 4536141"/>
              <a:gd name="connsiteX34" fmla="*/ 3101788 w 3263153"/>
              <a:gd name="connsiteY34" fmla="*/ 1120588 h 4536141"/>
              <a:gd name="connsiteX35" fmla="*/ 3137647 w 3263153"/>
              <a:gd name="connsiteY35" fmla="*/ 1192305 h 4536141"/>
              <a:gd name="connsiteX36" fmla="*/ 3155576 w 3263153"/>
              <a:gd name="connsiteY36" fmla="*/ 1264023 h 4536141"/>
              <a:gd name="connsiteX37" fmla="*/ 3173506 w 3263153"/>
              <a:gd name="connsiteY37" fmla="*/ 1335741 h 4536141"/>
              <a:gd name="connsiteX38" fmla="*/ 3164541 w 3263153"/>
              <a:gd name="connsiteY38" fmla="*/ 1380564 h 4536141"/>
              <a:gd name="connsiteX39" fmla="*/ 3155576 w 3263153"/>
              <a:gd name="connsiteY39" fmla="*/ 1434353 h 4536141"/>
              <a:gd name="connsiteX40" fmla="*/ 3137647 w 3263153"/>
              <a:gd name="connsiteY40" fmla="*/ 1488141 h 4536141"/>
              <a:gd name="connsiteX41" fmla="*/ 3119717 w 3263153"/>
              <a:gd name="connsiteY41" fmla="*/ 1515035 h 4536141"/>
              <a:gd name="connsiteX42" fmla="*/ 3146612 w 3263153"/>
              <a:gd name="connsiteY42" fmla="*/ 1595717 h 4536141"/>
              <a:gd name="connsiteX43" fmla="*/ 3164541 w 3263153"/>
              <a:gd name="connsiteY43" fmla="*/ 1640541 h 4536141"/>
              <a:gd name="connsiteX44" fmla="*/ 3182470 w 3263153"/>
              <a:gd name="connsiteY44" fmla="*/ 1676400 h 4536141"/>
              <a:gd name="connsiteX45" fmla="*/ 3209364 w 3263153"/>
              <a:gd name="connsiteY45" fmla="*/ 1739153 h 4536141"/>
              <a:gd name="connsiteX46" fmla="*/ 3227294 w 3263153"/>
              <a:gd name="connsiteY46" fmla="*/ 1766047 h 4536141"/>
              <a:gd name="connsiteX47" fmla="*/ 3245223 w 3263153"/>
              <a:gd name="connsiteY47" fmla="*/ 1828800 h 4536141"/>
              <a:gd name="connsiteX48" fmla="*/ 3263153 w 3263153"/>
              <a:gd name="connsiteY48" fmla="*/ 1855694 h 4536141"/>
              <a:gd name="connsiteX49" fmla="*/ 3254188 w 3263153"/>
              <a:gd name="connsiteY49" fmla="*/ 2008094 h 4536141"/>
              <a:gd name="connsiteX50" fmla="*/ 3236259 w 3263153"/>
              <a:gd name="connsiteY50" fmla="*/ 2070847 h 4536141"/>
              <a:gd name="connsiteX51" fmla="*/ 3227294 w 3263153"/>
              <a:gd name="connsiteY51" fmla="*/ 2106705 h 4536141"/>
              <a:gd name="connsiteX52" fmla="*/ 3209364 w 3263153"/>
              <a:gd name="connsiteY52" fmla="*/ 2124635 h 4536141"/>
              <a:gd name="connsiteX53" fmla="*/ 3164541 w 3263153"/>
              <a:gd name="connsiteY53" fmla="*/ 2169458 h 4536141"/>
              <a:gd name="connsiteX54" fmla="*/ 3155576 w 3263153"/>
              <a:gd name="connsiteY54" fmla="*/ 2196353 h 4536141"/>
              <a:gd name="connsiteX55" fmla="*/ 3128682 w 3263153"/>
              <a:gd name="connsiteY55" fmla="*/ 2205317 h 4536141"/>
              <a:gd name="connsiteX56" fmla="*/ 3110753 w 3263153"/>
              <a:gd name="connsiteY56" fmla="*/ 2223247 h 4536141"/>
              <a:gd name="connsiteX57" fmla="*/ 3119717 w 3263153"/>
              <a:gd name="connsiteY57" fmla="*/ 2250141 h 4536141"/>
              <a:gd name="connsiteX58" fmla="*/ 3137647 w 3263153"/>
              <a:gd name="connsiteY58" fmla="*/ 2268070 h 4536141"/>
              <a:gd name="connsiteX59" fmla="*/ 3155576 w 3263153"/>
              <a:gd name="connsiteY59" fmla="*/ 2321858 h 4536141"/>
              <a:gd name="connsiteX60" fmla="*/ 3164541 w 3263153"/>
              <a:gd name="connsiteY60" fmla="*/ 2348753 h 4536141"/>
              <a:gd name="connsiteX61" fmla="*/ 3182470 w 3263153"/>
              <a:gd name="connsiteY61" fmla="*/ 2420470 h 4536141"/>
              <a:gd name="connsiteX62" fmla="*/ 3173506 w 3263153"/>
              <a:gd name="connsiteY62" fmla="*/ 2653553 h 4536141"/>
              <a:gd name="connsiteX63" fmla="*/ 3155576 w 3263153"/>
              <a:gd name="connsiteY63" fmla="*/ 2680447 h 4536141"/>
              <a:gd name="connsiteX64" fmla="*/ 3146612 w 3263153"/>
              <a:gd name="connsiteY64" fmla="*/ 2716305 h 4536141"/>
              <a:gd name="connsiteX65" fmla="*/ 3110753 w 3263153"/>
              <a:gd name="connsiteY65" fmla="*/ 2805953 h 4536141"/>
              <a:gd name="connsiteX66" fmla="*/ 3083859 w 3263153"/>
              <a:gd name="connsiteY66" fmla="*/ 2877670 h 4536141"/>
              <a:gd name="connsiteX67" fmla="*/ 3074894 w 3263153"/>
              <a:gd name="connsiteY67" fmla="*/ 2904564 h 4536141"/>
              <a:gd name="connsiteX68" fmla="*/ 3030070 w 3263153"/>
              <a:gd name="connsiteY68" fmla="*/ 2949388 h 4536141"/>
              <a:gd name="connsiteX69" fmla="*/ 3003176 w 3263153"/>
              <a:gd name="connsiteY69" fmla="*/ 2976282 h 4536141"/>
              <a:gd name="connsiteX70" fmla="*/ 2976282 w 3263153"/>
              <a:gd name="connsiteY70" fmla="*/ 2994211 h 4536141"/>
              <a:gd name="connsiteX71" fmla="*/ 2913529 w 3263153"/>
              <a:gd name="connsiteY71" fmla="*/ 3039035 h 4536141"/>
              <a:gd name="connsiteX72" fmla="*/ 2904564 w 3263153"/>
              <a:gd name="connsiteY72" fmla="*/ 3065929 h 4536141"/>
              <a:gd name="connsiteX73" fmla="*/ 2922494 w 3263153"/>
              <a:gd name="connsiteY73" fmla="*/ 3101788 h 4536141"/>
              <a:gd name="connsiteX74" fmla="*/ 2949388 w 3263153"/>
              <a:gd name="connsiteY74" fmla="*/ 3173505 h 4536141"/>
              <a:gd name="connsiteX75" fmla="*/ 2940423 w 3263153"/>
              <a:gd name="connsiteY75" fmla="*/ 3316941 h 4536141"/>
              <a:gd name="connsiteX76" fmla="*/ 2922494 w 3263153"/>
              <a:gd name="connsiteY76" fmla="*/ 3370729 h 4536141"/>
              <a:gd name="connsiteX77" fmla="*/ 2913529 w 3263153"/>
              <a:gd name="connsiteY77" fmla="*/ 3397623 h 4536141"/>
              <a:gd name="connsiteX78" fmla="*/ 2904564 w 3263153"/>
              <a:gd name="connsiteY78" fmla="*/ 3433482 h 4536141"/>
              <a:gd name="connsiteX79" fmla="*/ 2886635 w 3263153"/>
              <a:gd name="connsiteY79" fmla="*/ 3460376 h 4536141"/>
              <a:gd name="connsiteX80" fmla="*/ 2859741 w 3263153"/>
              <a:gd name="connsiteY80" fmla="*/ 3550023 h 4536141"/>
              <a:gd name="connsiteX81" fmla="*/ 2841812 w 3263153"/>
              <a:gd name="connsiteY81" fmla="*/ 3576917 h 4536141"/>
              <a:gd name="connsiteX82" fmla="*/ 2832847 w 3263153"/>
              <a:gd name="connsiteY82" fmla="*/ 3603811 h 4536141"/>
              <a:gd name="connsiteX83" fmla="*/ 2814917 w 3263153"/>
              <a:gd name="connsiteY83" fmla="*/ 3639670 h 4536141"/>
              <a:gd name="connsiteX84" fmla="*/ 2805953 w 3263153"/>
              <a:gd name="connsiteY84" fmla="*/ 3666564 h 4536141"/>
              <a:gd name="connsiteX85" fmla="*/ 2761129 w 3263153"/>
              <a:gd name="connsiteY85" fmla="*/ 3711388 h 4536141"/>
              <a:gd name="connsiteX86" fmla="*/ 2734235 w 3263153"/>
              <a:gd name="connsiteY86" fmla="*/ 3738282 h 4536141"/>
              <a:gd name="connsiteX87" fmla="*/ 2707341 w 3263153"/>
              <a:gd name="connsiteY87" fmla="*/ 3765176 h 4536141"/>
              <a:gd name="connsiteX88" fmla="*/ 2680447 w 3263153"/>
              <a:gd name="connsiteY88" fmla="*/ 3774141 h 4536141"/>
              <a:gd name="connsiteX89" fmla="*/ 2662517 w 3263153"/>
              <a:gd name="connsiteY89" fmla="*/ 3792070 h 4536141"/>
              <a:gd name="connsiteX90" fmla="*/ 2608729 w 3263153"/>
              <a:gd name="connsiteY90" fmla="*/ 3801035 h 4536141"/>
              <a:gd name="connsiteX91" fmla="*/ 2581835 w 3263153"/>
              <a:gd name="connsiteY91" fmla="*/ 3810000 h 4536141"/>
              <a:gd name="connsiteX92" fmla="*/ 2545976 w 3263153"/>
              <a:gd name="connsiteY92" fmla="*/ 3801035 h 4536141"/>
              <a:gd name="connsiteX93" fmla="*/ 2519082 w 3263153"/>
              <a:gd name="connsiteY93" fmla="*/ 3792070 h 4536141"/>
              <a:gd name="connsiteX94" fmla="*/ 2510117 w 3263153"/>
              <a:gd name="connsiteY94" fmla="*/ 3818964 h 4536141"/>
              <a:gd name="connsiteX95" fmla="*/ 2483223 w 3263153"/>
              <a:gd name="connsiteY95" fmla="*/ 3890682 h 4536141"/>
              <a:gd name="connsiteX96" fmla="*/ 2465294 w 3263153"/>
              <a:gd name="connsiteY96" fmla="*/ 3944470 h 4536141"/>
              <a:gd name="connsiteX97" fmla="*/ 2429435 w 3263153"/>
              <a:gd name="connsiteY97" fmla="*/ 3989294 h 4536141"/>
              <a:gd name="connsiteX98" fmla="*/ 2411506 w 3263153"/>
              <a:gd name="connsiteY98" fmla="*/ 4016188 h 4536141"/>
              <a:gd name="connsiteX99" fmla="*/ 2384612 w 3263153"/>
              <a:gd name="connsiteY99" fmla="*/ 4052047 h 4536141"/>
              <a:gd name="connsiteX100" fmla="*/ 2330823 w 3263153"/>
              <a:gd name="connsiteY100" fmla="*/ 4123764 h 4536141"/>
              <a:gd name="connsiteX101" fmla="*/ 2303929 w 3263153"/>
              <a:gd name="connsiteY101" fmla="*/ 4141694 h 4536141"/>
              <a:gd name="connsiteX102" fmla="*/ 2268070 w 3263153"/>
              <a:gd name="connsiteY102" fmla="*/ 4159623 h 4536141"/>
              <a:gd name="connsiteX103" fmla="*/ 2250141 w 3263153"/>
              <a:gd name="connsiteY103" fmla="*/ 4177553 h 4536141"/>
              <a:gd name="connsiteX104" fmla="*/ 2178423 w 3263153"/>
              <a:gd name="connsiteY104" fmla="*/ 4213411 h 4536141"/>
              <a:gd name="connsiteX105" fmla="*/ 2160494 w 3263153"/>
              <a:gd name="connsiteY105" fmla="*/ 4231341 h 4536141"/>
              <a:gd name="connsiteX106" fmla="*/ 2124635 w 3263153"/>
              <a:gd name="connsiteY106" fmla="*/ 4240305 h 4536141"/>
              <a:gd name="connsiteX107" fmla="*/ 2097741 w 3263153"/>
              <a:gd name="connsiteY107" fmla="*/ 4249270 h 4536141"/>
              <a:gd name="connsiteX108" fmla="*/ 2017059 w 3263153"/>
              <a:gd name="connsiteY108" fmla="*/ 4276164 h 4536141"/>
              <a:gd name="connsiteX109" fmla="*/ 1963270 w 3263153"/>
              <a:gd name="connsiteY109" fmla="*/ 4294094 h 4536141"/>
              <a:gd name="connsiteX110" fmla="*/ 1936376 w 3263153"/>
              <a:gd name="connsiteY110" fmla="*/ 4303058 h 4536141"/>
              <a:gd name="connsiteX111" fmla="*/ 1909482 w 3263153"/>
              <a:gd name="connsiteY111" fmla="*/ 4312023 h 4536141"/>
              <a:gd name="connsiteX112" fmla="*/ 1828800 w 3263153"/>
              <a:gd name="connsiteY112" fmla="*/ 4294094 h 4536141"/>
              <a:gd name="connsiteX113" fmla="*/ 1810870 w 3263153"/>
              <a:gd name="connsiteY113" fmla="*/ 4267200 h 4536141"/>
              <a:gd name="connsiteX114" fmla="*/ 1766047 w 3263153"/>
              <a:gd name="connsiteY114" fmla="*/ 4231341 h 4536141"/>
              <a:gd name="connsiteX115" fmla="*/ 1739153 w 3263153"/>
              <a:gd name="connsiteY115" fmla="*/ 4294094 h 4536141"/>
              <a:gd name="connsiteX116" fmla="*/ 1667435 w 3263153"/>
              <a:gd name="connsiteY116" fmla="*/ 4347882 h 4536141"/>
              <a:gd name="connsiteX117" fmla="*/ 1640541 w 3263153"/>
              <a:gd name="connsiteY117" fmla="*/ 4365811 h 4536141"/>
              <a:gd name="connsiteX118" fmla="*/ 1613647 w 3263153"/>
              <a:gd name="connsiteY118" fmla="*/ 4383741 h 4536141"/>
              <a:gd name="connsiteX119" fmla="*/ 1577788 w 3263153"/>
              <a:gd name="connsiteY119" fmla="*/ 4392705 h 4536141"/>
              <a:gd name="connsiteX120" fmla="*/ 1541929 w 3263153"/>
              <a:gd name="connsiteY120" fmla="*/ 4410635 h 4536141"/>
              <a:gd name="connsiteX121" fmla="*/ 1479176 w 3263153"/>
              <a:gd name="connsiteY121" fmla="*/ 4446494 h 4536141"/>
              <a:gd name="connsiteX122" fmla="*/ 1371600 w 3263153"/>
              <a:gd name="connsiteY122" fmla="*/ 4464423 h 4536141"/>
              <a:gd name="connsiteX123" fmla="*/ 1317812 w 3263153"/>
              <a:gd name="connsiteY123" fmla="*/ 4482353 h 4536141"/>
              <a:gd name="connsiteX124" fmla="*/ 1290917 w 3263153"/>
              <a:gd name="connsiteY124" fmla="*/ 4491317 h 4536141"/>
              <a:gd name="connsiteX125" fmla="*/ 1255059 w 3263153"/>
              <a:gd name="connsiteY125" fmla="*/ 4500282 h 4536141"/>
              <a:gd name="connsiteX126" fmla="*/ 1228164 w 3263153"/>
              <a:gd name="connsiteY126" fmla="*/ 4509247 h 4536141"/>
              <a:gd name="connsiteX127" fmla="*/ 1013012 w 3263153"/>
              <a:gd name="connsiteY127" fmla="*/ 4527176 h 4536141"/>
              <a:gd name="connsiteX128" fmla="*/ 959223 w 3263153"/>
              <a:gd name="connsiteY128" fmla="*/ 4536141 h 4536141"/>
              <a:gd name="connsiteX129" fmla="*/ 905435 w 3263153"/>
              <a:gd name="connsiteY129" fmla="*/ 4509247 h 4536141"/>
              <a:gd name="connsiteX130" fmla="*/ 878541 w 3263153"/>
              <a:gd name="connsiteY130" fmla="*/ 4500282 h 4536141"/>
              <a:gd name="connsiteX131" fmla="*/ 833717 w 3263153"/>
              <a:gd name="connsiteY131" fmla="*/ 4464423 h 4536141"/>
              <a:gd name="connsiteX132" fmla="*/ 806823 w 3263153"/>
              <a:gd name="connsiteY132" fmla="*/ 4455458 h 4536141"/>
              <a:gd name="connsiteX133" fmla="*/ 744070 w 3263153"/>
              <a:gd name="connsiteY133" fmla="*/ 4419600 h 4536141"/>
              <a:gd name="connsiteX134" fmla="*/ 690282 w 3263153"/>
              <a:gd name="connsiteY134" fmla="*/ 4401670 h 4536141"/>
              <a:gd name="connsiteX135" fmla="*/ 600635 w 3263153"/>
              <a:gd name="connsiteY135" fmla="*/ 4374776 h 4536141"/>
              <a:gd name="connsiteX136" fmla="*/ 439270 w 3263153"/>
              <a:gd name="connsiteY136" fmla="*/ 4365811 h 4536141"/>
              <a:gd name="connsiteX137" fmla="*/ 412376 w 3263153"/>
              <a:gd name="connsiteY137" fmla="*/ 4356847 h 4536141"/>
              <a:gd name="connsiteX138" fmla="*/ 304800 w 3263153"/>
              <a:gd name="connsiteY138" fmla="*/ 4338917 h 4536141"/>
              <a:gd name="connsiteX139" fmla="*/ 242047 w 3263153"/>
              <a:gd name="connsiteY139" fmla="*/ 4312023 h 4536141"/>
              <a:gd name="connsiteX140" fmla="*/ 206188 w 3263153"/>
              <a:gd name="connsiteY140" fmla="*/ 4303058 h 4536141"/>
              <a:gd name="connsiteX141" fmla="*/ 152400 w 3263153"/>
              <a:gd name="connsiteY141" fmla="*/ 4285129 h 4536141"/>
              <a:gd name="connsiteX142" fmla="*/ 134470 w 3263153"/>
              <a:gd name="connsiteY142" fmla="*/ 4267200 h 4536141"/>
              <a:gd name="connsiteX143" fmla="*/ 98612 w 3263153"/>
              <a:gd name="connsiteY143" fmla="*/ 4213411 h 4536141"/>
              <a:gd name="connsiteX144" fmla="*/ 89647 w 3263153"/>
              <a:gd name="connsiteY144" fmla="*/ 4168588 h 4536141"/>
              <a:gd name="connsiteX145" fmla="*/ 71717 w 3263153"/>
              <a:gd name="connsiteY145" fmla="*/ 4114800 h 4536141"/>
              <a:gd name="connsiteX146" fmla="*/ 62753 w 3263153"/>
              <a:gd name="connsiteY146" fmla="*/ 4061011 h 4536141"/>
              <a:gd name="connsiteX147" fmla="*/ 44823 w 3263153"/>
              <a:gd name="connsiteY147" fmla="*/ 3980329 h 4536141"/>
              <a:gd name="connsiteX148" fmla="*/ 35859 w 3263153"/>
              <a:gd name="connsiteY148" fmla="*/ 3926541 h 4536141"/>
              <a:gd name="connsiteX149" fmla="*/ 17929 w 3263153"/>
              <a:gd name="connsiteY149" fmla="*/ 3836894 h 4536141"/>
              <a:gd name="connsiteX150" fmla="*/ 0 w 3263153"/>
              <a:gd name="connsiteY150" fmla="*/ 3675529 h 4536141"/>
              <a:gd name="connsiteX151" fmla="*/ 17929 w 3263153"/>
              <a:gd name="connsiteY151" fmla="*/ 3200400 h 4536141"/>
              <a:gd name="connsiteX152" fmla="*/ 26894 w 3263153"/>
              <a:gd name="connsiteY152" fmla="*/ 3128682 h 4536141"/>
              <a:gd name="connsiteX153" fmla="*/ 35859 w 3263153"/>
              <a:gd name="connsiteY153" fmla="*/ 3039035 h 4536141"/>
              <a:gd name="connsiteX154" fmla="*/ 62753 w 3263153"/>
              <a:gd name="connsiteY154" fmla="*/ 2967317 h 4536141"/>
              <a:gd name="connsiteX155" fmla="*/ 107576 w 3263153"/>
              <a:gd name="connsiteY155" fmla="*/ 2832847 h 4536141"/>
              <a:gd name="connsiteX156" fmla="*/ 125506 w 3263153"/>
              <a:gd name="connsiteY156" fmla="*/ 2779058 h 4536141"/>
              <a:gd name="connsiteX157" fmla="*/ 152400 w 3263153"/>
              <a:gd name="connsiteY157" fmla="*/ 2725270 h 4536141"/>
              <a:gd name="connsiteX158" fmla="*/ 170329 w 3263153"/>
              <a:gd name="connsiteY158" fmla="*/ 2635623 h 4536141"/>
              <a:gd name="connsiteX159" fmla="*/ 188259 w 3263153"/>
              <a:gd name="connsiteY159" fmla="*/ 2492188 h 4536141"/>
              <a:gd name="connsiteX160" fmla="*/ 206188 w 3263153"/>
              <a:gd name="connsiteY160" fmla="*/ 2420470 h 4536141"/>
              <a:gd name="connsiteX161" fmla="*/ 215153 w 3263153"/>
              <a:gd name="connsiteY161" fmla="*/ 2384611 h 4536141"/>
              <a:gd name="connsiteX162" fmla="*/ 242047 w 3263153"/>
              <a:gd name="connsiteY162" fmla="*/ 2312894 h 4536141"/>
              <a:gd name="connsiteX163" fmla="*/ 251012 w 3263153"/>
              <a:gd name="connsiteY163" fmla="*/ 2277035 h 4536141"/>
              <a:gd name="connsiteX164" fmla="*/ 259976 w 3263153"/>
              <a:gd name="connsiteY164" fmla="*/ 2232211 h 4536141"/>
              <a:gd name="connsiteX165" fmla="*/ 313764 w 3263153"/>
              <a:gd name="connsiteY165" fmla="*/ 2088776 h 4536141"/>
              <a:gd name="connsiteX166" fmla="*/ 322729 w 3263153"/>
              <a:gd name="connsiteY166" fmla="*/ 2034988 h 4536141"/>
              <a:gd name="connsiteX167" fmla="*/ 349623 w 3263153"/>
              <a:gd name="connsiteY167" fmla="*/ 1891553 h 4536141"/>
              <a:gd name="connsiteX168" fmla="*/ 367553 w 3263153"/>
              <a:gd name="connsiteY168" fmla="*/ 1712258 h 4536141"/>
              <a:gd name="connsiteX169" fmla="*/ 376517 w 3263153"/>
              <a:gd name="connsiteY169" fmla="*/ 1622611 h 4536141"/>
              <a:gd name="connsiteX170" fmla="*/ 385482 w 3263153"/>
              <a:gd name="connsiteY170" fmla="*/ 1568823 h 4536141"/>
              <a:gd name="connsiteX171" fmla="*/ 394447 w 3263153"/>
              <a:gd name="connsiteY171" fmla="*/ 1532964 h 4536141"/>
              <a:gd name="connsiteX172" fmla="*/ 403412 w 3263153"/>
              <a:gd name="connsiteY172" fmla="*/ 1461247 h 4536141"/>
              <a:gd name="connsiteX173" fmla="*/ 412376 w 3263153"/>
              <a:gd name="connsiteY173" fmla="*/ 1425388 h 4536141"/>
              <a:gd name="connsiteX174" fmla="*/ 421341 w 3263153"/>
              <a:gd name="connsiteY174" fmla="*/ 1380564 h 4536141"/>
              <a:gd name="connsiteX175" fmla="*/ 430306 w 3263153"/>
              <a:gd name="connsiteY175" fmla="*/ 1353670 h 4536141"/>
              <a:gd name="connsiteX176" fmla="*/ 439270 w 3263153"/>
              <a:gd name="connsiteY176" fmla="*/ 1317811 h 4536141"/>
              <a:gd name="connsiteX177" fmla="*/ 448235 w 3263153"/>
              <a:gd name="connsiteY177" fmla="*/ 1237129 h 4536141"/>
              <a:gd name="connsiteX178" fmla="*/ 457200 w 3263153"/>
              <a:gd name="connsiteY178" fmla="*/ 1192305 h 4536141"/>
              <a:gd name="connsiteX179" fmla="*/ 466164 w 3263153"/>
              <a:gd name="connsiteY179" fmla="*/ 1120588 h 4536141"/>
              <a:gd name="connsiteX180" fmla="*/ 493059 w 3263153"/>
              <a:gd name="connsiteY180" fmla="*/ 968188 h 4536141"/>
              <a:gd name="connsiteX181" fmla="*/ 510988 w 3263153"/>
              <a:gd name="connsiteY181" fmla="*/ 860611 h 4536141"/>
              <a:gd name="connsiteX182" fmla="*/ 528917 w 3263153"/>
              <a:gd name="connsiteY182" fmla="*/ 788894 h 4536141"/>
              <a:gd name="connsiteX183" fmla="*/ 537882 w 3263153"/>
              <a:gd name="connsiteY183" fmla="*/ 753035 h 4536141"/>
              <a:gd name="connsiteX184" fmla="*/ 546847 w 3263153"/>
              <a:gd name="connsiteY184" fmla="*/ 699247 h 4536141"/>
              <a:gd name="connsiteX185" fmla="*/ 555812 w 3263153"/>
              <a:gd name="connsiteY185" fmla="*/ 672353 h 4536141"/>
              <a:gd name="connsiteX186" fmla="*/ 564776 w 3263153"/>
              <a:gd name="connsiteY186" fmla="*/ 636494 h 4536141"/>
              <a:gd name="connsiteX187" fmla="*/ 591670 w 3263153"/>
              <a:gd name="connsiteY187" fmla="*/ 555811 h 4536141"/>
              <a:gd name="connsiteX188" fmla="*/ 600635 w 3263153"/>
              <a:gd name="connsiteY188" fmla="*/ 528917 h 4536141"/>
              <a:gd name="connsiteX189" fmla="*/ 609600 w 3263153"/>
              <a:gd name="connsiteY189" fmla="*/ 493058 h 4536141"/>
              <a:gd name="connsiteX190" fmla="*/ 618564 w 3263153"/>
              <a:gd name="connsiteY190" fmla="*/ 439270 h 4536141"/>
              <a:gd name="connsiteX191" fmla="*/ 636494 w 3263153"/>
              <a:gd name="connsiteY191" fmla="*/ 385482 h 4536141"/>
              <a:gd name="connsiteX192" fmla="*/ 645459 w 3263153"/>
              <a:gd name="connsiteY192" fmla="*/ 358588 h 4536141"/>
              <a:gd name="connsiteX193" fmla="*/ 663388 w 3263153"/>
              <a:gd name="connsiteY193" fmla="*/ 295835 h 4536141"/>
              <a:gd name="connsiteX194" fmla="*/ 681317 w 3263153"/>
              <a:gd name="connsiteY194" fmla="*/ 268941 h 4536141"/>
              <a:gd name="connsiteX195" fmla="*/ 708212 w 3263153"/>
              <a:gd name="connsiteY195" fmla="*/ 197223 h 4536141"/>
              <a:gd name="connsiteX196" fmla="*/ 717176 w 3263153"/>
              <a:gd name="connsiteY196" fmla="*/ 161364 h 4536141"/>
              <a:gd name="connsiteX197" fmla="*/ 735106 w 3263153"/>
              <a:gd name="connsiteY197" fmla="*/ 125505 h 4536141"/>
              <a:gd name="connsiteX198" fmla="*/ 762000 w 3263153"/>
              <a:gd name="connsiteY198" fmla="*/ 53788 h 4536141"/>
              <a:gd name="connsiteX199" fmla="*/ 788894 w 3263153"/>
              <a:gd name="connsiteY199" fmla="*/ 44823 h 4536141"/>
              <a:gd name="connsiteX200" fmla="*/ 851647 w 3263153"/>
              <a:gd name="connsiteY200" fmla="*/ 35858 h 4536141"/>
              <a:gd name="connsiteX201" fmla="*/ 1102659 w 3263153"/>
              <a:gd name="connsiteY201" fmla="*/ 8964 h 4536141"/>
              <a:gd name="connsiteX202" fmla="*/ 1138517 w 3263153"/>
              <a:gd name="connsiteY202" fmla="*/ 0 h 4536141"/>
              <a:gd name="connsiteX203" fmla="*/ 1264023 w 3263153"/>
              <a:gd name="connsiteY203" fmla="*/ 17929 h 4536141"/>
              <a:gd name="connsiteX204" fmla="*/ 1299882 w 3263153"/>
              <a:gd name="connsiteY204" fmla="*/ 26894 h 4536141"/>
              <a:gd name="connsiteX205" fmla="*/ 1416423 w 3263153"/>
              <a:gd name="connsiteY205" fmla="*/ 44823 h 4536141"/>
              <a:gd name="connsiteX206" fmla="*/ 1470212 w 3263153"/>
              <a:gd name="connsiteY206" fmla="*/ 62753 h 4536141"/>
              <a:gd name="connsiteX207" fmla="*/ 1497106 w 3263153"/>
              <a:gd name="connsiteY207" fmla="*/ 80682 h 4536141"/>
              <a:gd name="connsiteX208" fmla="*/ 1568823 w 3263153"/>
              <a:gd name="connsiteY208" fmla="*/ 98611 h 4536141"/>
              <a:gd name="connsiteX209" fmla="*/ 1613647 w 3263153"/>
              <a:gd name="connsiteY209" fmla="*/ 125505 h 4536141"/>
              <a:gd name="connsiteX210" fmla="*/ 1631576 w 3263153"/>
              <a:gd name="connsiteY210" fmla="*/ 143435 h 4536141"/>
              <a:gd name="connsiteX211" fmla="*/ 1658470 w 3263153"/>
              <a:gd name="connsiteY211" fmla="*/ 152400 h 4536141"/>
              <a:gd name="connsiteX212" fmla="*/ 1792941 w 3263153"/>
              <a:gd name="connsiteY212" fmla="*/ 152400 h 4536141"/>
              <a:gd name="connsiteX213" fmla="*/ 1766047 w 3263153"/>
              <a:gd name="connsiteY213" fmla="*/ 161364 h 4536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Lst>
            <a:rect l="l" t="t" r="r" b="b"/>
            <a:pathLst>
              <a:path w="3263153" h="4536141">
                <a:moveTo>
                  <a:pt x="1667435" y="143435"/>
                </a:moveTo>
                <a:lnTo>
                  <a:pt x="1667435" y="143435"/>
                </a:lnTo>
                <a:cubicBezTo>
                  <a:pt x="1703294" y="146423"/>
                  <a:pt x="1739095" y="150223"/>
                  <a:pt x="1775012" y="152400"/>
                </a:cubicBezTo>
                <a:cubicBezTo>
                  <a:pt x="1837721" y="156200"/>
                  <a:pt x="1900646" y="156354"/>
                  <a:pt x="1963270" y="161364"/>
                </a:cubicBezTo>
                <a:cubicBezTo>
                  <a:pt x="1975552" y="162347"/>
                  <a:pt x="1987102" y="167656"/>
                  <a:pt x="1999129" y="170329"/>
                </a:cubicBezTo>
                <a:cubicBezTo>
                  <a:pt x="2148846" y="203600"/>
                  <a:pt x="1935694" y="151298"/>
                  <a:pt x="2088776" y="197223"/>
                </a:cubicBezTo>
                <a:cubicBezTo>
                  <a:pt x="2103371" y="201601"/>
                  <a:pt x="2118818" y="202492"/>
                  <a:pt x="2133600" y="206188"/>
                </a:cubicBezTo>
                <a:cubicBezTo>
                  <a:pt x="2142767" y="208480"/>
                  <a:pt x="2151327" y="212861"/>
                  <a:pt x="2160494" y="215153"/>
                </a:cubicBezTo>
                <a:cubicBezTo>
                  <a:pt x="2180957" y="220269"/>
                  <a:pt x="2211717" y="222835"/>
                  <a:pt x="2232212" y="233082"/>
                </a:cubicBezTo>
                <a:cubicBezTo>
                  <a:pt x="2284223" y="259087"/>
                  <a:pt x="2232107" y="245370"/>
                  <a:pt x="2294964" y="268941"/>
                </a:cubicBezTo>
                <a:cubicBezTo>
                  <a:pt x="2306500" y="273267"/>
                  <a:pt x="2318870" y="274917"/>
                  <a:pt x="2330823" y="277905"/>
                </a:cubicBezTo>
                <a:cubicBezTo>
                  <a:pt x="2371783" y="305213"/>
                  <a:pt x="2350096" y="288215"/>
                  <a:pt x="2393576" y="331694"/>
                </a:cubicBezTo>
                <a:lnTo>
                  <a:pt x="2429435" y="367553"/>
                </a:lnTo>
                <a:cubicBezTo>
                  <a:pt x="2452052" y="401480"/>
                  <a:pt x="2439745" y="386829"/>
                  <a:pt x="2465294" y="412376"/>
                </a:cubicBezTo>
                <a:cubicBezTo>
                  <a:pt x="2497994" y="510474"/>
                  <a:pt x="2445840" y="361877"/>
                  <a:pt x="2492188" y="466164"/>
                </a:cubicBezTo>
                <a:cubicBezTo>
                  <a:pt x="2499864" y="483435"/>
                  <a:pt x="2504141" y="502023"/>
                  <a:pt x="2510117" y="519953"/>
                </a:cubicBezTo>
                <a:cubicBezTo>
                  <a:pt x="2513105" y="528918"/>
                  <a:pt x="2516790" y="537680"/>
                  <a:pt x="2519082" y="546847"/>
                </a:cubicBezTo>
                <a:cubicBezTo>
                  <a:pt x="2522070" y="558800"/>
                  <a:pt x="2519335" y="573993"/>
                  <a:pt x="2528047" y="582705"/>
                </a:cubicBezTo>
                <a:cubicBezTo>
                  <a:pt x="2536759" y="591417"/>
                  <a:pt x="2552105" y="588130"/>
                  <a:pt x="2563906" y="591670"/>
                </a:cubicBezTo>
                <a:cubicBezTo>
                  <a:pt x="2582008" y="597101"/>
                  <a:pt x="2601969" y="599117"/>
                  <a:pt x="2617694" y="609600"/>
                </a:cubicBezTo>
                <a:cubicBezTo>
                  <a:pt x="2626659" y="615576"/>
                  <a:pt x="2635821" y="621267"/>
                  <a:pt x="2644588" y="627529"/>
                </a:cubicBezTo>
                <a:cubicBezTo>
                  <a:pt x="2722451" y="683145"/>
                  <a:pt x="2643941" y="630085"/>
                  <a:pt x="2707341" y="672353"/>
                </a:cubicBezTo>
                <a:cubicBezTo>
                  <a:pt x="2713317" y="681318"/>
                  <a:pt x="2718539" y="690834"/>
                  <a:pt x="2725270" y="699247"/>
                </a:cubicBezTo>
                <a:cubicBezTo>
                  <a:pt x="2739515" y="717053"/>
                  <a:pt x="2761629" y="730998"/>
                  <a:pt x="2779059" y="744070"/>
                </a:cubicBezTo>
                <a:cubicBezTo>
                  <a:pt x="2785035" y="753035"/>
                  <a:pt x="2790258" y="762551"/>
                  <a:pt x="2796988" y="770964"/>
                </a:cubicBezTo>
                <a:cubicBezTo>
                  <a:pt x="2815613" y="794246"/>
                  <a:pt x="2819052" y="784751"/>
                  <a:pt x="2832847" y="815788"/>
                </a:cubicBezTo>
                <a:cubicBezTo>
                  <a:pt x="2840523" y="833058"/>
                  <a:pt x="2833872" y="861124"/>
                  <a:pt x="2850776" y="869576"/>
                </a:cubicBezTo>
                <a:cubicBezTo>
                  <a:pt x="2950623" y="919498"/>
                  <a:pt x="2824836" y="859847"/>
                  <a:pt x="2922494" y="896470"/>
                </a:cubicBezTo>
                <a:cubicBezTo>
                  <a:pt x="2935007" y="901163"/>
                  <a:pt x="2946070" y="909136"/>
                  <a:pt x="2958353" y="914400"/>
                </a:cubicBezTo>
                <a:cubicBezTo>
                  <a:pt x="2967038" y="918122"/>
                  <a:pt x="2976282" y="920376"/>
                  <a:pt x="2985247" y="923364"/>
                </a:cubicBezTo>
                <a:cubicBezTo>
                  <a:pt x="3009192" y="947310"/>
                  <a:pt x="3004825" y="939163"/>
                  <a:pt x="3021106" y="977153"/>
                </a:cubicBezTo>
                <a:cubicBezTo>
                  <a:pt x="3024828" y="985838"/>
                  <a:pt x="3024167" y="996668"/>
                  <a:pt x="3030070" y="1004047"/>
                </a:cubicBezTo>
                <a:cubicBezTo>
                  <a:pt x="3036800" y="1012460"/>
                  <a:pt x="3047999" y="1016000"/>
                  <a:pt x="3056964" y="1021976"/>
                </a:cubicBezTo>
                <a:cubicBezTo>
                  <a:pt x="3093298" y="1076475"/>
                  <a:pt x="3059051" y="1018573"/>
                  <a:pt x="3083859" y="1084729"/>
                </a:cubicBezTo>
                <a:cubicBezTo>
                  <a:pt x="3088551" y="1097242"/>
                  <a:pt x="3096825" y="1108180"/>
                  <a:pt x="3101788" y="1120588"/>
                </a:cubicBezTo>
                <a:cubicBezTo>
                  <a:pt x="3129256" y="1189261"/>
                  <a:pt x="3103282" y="1157942"/>
                  <a:pt x="3137647" y="1192305"/>
                </a:cubicBezTo>
                <a:cubicBezTo>
                  <a:pt x="3159575" y="1301942"/>
                  <a:pt x="3134904" y="1188226"/>
                  <a:pt x="3155576" y="1264023"/>
                </a:cubicBezTo>
                <a:cubicBezTo>
                  <a:pt x="3162060" y="1287797"/>
                  <a:pt x="3173506" y="1335741"/>
                  <a:pt x="3173506" y="1335741"/>
                </a:cubicBezTo>
                <a:cubicBezTo>
                  <a:pt x="3170518" y="1350682"/>
                  <a:pt x="3167267" y="1365573"/>
                  <a:pt x="3164541" y="1380564"/>
                </a:cubicBezTo>
                <a:cubicBezTo>
                  <a:pt x="3161289" y="1398448"/>
                  <a:pt x="3159985" y="1416719"/>
                  <a:pt x="3155576" y="1434353"/>
                </a:cubicBezTo>
                <a:cubicBezTo>
                  <a:pt x="3150992" y="1452688"/>
                  <a:pt x="3148131" y="1472416"/>
                  <a:pt x="3137647" y="1488141"/>
                </a:cubicBezTo>
                <a:lnTo>
                  <a:pt x="3119717" y="1515035"/>
                </a:lnTo>
                <a:cubicBezTo>
                  <a:pt x="3100662" y="1572204"/>
                  <a:pt x="3112984" y="1511645"/>
                  <a:pt x="3146612" y="1595717"/>
                </a:cubicBezTo>
                <a:cubicBezTo>
                  <a:pt x="3152588" y="1610658"/>
                  <a:pt x="3158005" y="1625836"/>
                  <a:pt x="3164541" y="1640541"/>
                </a:cubicBezTo>
                <a:cubicBezTo>
                  <a:pt x="3169968" y="1652753"/>
                  <a:pt x="3177206" y="1664117"/>
                  <a:pt x="3182470" y="1676400"/>
                </a:cubicBezTo>
                <a:cubicBezTo>
                  <a:pt x="3204018" y="1726679"/>
                  <a:pt x="3175391" y="1679700"/>
                  <a:pt x="3209364" y="1739153"/>
                </a:cubicBezTo>
                <a:cubicBezTo>
                  <a:pt x="3214710" y="1748508"/>
                  <a:pt x="3222475" y="1756410"/>
                  <a:pt x="3227294" y="1766047"/>
                </a:cubicBezTo>
                <a:cubicBezTo>
                  <a:pt x="3244744" y="1800945"/>
                  <a:pt x="3227985" y="1788578"/>
                  <a:pt x="3245223" y="1828800"/>
                </a:cubicBezTo>
                <a:cubicBezTo>
                  <a:pt x="3249467" y="1838703"/>
                  <a:pt x="3257176" y="1846729"/>
                  <a:pt x="3263153" y="1855694"/>
                </a:cubicBezTo>
                <a:cubicBezTo>
                  <a:pt x="3260165" y="1906494"/>
                  <a:pt x="3259013" y="1957435"/>
                  <a:pt x="3254188" y="2008094"/>
                </a:cubicBezTo>
                <a:cubicBezTo>
                  <a:pt x="3252187" y="2029106"/>
                  <a:pt x="3242020" y="2050682"/>
                  <a:pt x="3236259" y="2070847"/>
                </a:cubicBezTo>
                <a:cubicBezTo>
                  <a:pt x="3232874" y="2082694"/>
                  <a:pt x="3232804" y="2095685"/>
                  <a:pt x="3227294" y="2106705"/>
                </a:cubicBezTo>
                <a:cubicBezTo>
                  <a:pt x="3223514" y="2114265"/>
                  <a:pt x="3214644" y="2118035"/>
                  <a:pt x="3209364" y="2124635"/>
                </a:cubicBezTo>
                <a:cubicBezTo>
                  <a:pt x="3175213" y="2167324"/>
                  <a:pt x="3210645" y="2138722"/>
                  <a:pt x="3164541" y="2169458"/>
                </a:cubicBezTo>
                <a:cubicBezTo>
                  <a:pt x="3161553" y="2178423"/>
                  <a:pt x="3162258" y="2189671"/>
                  <a:pt x="3155576" y="2196353"/>
                </a:cubicBezTo>
                <a:cubicBezTo>
                  <a:pt x="3148894" y="2203035"/>
                  <a:pt x="3136785" y="2200455"/>
                  <a:pt x="3128682" y="2205317"/>
                </a:cubicBezTo>
                <a:cubicBezTo>
                  <a:pt x="3121434" y="2209666"/>
                  <a:pt x="3116729" y="2217270"/>
                  <a:pt x="3110753" y="2223247"/>
                </a:cubicBezTo>
                <a:cubicBezTo>
                  <a:pt x="3113741" y="2232212"/>
                  <a:pt x="3114855" y="2242038"/>
                  <a:pt x="3119717" y="2250141"/>
                </a:cubicBezTo>
                <a:cubicBezTo>
                  <a:pt x="3124066" y="2257389"/>
                  <a:pt x="3133867" y="2260510"/>
                  <a:pt x="3137647" y="2268070"/>
                </a:cubicBezTo>
                <a:cubicBezTo>
                  <a:pt x="3146099" y="2284974"/>
                  <a:pt x="3149600" y="2303929"/>
                  <a:pt x="3155576" y="2321858"/>
                </a:cubicBezTo>
                <a:cubicBezTo>
                  <a:pt x="3158564" y="2330823"/>
                  <a:pt x="3162249" y="2339585"/>
                  <a:pt x="3164541" y="2348753"/>
                </a:cubicBezTo>
                <a:lnTo>
                  <a:pt x="3182470" y="2420470"/>
                </a:lnTo>
                <a:cubicBezTo>
                  <a:pt x="3179482" y="2498164"/>
                  <a:pt x="3181507" y="2576214"/>
                  <a:pt x="3173506" y="2653553"/>
                </a:cubicBezTo>
                <a:cubicBezTo>
                  <a:pt x="3172397" y="2664270"/>
                  <a:pt x="3159820" y="2670544"/>
                  <a:pt x="3155576" y="2680447"/>
                </a:cubicBezTo>
                <a:cubicBezTo>
                  <a:pt x="3150723" y="2691771"/>
                  <a:pt x="3150756" y="2704702"/>
                  <a:pt x="3146612" y="2716305"/>
                </a:cubicBezTo>
                <a:cubicBezTo>
                  <a:pt x="3135787" y="2746615"/>
                  <a:pt x="3118559" y="2774729"/>
                  <a:pt x="3110753" y="2805953"/>
                </a:cubicBezTo>
                <a:cubicBezTo>
                  <a:pt x="3094225" y="2872062"/>
                  <a:pt x="3111986" y="2812041"/>
                  <a:pt x="3083859" y="2877670"/>
                </a:cubicBezTo>
                <a:cubicBezTo>
                  <a:pt x="3080137" y="2886356"/>
                  <a:pt x="3080564" y="2897004"/>
                  <a:pt x="3074894" y="2904564"/>
                </a:cubicBezTo>
                <a:cubicBezTo>
                  <a:pt x="3062216" y="2921468"/>
                  <a:pt x="3045011" y="2934447"/>
                  <a:pt x="3030070" y="2949388"/>
                </a:cubicBezTo>
                <a:cubicBezTo>
                  <a:pt x="3021105" y="2958353"/>
                  <a:pt x="3013725" y="2969250"/>
                  <a:pt x="3003176" y="2976282"/>
                </a:cubicBezTo>
                <a:cubicBezTo>
                  <a:pt x="2994211" y="2982258"/>
                  <a:pt x="2984462" y="2987199"/>
                  <a:pt x="2976282" y="2994211"/>
                </a:cubicBezTo>
                <a:cubicBezTo>
                  <a:pt x="2922138" y="3040620"/>
                  <a:pt x="2962946" y="3022562"/>
                  <a:pt x="2913529" y="3039035"/>
                </a:cubicBezTo>
                <a:cubicBezTo>
                  <a:pt x="2910541" y="3048000"/>
                  <a:pt x="2903228" y="3056574"/>
                  <a:pt x="2904564" y="3065929"/>
                </a:cubicBezTo>
                <a:cubicBezTo>
                  <a:pt x="2906454" y="3079159"/>
                  <a:pt x="2917066" y="3089576"/>
                  <a:pt x="2922494" y="3101788"/>
                </a:cubicBezTo>
                <a:cubicBezTo>
                  <a:pt x="2936784" y="3133940"/>
                  <a:pt x="2939532" y="3143938"/>
                  <a:pt x="2949388" y="3173505"/>
                </a:cubicBezTo>
                <a:cubicBezTo>
                  <a:pt x="2946400" y="3221317"/>
                  <a:pt x="2946896" y="3269475"/>
                  <a:pt x="2940423" y="3316941"/>
                </a:cubicBezTo>
                <a:cubicBezTo>
                  <a:pt x="2937869" y="3335667"/>
                  <a:pt x="2928470" y="3352800"/>
                  <a:pt x="2922494" y="3370729"/>
                </a:cubicBezTo>
                <a:cubicBezTo>
                  <a:pt x="2919506" y="3379694"/>
                  <a:pt x="2915821" y="3388456"/>
                  <a:pt x="2913529" y="3397623"/>
                </a:cubicBezTo>
                <a:cubicBezTo>
                  <a:pt x="2910541" y="3409576"/>
                  <a:pt x="2909417" y="3422157"/>
                  <a:pt x="2904564" y="3433482"/>
                </a:cubicBezTo>
                <a:cubicBezTo>
                  <a:pt x="2900320" y="3443385"/>
                  <a:pt x="2892611" y="3451411"/>
                  <a:pt x="2886635" y="3460376"/>
                </a:cubicBezTo>
                <a:cubicBezTo>
                  <a:pt x="2881624" y="3480420"/>
                  <a:pt x="2868470" y="3536929"/>
                  <a:pt x="2859741" y="3550023"/>
                </a:cubicBezTo>
                <a:cubicBezTo>
                  <a:pt x="2853765" y="3558988"/>
                  <a:pt x="2846630" y="3567280"/>
                  <a:pt x="2841812" y="3576917"/>
                </a:cubicBezTo>
                <a:cubicBezTo>
                  <a:pt x="2837586" y="3585369"/>
                  <a:pt x="2836569" y="3595125"/>
                  <a:pt x="2832847" y="3603811"/>
                </a:cubicBezTo>
                <a:cubicBezTo>
                  <a:pt x="2827583" y="3616094"/>
                  <a:pt x="2820181" y="3627387"/>
                  <a:pt x="2814917" y="3639670"/>
                </a:cubicBezTo>
                <a:cubicBezTo>
                  <a:pt x="2811195" y="3648355"/>
                  <a:pt x="2811623" y="3659004"/>
                  <a:pt x="2805953" y="3666564"/>
                </a:cubicBezTo>
                <a:cubicBezTo>
                  <a:pt x="2793275" y="3683468"/>
                  <a:pt x="2776070" y="3696447"/>
                  <a:pt x="2761129" y="3711388"/>
                </a:cubicBezTo>
                <a:lnTo>
                  <a:pt x="2734235" y="3738282"/>
                </a:lnTo>
                <a:cubicBezTo>
                  <a:pt x="2725270" y="3747247"/>
                  <a:pt x="2719368" y="3761167"/>
                  <a:pt x="2707341" y="3765176"/>
                </a:cubicBezTo>
                <a:lnTo>
                  <a:pt x="2680447" y="3774141"/>
                </a:lnTo>
                <a:cubicBezTo>
                  <a:pt x="2674470" y="3780117"/>
                  <a:pt x="2670431" y="3789102"/>
                  <a:pt x="2662517" y="3792070"/>
                </a:cubicBezTo>
                <a:cubicBezTo>
                  <a:pt x="2645498" y="3798452"/>
                  <a:pt x="2626473" y="3797092"/>
                  <a:pt x="2608729" y="3801035"/>
                </a:cubicBezTo>
                <a:cubicBezTo>
                  <a:pt x="2599504" y="3803085"/>
                  <a:pt x="2590800" y="3807012"/>
                  <a:pt x="2581835" y="3810000"/>
                </a:cubicBezTo>
                <a:cubicBezTo>
                  <a:pt x="2569882" y="3807012"/>
                  <a:pt x="2557823" y="3804420"/>
                  <a:pt x="2545976" y="3801035"/>
                </a:cubicBezTo>
                <a:cubicBezTo>
                  <a:pt x="2536890" y="3798439"/>
                  <a:pt x="2527534" y="3787844"/>
                  <a:pt x="2519082" y="3792070"/>
                </a:cubicBezTo>
                <a:cubicBezTo>
                  <a:pt x="2510630" y="3796296"/>
                  <a:pt x="2512409" y="3809797"/>
                  <a:pt x="2510117" y="3818964"/>
                </a:cubicBezTo>
                <a:cubicBezTo>
                  <a:pt x="2494608" y="3881001"/>
                  <a:pt x="2512739" y="3846409"/>
                  <a:pt x="2483223" y="3890682"/>
                </a:cubicBezTo>
                <a:cubicBezTo>
                  <a:pt x="2477247" y="3908611"/>
                  <a:pt x="2475778" y="3928745"/>
                  <a:pt x="2465294" y="3944470"/>
                </a:cubicBezTo>
                <a:cubicBezTo>
                  <a:pt x="2410098" y="4027261"/>
                  <a:pt x="2480538" y="3925413"/>
                  <a:pt x="2429435" y="3989294"/>
                </a:cubicBezTo>
                <a:cubicBezTo>
                  <a:pt x="2422705" y="3997707"/>
                  <a:pt x="2417768" y="4007421"/>
                  <a:pt x="2411506" y="4016188"/>
                </a:cubicBezTo>
                <a:cubicBezTo>
                  <a:pt x="2402822" y="4028346"/>
                  <a:pt x="2393180" y="4039807"/>
                  <a:pt x="2384612" y="4052047"/>
                </a:cubicBezTo>
                <a:cubicBezTo>
                  <a:pt x="2366356" y="4078127"/>
                  <a:pt x="2355247" y="4104225"/>
                  <a:pt x="2330823" y="4123764"/>
                </a:cubicBezTo>
                <a:cubicBezTo>
                  <a:pt x="2322410" y="4130495"/>
                  <a:pt x="2313284" y="4136348"/>
                  <a:pt x="2303929" y="4141694"/>
                </a:cubicBezTo>
                <a:cubicBezTo>
                  <a:pt x="2292326" y="4148324"/>
                  <a:pt x="2280023" y="4153647"/>
                  <a:pt x="2268070" y="4159623"/>
                </a:cubicBezTo>
                <a:cubicBezTo>
                  <a:pt x="2262094" y="4165600"/>
                  <a:pt x="2257389" y="4173204"/>
                  <a:pt x="2250141" y="4177553"/>
                </a:cubicBezTo>
                <a:cubicBezTo>
                  <a:pt x="2227222" y="4191304"/>
                  <a:pt x="2178423" y="4213411"/>
                  <a:pt x="2178423" y="4213411"/>
                </a:cubicBezTo>
                <a:cubicBezTo>
                  <a:pt x="2172447" y="4219388"/>
                  <a:pt x="2168054" y="4227561"/>
                  <a:pt x="2160494" y="4231341"/>
                </a:cubicBezTo>
                <a:cubicBezTo>
                  <a:pt x="2149474" y="4236851"/>
                  <a:pt x="2136482" y="4236920"/>
                  <a:pt x="2124635" y="4240305"/>
                </a:cubicBezTo>
                <a:cubicBezTo>
                  <a:pt x="2115549" y="4242901"/>
                  <a:pt x="2106589" y="4245952"/>
                  <a:pt x="2097741" y="4249270"/>
                </a:cubicBezTo>
                <a:cubicBezTo>
                  <a:pt x="1977905" y="4294210"/>
                  <a:pt x="2117201" y="4246121"/>
                  <a:pt x="2017059" y="4276164"/>
                </a:cubicBezTo>
                <a:cubicBezTo>
                  <a:pt x="1998956" y="4281595"/>
                  <a:pt x="1981200" y="4288118"/>
                  <a:pt x="1963270" y="4294094"/>
                </a:cubicBezTo>
                <a:lnTo>
                  <a:pt x="1936376" y="4303058"/>
                </a:lnTo>
                <a:lnTo>
                  <a:pt x="1909482" y="4312023"/>
                </a:lnTo>
                <a:cubicBezTo>
                  <a:pt x="1908935" y="4311932"/>
                  <a:pt x="1840414" y="4303385"/>
                  <a:pt x="1828800" y="4294094"/>
                </a:cubicBezTo>
                <a:cubicBezTo>
                  <a:pt x="1820387" y="4287363"/>
                  <a:pt x="1817601" y="4275613"/>
                  <a:pt x="1810870" y="4267200"/>
                </a:cubicBezTo>
                <a:cubicBezTo>
                  <a:pt x="1796269" y="4248949"/>
                  <a:pt x="1786020" y="4244656"/>
                  <a:pt x="1766047" y="4231341"/>
                </a:cubicBezTo>
                <a:cubicBezTo>
                  <a:pt x="1758079" y="4255244"/>
                  <a:pt x="1753921" y="4271942"/>
                  <a:pt x="1739153" y="4294094"/>
                </a:cubicBezTo>
                <a:cubicBezTo>
                  <a:pt x="1725888" y="4313991"/>
                  <a:pt x="1677514" y="4341163"/>
                  <a:pt x="1667435" y="4347882"/>
                </a:cubicBezTo>
                <a:lnTo>
                  <a:pt x="1640541" y="4365811"/>
                </a:lnTo>
                <a:cubicBezTo>
                  <a:pt x="1631576" y="4371788"/>
                  <a:pt x="1624100" y="4381128"/>
                  <a:pt x="1613647" y="4383741"/>
                </a:cubicBezTo>
                <a:lnTo>
                  <a:pt x="1577788" y="4392705"/>
                </a:lnTo>
                <a:cubicBezTo>
                  <a:pt x="1565835" y="4398682"/>
                  <a:pt x="1553532" y="4404005"/>
                  <a:pt x="1541929" y="4410635"/>
                </a:cubicBezTo>
                <a:cubicBezTo>
                  <a:pt x="1521183" y="4422490"/>
                  <a:pt x="1503253" y="4440475"/>
                  <a:pt x="1479176" y="4446494"/>
                </a:cubicBezTo>
                <a:cubicBezTo>
                  <a:pt x="1443908" y="4455311"/>
                  <a:pt x="1406088" y="4452927"/>
                  <a:pt x="1371600" y="4464423"/>
                </a:cubicBezTo>
                <a:lnTo>
                  <a:pt x="1317812" y="4482353"/>
                </a:lnTo>
                <a:cubicBezTo>
                  <a:pt x="1308847" y="4485341"/>
                  <a:pt x="1300085" y="4489025"/>
                  <a:pt x="1290917" y="4491317"/>
                </a:cubicBezTo>
                <a:cubicBezTo>
                  <a:pt x="1278964" y="4494305"/>
                  <a:pt x="1266905" y="4496897"/>
                  <a:pt x="1255059" y="4500282"/>
                </a:cubicBezTo>
                <a:cubicBezTo>
                  <a:pt x="1245973" y="4502878"/>
                  <a:pt x="1237462" y="4507557"/>
                  <a:pt x="1228164" y="4509247"/>
                </a:cubicBezTo>
                <a:cubicBezTo>
                  <a:pt x="1165706" y="4520603"/>
                  <a:pt x="1067560" y="4523767"/>
                  <a:pt x="1013012" y="4527176"/>
                </a:cubicBezTo>
                <a:cubicBezTo>
                  <a:pt x="995082" y="4530164"/>
                  <a:pt x="977400" y="4536141"/>
                  <a:pt x="959223" y="4536141"/>
                </a:cubicBezTo>
                <a:cubicBezTo>
                  <a:pt x="936692" y="4536141"/>
                  <a:pt x="923564" y="4518311"/>
                  <a:pt x="905435" y="4509247"/>
                </a:cubicBezTo>
                <a:cubicBezTo>
                  <a:pt x="896983" y="4505021"/>
                  <a:pt x="886993" y="4504508"/>
                  <a:pt x="878541" y="4500282"/>
                </a:cubicBezTo>
                <a:cubicBezTo>
                  <a:pt x="770902" y="4446463"/>
                  <a:pt x="917092" y="4514449"/>
                  <a:pt x="833717" y="4464423"/>
                </a:cubicBezTo>
                <a:cubicBezTo>
                  <a:pt x="825614" y="4459561"/>
                  <a:pt x="815275" y="4459684"/>
                  <a:pt x="806823" y="4455458"/>
                </a:cubicBezTo>
                <a:cubicBezTo>
                  <a:pt x="742132" y="4423112"/>
                  <a:pt x="822656" y="4451035"/>
                  <a:pt x="744070" y="4419600"/>
                </a:cubicBezTo>
                <a:cubicBezTo>
                  <a:pt x="726523" y="4412581"/>
                  <a:pt x="707830" y="4408689"/>
                  <a:pt x="690282" y="4401670"/>
                </a:cubicBezTo>
                <a:cubicBezTo>
                  <a:pt x="654425" y="4387327"/>
                  <a:pt x="639353" y="4378143"/>
                  <a:pt x="600635" y="4374776"/>
                </a:cubicBezTo>
                <a:cubicBezTo>
                  <a:pt x="546966" y="4370109"/>
                  <a:pt x="493058" y="4368799"/>
                  <a:pt x="439270" y="4365811"/>
                </a:cubicBezTo>
                <a:cubicBezTo>
                  <a:pt x="430305" y="4362823"/>
                  <a:pt x="421642" y="4358700"/>
                  <a:pt x="412376" y="4356847"/>
                </a:cubicBezTo>
                <a:cubicBezTo>
                  <a:pt x="336467" y="4341665"/>
                  <a:pt x="368953" y="4354955"/>
                  <a:pt x="304800" y="4338917"/>
                </a:cubicBezTo>
                <a:cubicBezTo>
                  <a:pt x="260270" y="4327785"/>
                  <a:pt x="293369" y="4331269"/>
                  <a:pt x="242047" y="4312023"/>
                </a:cubicBezTo>
                <a:cubicBezTo>
                  <a:pt x="230511" y="4307697"/>
                  <a:pt x="217989" y="4306598"/>
                  <a:pt x="206188" y="4303058"/>
                </a:cubicBezTo>
                <a:cubicBezTo>
                  <a:pt x="188086" y="4297627"/>
                  <a:pt x="152400" y="4285129"/>
                  <a:pt x="152400" y="4285129"/>
                </a:cubicBezTo>
                <a:cubicBezTo>
                  <a:pt x="146423" y="4279153"/>
                  <a:pt x="139541" y="4273962"/>
                  <a:pt x="134470" y="4267200"/>
                </a:cubicBezTo>
                <a:cubicBezTo>
                  <a:pt x="121541" y="4249961"/>
                  <a:pt x="98612" y="4213411"/>
                  <a:pt x="98612" y="4213411"/>
                </a:cubicBezTo>
                <a:cubicBezTo>
                  <a:pt x="95624" y="4198470"/>
                  <a:pt x="93656" y="4183288"/>
                  <a:pt x="89647" y="4168588"/>
                </a:cubicBezTo>
                <a:cubicBezTo>
                  <a:pt x="84674" y="4150355"/>
                  <a:pt x="71717" y="4114800"/>
                  <a:pt x="71717" y="4114800"/>
                </a:cubicBezTo>
                <a:cubicBezTo>
                  <a:pt x="68729" y="4096870"/>
                  <a:pt x="66318" y="4078835"/>
                  <a:pt x="62753" y="4061011"/>
                </a:cubicBezTo>
                <a:cubicBezTo>
                  <a:pt x="33970" y="3917095"/>
                  <a:pt x="76143" y="4152591"/>
                  <a:pt x="44823" y="3980329"/>
                </a:cubicBezTo>
                <a:cubicBezTo>
                  <a:pt x="41572" y="3962446"/>
                  <a:pt x="39424" y="3944365"/>
                  <a:pt x="35859" y="3926541"/>
                </a:cubicBezTo>
                <a:cubicBezTo>
                  <a:pt x="23985" y="3867169"/>
                  <a:pt x="26707" y="3911508"/>
                  <a:pt x="17929" y="3836894"/>
                </a:cubicBezTo>
                <a:cubicBezTo>
                  <a:pt x="-11089" y="3590250"/>
                  <a:pt x="25244" y="3852253"/>
                  <a:pt x="0" y="3675529"/>
                </a:cubicBezTo>
                <a:cubicBezTo>
                  <a:pt x="4188" y="3524742"/>
                  <a:pt x="5571" y="3354875"/>
                  <a:pt x="17929" y="3200400"/>
                </a:cubicBezTo>
                <a:cubicBezTo>
                  <a:pt x="19850" y="3176385"/>
                  <a:pt x="24233" y="3152627"/>
                  <a:pt x="26894" y="3128682"/>
                </a:cubicBezTo>
                <a:cubicBezTo>
                  <a:pt x="30211" y="3098834"/>
                  <a:pt x="29344" y="3068351"/>
                  <a:pt x="35859" y="3039035"/>
                </a:cubicBezTo>
                <a:cubicBezTo>
                  <a:pt x="41398" y="3014111"/>
                  <a:pt x="54365" y="2991432"/>
                  <a:pt x="62753" y="2967317"/>
                </a:cubicBezTo>
                <a:cubicBezTo>
                  <a:pt x="78275" y="2922691"/>
                  <a:pt x="92635" y="2877670"/>
                  <a:pt x="107576" y="2832847"/>
                </a:cubicBezTo>
                <a:cubicBezTo>
                  <a:pt x="113553" y="2814917"/>
                  <a:pt x="117054" y="2795962"/>
                  <a:pt x="125506" y="2779058"/>
                </a:cubicBezTo>
                <a:lnTo>
                  <a:pt x="152400" y="2725270"/>
                </a:lnTo>
                <a:cubicBezTo>
                  <a:pt x="162047" y="2686680"/>
                  <a:pt x="164834" y="2679578"/>
                  <a:pt x="170329" y="2635623"/>
                </a:cubicBezTo>
                <a:cubicBezTo>
                  <a:pt x="178380" y="2571213"/>
                  <a:pt x="176004" y="2549377"/>
                  <a:pt x="188259" y="2492188"/>
                </a:cubicBezTo>
                <a:cubicBezTo>
                  <a:pt x="193422" y="2468093"/>
                  <a:pt x="200212" y="2444376"/>
                  <a:pt x="206188" y="2420470"/>
                </a:cubicBezTo>
                <a:cubicBezTo>
                  <a:pt x="209176" y="2408517"/>
                  <a:pt x="210577" y="2396051"/>
                  <a:pt x="215153" y="2384611"/>
                </a:cubicBezTo>
                <a:cubicBezTo>
                  <a:pt x="224624" y="2360934"/>
                  <a:pt x="235021" y="2337484"/>
                  <a:pt x="242047" y="2312894"/>
                </a:cubicBezTo>
                <a:cubicBezTo>
                  <a:pt x="245432" y="2301047"/>
                  <a:pt x="248339" y="2289063"/>
                  <a:pt x="251012" y="2277035"/>
                </a:cubicBezTo>
                <a:cubicBezTo>
                  <a:pt x="254317" y="2262161"/>
                  <a:pt x="255677" y="2246829"/>
                  <a:pt x="259976" y="2232211"/>
                </a:cubicBezTo>
                <a:cubicBezTo>
                  <a:pt x="288606" y="2134868"/>
                  <a:pt x="282981" y="2150343"/>
                  <a:pt x="313764" y="2088776"/>
                </a:cubicBezTo>
                <a:cubicBezTo>
                  <a:pt x="316752" y="2070847"/>
                  <a:pt x="319164" y="2052812"/>
                  <a:pt x="322729" y="2034988"/>
                </a:cubicBezTo>
                <a:cubicBezTo>
                  <a:pt x="338658" y="1955348"/>
                  <a:pt x="335138" y="2036401"/>
                  <a:pt x="349623" y="1891553"/>
                </a:cubicBezTo>
                <a:lnTo>
                  <a:pt x="367553" y="1712258"/>
                </a:lnTo>
                <a:cubicBezTo>
                  <a:pt x="370541" y="1682376"/>
                  <a:pt x="371580" y="1652234"/>
                  <a:pt x="376517" y="1622611"/>
                </a:cubicBezTo>
                <a:cubicBezTo>
                  <a:pt x="379505" y="1604682"/>
                  <a:pt x="381917" y="1586647"/>
                  <a:pt x="385482" y="1568823"/>
                </a:cubicBezTo>
                <a:cubicBezTo>
                  <a:pt x="387898" y="1556741"/>
                  <a:pt x="392421" y="1545117"/>
                  <a:pt x="394447" y="1532964"/>
                </a:cubicBezTo>
                <a:cubicBezTo>
                  <a:pt x="398408" y="1509200"/>
                  <a:pt x="399451" y="1485011"/>
                  <a:pt x="403412" y="1461247"/>
                </a:cubicBezTo>
                <a:cubicBezTo>
                  <a:pt x="405437" y="1449094"/>
                  <a:pt x="409703" y="1437415"/>
                  <a:pt x="412376" y="1425388"/>
                </a:cubicBezTo>
                <a:cubicBezTo>
                  <a:pt x="415681" y="1410514"/>
                  <a:pt x="417645" y="1395346"/>
                  <a:pt x="421341" y="1380564"/>
                </a:cubicBezTo>
                <a:cubicBezTo>
                  <a:pt x="423633" y="1371397"/>
                  <a:pt x="427710" y="1362756"/>
                  <a:pt x="430306" y="1353670"/>
                </a:cubicBezTo>
                <a:cubicBezTo>
                  <a:pt x="433691" y="1341823"/>
                  <a:pt x="436282" y="1329764"/>
                  <a:pt x="439270" y="1317811"/>
                </a:cubicBezTo>
                <a:cubicBezTo>
                  <a:pt x="442258" y="1290917"/>
                  <a:pt x="444408" y="1263917"/>
                  <a:pt x="448235" y="1237129"/>
                </a:cubicBezTo>
                <a:cubicBezTo>
                  <a:pt x="450390" y="1222045"/>
                  <a:pt x="454883" y="1207365"/>
                  <a:pt x="457200" y="1192305"/>
                </a:cubicBezTo>
                <a:cubicBezTo>
                  <a:pt x="460863" y="1168493"/>
                  <a:pt x="462590" y="1144413"/>
                  <a:pt x="466164" y="1120588"/>
                </a:cubicBezTo>
                <a:cubicBezTo>
                  <a:pt x="498582" y="904470"/>
                  <a:pt x="471942" y="1087852"/>
                  <a:pt x="493059" y="968188"/>
                </a:cubicBezTo>
                <a:cubicBezTo>
                  <a:pt x="499377" y="932388"/>
                  <a:pt x="499492" y="895099"/>
                  <a:pt x="510988" y="860611"/>
                </a:cubicBezTo>
                <a:cubicBezTo>
                  <a:pt x="527008" y="812551"/>
                  <a:pt x="514493" y="853804"/>
                  <a:pt x="528917" y="788894"/>
                </a:cubicBezTo>
                <a:cubicBezTo>
                  <a:pt x="531590" y="776866"/>
                  <a:pt x="535466" y="765117"/>
                  <a:pt x="537882" y="753035"/>
                </a:cubicBezTo>
                <a:cubicBezTo>
                  <a:pt x="541447" y="735211"/>
                  <a:pt x="542904" y="716991"/>
                  <a:pt x="546847" y="699247"/>
                </a:cubicBezTo>
                <a:cubicBezTo>
                  <a:pt x="548897" y="690022"/>
                  <a:pt x="553216" y="681439"/>
                  <a:pt x="555812" y="672353"/>
                </a:cubicBezTo>
                <a:cubicBezTo>
                  <a:pt x="559197" y="660506"/>
                  <a:pt x="561236" y="648295"/>
                  <a:pt x="564776" y="636494"/>
                </a:cubicBezTo>
                <a:cubicBezTo>
                  <a:pt x="572922" y="609340"/>
                  <a:pt x="582705" y="582705"/>
                  <a:pt x="591670" y="555811"/>
                </a:cubicBezTo>
                <a:cubicBezTo>
                  <a:pt x="594658" y="546846"/>
                  <a:pt x="598343" y="538084"/>
                  <a:pt x="600635" y="528917"/>
                </a:cubicBezTo>
                <a:cubicBezTo>
                  <a:pt x="603623" y="516964"/>
                  <a:pt x="607184" y="505140"/>
                  <a:pt x="609600" y="493058"/>
                </a:cubicBezTo>
                <a:cubicBezTo>
                  <a:pt x="613165" y="475234"/>
                  <a:pt x="614156" y="456904"/>
                  <a:pt x="618564" y="439270"/>
                </a:cubicBezTo>
                <a:cubicBezTo>
                  <a:pt x="623148" y="420935"/>
                  <a:pt x="630517" y="403411"/>
                  <a:pt x="636494" y="385482"/>
                </a:cubicBezTo>
                <a:cubicBezTo>
                  <a:pt x="639482" y="376517"/>
                  <a:pt x="643167" y="367756"/>
                  <a:pt x="645459" y="358588"/>
                </a:cubicBezTo>
                <a:cubicBezTo>
                  <a:pt x="648332" y="347093"/>
                  <a:pt x="656956" y="308700"/>
                  <a:pt x="663388" y="295835"/>
                </a:cubicBezTo>
                <a:cubicBezTo>
                  <a:pt x="668206" y="286198"/>
                  <a:pt x="675341" y="277906"/>
                  <a:pt x="681317" y="268941"/>
                </a:cubicBezTo>
                <a:cubicBezTo>
                  <a:pt x="704331" y="176887"/>
                  <a:pt x="673049" y="290992"/>
                  <a:pt x="708212" y="197223"/>
                </a:cubicBezTo>
                <a:cubicBezTo>
                  <a:pt x="712538" y="185687"/>
                  <a:pt x="712850" y="172900"/>
                  <a:pt x="717176" y="161364"/>
                </a:cubicBezTo>
                <a:cubicBezTo>
                  <a:pt x="721868" y="148851"/>
                  <a:pt x="729842" y="137788"/>
                  <a:pt x="735106" y="125505"/>
                </a:cubicBezTo>
                <a:cubicBezTo>
                  <a:pt x="742987" y="107115"/>
                  <a:pt x="751070" y="66904"/>
                  <a:pt x="762000" y="53788"/>
                </a:cubicBezTo>
                <a:cubicBezTo>
                  <a:pt x="768050" y="46529"/>
                  <a:pt x="779628" y="46676"/>
                  <a:pt x="788894" y="44823"/>
                </a:cubicBezTo>
                <a:cubicBezTo>
                  <a:pt x="809614" y="40679"/>
                  <a:pt x="830838" y="39530"/>
                  <a:pt x="851647" y="35858"/>
                </a:cubicBezTo>
                <a:cubicBezTo>
                  <a:pt x="1021840" y="5824"/>
                  <a:pt x="861863" y="22342"/>
                  <a:pt x="1102659" y="8964"/>
                </a:cubicBezTo>
                <a:cubicBezTo>
                  <a:pt x="1114612" y="5976"/>
                  <a:pt x="1126197" y="0"/>
                  <a:pt x="1138517" y="0"/>
                </a:cubicBezTo>
                <a:cubicBezTo>
                  <a:pt x="1173765" y="0"/>
                  <a:pt x="1226777" y="9652"/>
                  <a:pt x="1264023" y="17929"/>
                </a:cubicBezTo>
                <a:cubicBezTo>
                  <a:pt x="1276050" y="20602"/>
                  <a:pt x="1287729" y="24869"/>
                  <a:pt x="1299882" y="26894"/>
                </a:cubicBezTo>
                <a:cubicBezTo>
                  <a:pt x="1346632" y="34685"/>
                  <a:pt x="1373329" y="33070"/>
                  <a:pt x="1416423" y="44823"/>
                </a:cubicBezTo>
                <a:cubicBezTo>
                  <a:pt x="1434657" y="49796"/>
                  <a:pt x="1454487" y="52270"/>
                  <a:pt x="1470212" y="62753"/>
                </a:cubicBezTo>
                <a:cubicBezTo>
                  <a:pt x="1479177" y="68729"/>
                  <a:pt x="1486981" y="77000"/>
                  <a:pt x="1497106" y="80682"/>
                </a:cubicBezTo>
                <a:cubicBezTo>
                  <a:pt x="1520264" y="89103"/>
                  <a:pt x="1568823" y="98611"/>
                  <a:pt x="1568823" y="98611"/>
                </a:cubicBezTo>
                <a:cubicBezTo>
                  <a:pt x="1614256" y="144044"/>
                  <a:pt x="1555457" y="90590"/>
                  <a:pt x="1613647" y="125505"/>
                </a:cubicBezTo>
                <a:cubicBezTo>
                  <a:pt x="1620895" y="129854"/>
                  <a:pt x="1624329" y="139086"/>
                  <a:pt x="1631576" y="143435"/>
                </a:cubicBezTo>
                <a:cubicBezTo>
                  <a:pt x="1639679" y="148297"/>
                  <a:pt x="1649035" y="151876"/>
                  <a:pt x="1658470" y="152400"/>
                </a:cubicBezTo>
                <a:cubicBezTo>
                  <a:pt x="1703225" y="154886"/>
                  <a:pt x="1748117" y="152400"/>
                  <a:pt x="1792941" y="152400"/>
                </a:cubicBezTo>
                <a:lnTo>
                  <a:pt x="1766047" y="161364"/>
                </a:ln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38">
            <a:extLst>
              <a:ext uri="{FF2B5EF4-FFF2-40B4-BE49-F238E27FC236}">
                <a16:creationId xmlns:a16="http://schemas.microsoft.com/office/drawing/2014/main" xmlns="" id="{0DEFD46E-864F-4F4A-93B7-1FC87C471699}"/>
              </a:ext>
            </a:extLst>
          </p:cNvPr>
          <p:cNvSpPr/>
          <p:nvPr/>
        </p:nvSpPr>
        <p:spPr>
          <a:xfrm>
            <a:off x="3418162" y="-472537"/>
            <a:ext cx="2731285" cy="3796786"/>
          </a:xfrm>
          <a:custGeom>
            <a:avLst/>
            <a:gdLst>
              <a:gd name="connsiteX0" fmla="*/ 1667435 w 3263153"/>
              <a:gd name="connsiteY0" fmla="*/ 143435 h 4536141"/>
              <a:gd name="connsiteX1" fmla="*/ 1667435 w 3263153"/>
              <a:gd name="connsiteY1" fmla="*/ 143435 h 4536141"/>
              <a:gd name="connsiteX2" fmla="*/ 1775012 w 3263153"/>
              <a:gd name="connsiteY2" fmla="*/ 152400 h 4536141"/>
              <a:gd name="connsiteX3" fmla="*/ 1963270 w 3263153"/>
              <a:gd name="connsiteY3" fmla="*/ 161364 h 4536141"/>
              <a:gd name="connsiteX4" fmla="*/ 1999129 w 3263153"/>
              <a:gd name="connsiteY4" fmla="*/ 170329 h 4536141"/>
              <a:gd name="connsiteX5" fmla="*/ 2088776 w 3263153"/>
              <a:gd name="connsiteY5" fmla="*/ 197223 h 4536141"/>
              <a:gd name="connsiteX6" fmla="*/ 2133600 w 3263153"/>
              <a:gd name="connsiteY6" fmla="*/ 206188 h 4536141"/>
              <a:gd name="connsiteX7" fmla="*/ 2160494 w 3263153"/>
              <a:gd name="connsiteY7" fmla="*/ 215153 h 4536141"/>
              <a:gd name="connsiteX8" fmla="*/ 2232212 w 3263153"/>
              <a:gd name="connsiteY8" fmla="*/ 233082 h 4536141"/>
              <a:gd name="connsiteX9" fmla="*/ 2294964 w 3263153"/>
              <a:gd name="connsiteY9" fmla="*/ 268941 h 4536141"/>
              <a:gd name="connsiteX10" fmla="*/ 2330823 w 3263153"/>
              <a:gd name="connsiteY10" fmla="*/ 277905 h 4536141"/>
              <a:gd name="connsiteX11" fmla="*/ 2393576 w 3263153"/>
              <a:gd name="connsiteY11" fmla="*/ 331694 h 4536141"/>
              <a:gd name="connsiteX12" fmla="*/ 2429435 w 3263153"/>
              <a:gd name="connsiteY12" fmla="*/ 367553 h 4536141"/>
              <a:gd name="connsiteX13" fmla="*/ 2465294 w 3263153"/>
              <a:gd name="connsiteY13" fmla="*/ 412376 h 4536141"/>
              <a:gd name="connsiteX14" fmla="*/ 2492188 w 3263153"/>
              <a:gd name="connsiteY14" fmla="*/ 466164 h 4536141"/>
              <a:gd name="connsiteX15" fmla="*/ 2510117 w 3263153"/>
              <a:gd name="connsiteY15" fmla="*/ 519953 h 4536141"/>
              <a:gd name="connsiteX16" fmla="*/ 2519082 w 3263153"/>
              <a:gd name="connsiteY16" fmla="*/ 546847 h 4536141"/>
              <a:gd name="connsiteX17" fmla="*/ 2528047 w 3263153"/>
              <a:gd name="connsiteY17" fmla="*/ 582705 h 4536141"/>
              <a:gd name="connsiteX18" fmla="*/ 2563906 w 3263153"/>
              <a:gd name="connsiteY18" fmla="*/ 591670 h 4536141"/>
              <a:gd name="connsiteX19" fmla="*/ 2617694 w 3263153"/>
              <a:gd name="connsiteY19" fmla="*/ 609600 h 4536141"/>
              <a:gd name="connsiteX20" fmla="*/ 2644588 w 3263153"/>
              <a:gd name="connsiteY20" fmla="*/ 627529 h 4536141"/>
              <a:gd name="connsiteX21" fmla="*/ 2707341 w 3263153"/>
              <a:gd name="connsiteY21" fmla="*/ 672353 h 4536141"/>
              <a:gd name="connsiteX22" fmla="*/ 2725270 w 3263153"/>
              <a:gd name="connsiteY22" fmla="*/ 699247 h 4536141"/>
              <a:gd name="connsiteX23" fmla="*/ 2779059 w 3263153"/>
              <a:gd name="connsiteY23" fmla="*/ 744070 h 4536141"/>
              <a:gd name="connsiteX24" fmla="*/ 2796988 w 3263153"/>
              <a:gd name="connsiteY24" fmla="*/ 770964 h 4536141"/>
              <a:gd name="connsiteX25" fmla="*/ 2832847 w 3263153"/>
              <a:gd name="connsiteY25" fmla="*/ 815788 h 4536141"/>
              <a:gd name="connsiteX26" fmla="*/ 2850776 w 3263153"/>
              <a:gd name="connsiteY26" fmla="*/ 869576 h 4536141"/>
              <a:gd name="connsiteX27" fmla="*/ 2922494 w 3263153"/>
              <a:gd name="connsiteY27" fmla="*/ 896470 h 4536141"/>
              <a:gd name="connsiteX28" fmla="*/ 2958353 w 3263153"/>
              <a:gd name="connsiteY28" fmla="*/ 914400 h 4536141"/>
              <a:gd name="connsiteX29" fmla="*/ 2985247 w 3263153"/>
              <a:gd name="connsiteY29" fmla="*/ 923364 h 4536141"/>
              <a:gd name="connsiteX30" fmla="*/ 3021106 w 3263153"/>
              <a:gd name="connsiteY30" fmla="*/ 977153 h 4536141"/>
              <a:gd name="connsiteX31" fmla="*/ 3030070 w 3263153"/>
              <a:gd name="connsiteY31" fmla="*/ 1004047 h 4536141"/>
              <a:gd name="connsiteX32" fmla="*/ 3056964 w 3263153"/>
              <a:gd name="connsiteY32" fmla="*/ 1021976 h 4536141"/>
              <a:gd name="connsiteX33" fmla="*/ 3083859 w 3263153"/>
              <a:gd name="connsiteY33" fmla="*/ 1084729 h 4536141"/>
              <a:gd name="connsiteX34" fmla="*/ 3101788 w 3263153"/>
              <a:gd name="connsiteY34" fmla="*/ 1120588 h 4536141"/>
              <a:gd name="connsiteX35" fmla="*/ 3137647 w 3263153"/>
              <a:gd name="connsiteY35" fmla="*/ 1192305 h 4536141"/>
              <a:gd name="connsiteX36" fmla="*/ 3155576 w 3263153"/>
              <a:gd name="connsiteY36" fmla="*/ 1264023 h 4536141"/>
              <a:gd name="connsiteX37" fmla="*/ 3173506 w 3263153"/>
              <a:gd name="connsiteY37" fmla="*/ 1335741 h 4536141"/>
              <a:gd name="connsiteX38" fmla="*/ 3164541 w 3263153"/>
              <a:gd name="connsiteY38" fmla="*/ 1380564 h 4536141"/>
              <a:gd name="connsiteX39" fmla="*/ 3155576 w 3263153"/>
              <a:gd name="connsiteY39" fmla="*/ 1434353 h 4536141"/>
              <a:gd name="connsiteX40" fmla="*/ 3137647 w 3263153"/>
              <a:gd name="connsiteY40" fmla="*/ 1488141 h 4536141"/>
              <a:gd name="connsiteX41" fmla="*/ 3119717 w 3263153"/>
              <a:gd name="connsiteY41" fmla="*/ 1515035 h 4536141"/>
              <a:gd name="connsiteX42" fmla="*/ 3146612 w 3263153"/>
              <a:gd name="connsiteY42" fmla="*/ 1595717 h 4536141"/>
              <a:gd name="connsiteX43" fmla="*/ 3164541 w 3263153"/>
              <a:gd name="connsiteY43" fmla="*/ 1640541 h 4536141"/>
              <a:gd name="connsiteX44" fmla="*/ 3182470 w 3263153"/>
              <a:gd name="connsiteY44" fmla="*/ 1676400 h 4536141"/>
              <a:gd name="connsiteX45" fmla="*/ 3209364 w 3263153"/>
              <a:gd name="connsiteY45" fmla="*/ 1739153 h 4536141"/>
              <a:gd name="connsiteX46" fmla="*/ 3227294 w 3263153"/>
              <a:gd name="connsiteY46" fmla="*/ 1766047 h 4536141"/>
              <a:gd name="connsiteX47" fmla="*/ 3245223 w 3263153"/>
              <a:gd name="connsiteY47" fmla="*/ 1828800 h 4536141"/>
              <a:gd name="connsiteX48" fmla="*/ 3263153 w 3263153"/>
              <a:gd name="connsiteY48" fmla="*/ 1855694 h 4536141"/>
              <a:gd name="connsiteX49" fmla="*/ 3254188 w 3263153"/>
              <a:gd name="connsiteY49" fmla="*/ 2008094 h 4536141"/>
              <a:gd name="connsiteX50" fmla="*/ 3236259 w 3263153"/>
              <a:gd name="connsiteY50" fmla="*/ 2070847 h 4536141"/>
              <a:gd name="connsiteX51" fmla="*/ 3227294 w 3263153"/>
              <a:gd name="connsiteY51" fmla="*/ 2106705 h 4536141"/>
              <a:gd name="connsiteX52" fmla="*/ 3209364 w 3263153"/>
              <a:gd name="connsiteY52" fmla="*/ 2124635 h 4536141"/>
              <a:gd name="connsiteX53" fmla="*/ 3164541 w 3263153"/>
              <a:gd name="connsiteY53" fmla="*/ 2169458 h 4536141"/>
              <a:gd name="connsiteX54" fmla="*/ 3155576 w 3263153"/>
              <a:gd name="connsiteY54" fmla="*/ 2196353 h 4536141"/>
              <a:gd name="connsiteX55" fmla="*/ 3128682 w 3263153"/>
              <a:gd name="connsiteY55" fmla="*/ 2205317 h 4536141"/>
              <a:gd name="connsiteX56" fmla="*/ 3110753 w 3263153"/>
              <a:gd name="connsiteY56" fmla="*/ 2223247 h 4536141"/>
              <a:gd name="connsiteX57" fmla="*/ 3119717 w 3263153"/>
              <a:gd name="connsiteY57" fmla="*/ 2250141 h 4536141"/>
              <a:gd name="connsiteX58" fmla="*/ 3137647 w 3263153"/>
              <a:gd name="connsiteY58" fmla="*/ 2268070 h 4536141"/>
              <a:gd name="connsiteX59" fmla="*/ 3155576 w 3263153"/>
              <a:gd name="connsiteY59" fmla="*/ 2321858 h 4536141"/>
              <a:gd name="connsiteX60" fmla="*/ 3164541 w 3263153"/>
              <a:gd name="connsiteY60" fmla="*/ 2348753 h 4536141"/>
              <a:gd name="connsiteX61" fmla="*/ 3182470 w 3263153"/>
              <a:gd name="connsiteY61" fmla="*/ 2420470 h 4536141"/>
              <a:gd name="connsiteX62" fmla="*/ 3173506 w 3263153"/>
              <a:gd name="connsiteY62" fmla="*/ 2653553 h 4536141"/>
              <a:gd name="connsiteX63" fmla="*/ 3155576 w 3263153"/>
              <a:gd name="connsiteY63" fmla="*/ 2680447 h 4536141"/>
              <a:gd name="connsiteX64" fmla="*/ 3146612 w 3263153"/>
              <a:gd name="connsiteY64" fmla="*/ 2716305 h 4536141"/>
              <a:gd name="connsiteX65" fmla="*/ 3110753 w 3263153"/>
              <a:gd name="connsiteY65" fmla="*/ 2805953 h 4536141"/>
              <a:gd name="connsiteX66" fmla="*/ 3083859 w 3263153"/>
              <a:gd name="connsiteY66" fmla="*/ 2877670 h 4536141"/>
              <a:gd name="connsiteX67" fmla="*/ 3074894 w 3263153"/>
              <a:gd name="connsiteY67" fmla="*/ 2904564 h 4536141"/>
              <a:gd name="connsiteX68" fmla="*/ 3030070 w 3263153"/>
              <a:gd name="connsiteY68" fmla="*/ 2949388 h 4536141"/>
              <a:gd name="connsiteX69" fmla="*/ 3003176 w 3263153"/>
              <a:gd name="connsiteY69" fmla="*/ 2976282 h 4536141"/>
              <a:gd name="connsiteX70" fmla="*/ 2976282 w 3263153"/>
              <a:gd name="connsiteY70" fmla="*/ 2994211 h 4536141"/>
              <a:gd name="connsiteX71" fmla="*/ 2913529 w 3263153"/>
              <a:gd name="connsiteY71" fmla="*/ 3039035 h 4536141"/>
              <a:gd name="connsiteX72" fmla="*/ 2904564 w 3263153"/>
              <a:gd name="connsiteY72" fmla="*/ 3065929 h 4536141"/>
              <a:gd name="connsiteX73" fmla="*/ 2922494 w 3263153"/>
              <a:gd name="connsiteY73" fmla="*/ 3101788 h 4536141"/>
              <a:gd name="connsiteX74" fmla="*/ 2949388 w 3263153"/>
              <a:gd name="connsiteY74" fmla="*/ 3173505 h 4536141"/>
              <a:gd name="connsiteX75" fmla="*/ 2940423 w 3263153"/>
              <a:gd name="connsiteY75" fmla="*/ 3316941 h 4536141"/>
              <a:gd name="connsiteX76" fmla="*/ 2922494 w 3263153"/>
              <a:gd name="connsiteY76" fmla="*/ 3370729 h 4536141"/>
              <a:gd name="connsiteX77" fmla="*/ 2913529 w 3263153"/>
              <a:gd name="connsiteY77" fmla="*/ 3397623 h 4536141"/>
              <a:gd name="connsiteX78" fmla="*/ 2904564 w 3263153"/>
              <a:gd name="connsiteY78" fmla="*/ 3433482 h 4536141"/>
              <a:gd name="connsiteX79" fmla="*/ 2886635 w 3263153"/>
              <a:gd name="connsiteY79" fmla="*/ 3460376 h 4536141"/>
              <a:gd name="connsiteX80" fmla="*/ 2859741 w 3263153"/>
              <a:gd name="connsiteY80" fmla="*/ 3550023 h 4536141"/>
              <a:gd name="connsiteX81" fmla="*/ 2841812 w 3263153"/>
              <a:gd name="connsiteY81" fmla="*/ 3576917 h 4536141"/>
              <a:gd name="connsiteX82" fmla="*/ 2832847 w 3263153"/>
              <a:gd name="connsiteY82" fmla="*/ 3603811 h 4536141"/>
              <a:gd name="connsiteX83" fmla="*/ 2814917 w 3263153"/>
              <a:gd name="connsiteY83" fmla="*/ 3639670 h 4536141"/>
              <a:gd name="connsiteX84" fmla="*/ 2805953 w 3263153"/>
              <a:gd name="connsiteY84" fmla="*/ 3666564 h 4536141"/>
              <a:gd name="connsiteX85" fmla="*/ 2761129 w 3263153"/>
              <a:gd name="connsiteY85" fmla="*/ 3711388 h 4536141"/>
              <a:gd name="connsiteX86" fmla="*/ 2734235 w 3263153"/>
              <a:gd name="connsiteY86" fmla="*/ 3738282 h 4536141"/>
              <a:gd name="connsiteX87" fmla="*/ 2707341 w 3263153"/>
              <a:gd name="connsiteY87" fmla="*/ 3765176 h 4536141"/>
              <a:gd name="connsiteX88" fmla="*/ 2680447 w 3263153"/>
              <a:gd name="connsiteY88" fmla="*/ 3774141 h 4536141"/>
              <a:gd name="connsiteX89" fmla="*/ 2662517 w 3263153"/>
              <a:gd name="connsiteY89" fmla="*/ 3792070 h 4536141"/>
              <a:gd name="connsiteX90" fmla="*/ 2608729 w 3263153"/>
              <a:gd name="connsiteY90" fmla="*/ 3801035 h 4536141"/>
              <a:gd name="connsiteX91" fmla="*/ 2581835 w 3263153"/>
              <a:gd name="connsiteY91" fmla="*/ 3810000 h 4536141"/>
              <a:gd name="connsiteX92" fmla="*/ 2545976 w 3263153"/>
              <a:gd name="connsiteY92" fmla="*/ 3801035 h 4536141"/>
              <a:gd name="connsiteX93" fmla="*/ 2519082 w 3263153"/>
              <a:gd name="connsiteY93" fmla="*/ 3792070 h 4536141"/>
              <a:gd name="connsiteX94" fmla="*/ 2510117 w 3263153"/>
              <a:gd name="connsiteY94" fmla="*/ 3818964 h 4536141"/>
              <a:gd name="connsiteX95" fmla="*/ 2483223 w 3263153"/>
              <a:gd name="connsiteY95" fmla="*/ 3890682 h 4536141"/>
              <a:gd name="connsiteX96" fmla="*/ 2465294 w 3263153"/>
              <a:gd name="connsiteY96" fmla="*/ 3944470 h 4536141"/>
              <a:gd name="connsiteX97" fmla="*/ 2429435 w 3263153"/>
              <a:gd name="connsiteY97" fmla="*/ 3989294 h 4536141"/>
              <a:gd name="connsiteX98" fmla="*/ 2411506 w 3263153"/>
              <a:gd name="connsiteY98" fmla="*/ 4016188 h 4536141"/>
              <a:gd name="connsiteX99" fmla="*/ 2384612 w 3263153"/>
              <a:gd name="connsiteY99" fmla="*/ 4052047 h 4536141"/>
              <a:gd name="connsiteX100" fmla="*/ 2330823 w 3263153"/>
              <a:gd name="connsiteY100" fmla="*/ 4123764 h 4536141"/>
              <a:gd name="connsiteX101" fmla="*/ 2303929 w 3263153"/>
              <a:gd name="connsiteY101" fmla="*/ 4141694 h 4536141"/>
              <a:gd name="connsiteX102" fmla="*/ 2268070 w 3263153"/>
              <a:gd name="connsiteY102" fmla="*/ 4159623 h 4536141"/>
              <a:gd name="connsiteX103" fmla="*/ 2250141 w 3263153"/>
              <a:gd name="connsiteY103" fmla="*/ 4177553 h 4536141"/>
              <a:gd name="connsiteX104" fmla="*/ 2178423 w 3263153"/>
              <a:gd name="connsiteY104" fmla="*/ 4213411 h 4536141"/>
              <a:gd name="connsiteX105" fmla="*/ 2160494 w 3263153"/>
              <a:gd name="connsiteY105" fmla="*/ 4231341 h 4536141"/>
              <a:gd name="connsiteX106" fmla="*/ 2124635 w 3263153"/>
              <a:gd name="connsiteY106" fmla="*/ 4240305 h 4536141"/>
              <a:gd name="connsiteX107" fmla="*/ 2097741 w 3263153"/>
              <a:gd name="connsiteY107" fmla="*/ 4249270 h 4536141"/>
              <a:gd name="connsiteX108" fmla="*/ 2017059 w 3263153"/>
              <a:gd name="connsiteY108" fmla="*/ 4276164 h 4536141"/>
              <a:gd name="connsiteX109" fmla="*/ 1963270 w 3263153"/>
              <a:gd name="connsiteY109" fmla="*/ 4294094 h 4536141"/>
              <a:gd name="connsiteX110" fmla="*/ 1936376 w 3263153"/>
              <a:gd name="connsiteY110" fmla="*/ 4303058 h 4536141"/>
              <a:gd name="connsiteX111" fmla="*/ 1909482 w 3263153"/>
              <a:gd name="connsiteY111" fmla="*/ 4312023 h 4536141"/>
              <a:gd name="connsiteX112" fmla="*/ 1828800 w 3263153"/>
              <a:gd name="connsiteY112" fmla="*/ 4294094 h 4536141"/>
              <a:gd name="connsiteX113" fmla="*/ 1810870 w 3263153"/>
              <a:gd name="connsiteY113" fmla="*/ 4267200 h 4536141"/>
              <a:gd name="connsiteX114" fmla="*/ 1766047 w 3263153"/>
              <a:gd name="connsiteY114" fmla="*/ 4231341 h 4536141"/>
              <a:gd name="connsiteX115" fmla="*/ 1739153 w 3263153"/>
              <a:gd name="connsiteY115" fmla="*/ 4294094 h 4536141"/>
              <a:gd name="connsiteX116" fmla="*/ 1667435 w 3263153"/>
              <a:gd name="connsiteY116" fmla="*/ 4347882 h 4536141"/>
              <a:gd name="connsiteX117" fmla="*/ 1640541 w 3263153"/>
              <a:gd name="connsiteY117" fmla="*/ 4365811 h 4536141"/>
              <a:gd name="connsiteX118" fmla="*/ 1613647 w 3263153"/>
              <a:gd name="connsiteY118" fmla="*/ 4383741 h 4536141"/>
              <a:gd name="connsiteX119" fmla="*/ 1577788 w 3263153"/>
              <a:gd name="connsiteY119" fmla="*/ 4392705 h 4536141"/>
              <a:gd name="connsiteX120" fmla="*/ 1541929 w 3263153"/>
              <a:gd name="connsiteY120" fmla="*/ 4410635 h 4536141"/>
              <a:gd name="connsiteX121" fmla="*/ 1479176 w 3263153"/>
              <a:gd name="connsiteY121" fmla="*/ 4446494 h 4536141"/>
              <a:gd name="connsiteX122" fmla="*/ 1371600 w 3263153"/>
              <a:gd name="connsiteY122" fmla="*/ 4464423 h 4536141"/>
              <a:gd name="connsiteX123" fmla="*/ 1317812 w 3263153"/>
              <a:gd name="connsiteY123" fmla="*/ 4482353 h 4536141"/>
              <a:gd name="connsiteX124" fmla="*/ 1290917 w 3263153"/>
              <a:gd name="connsiteY124" fmla="*/ 4491317 h 4536141"/>
              <a:gd name="connsiteX125" fmla="*/ 1255059 w 3263153"/>
              <a:gd name="connsiteY125" fmla="*/ 4500282 h 4536141"/>
              <a:gd name="connsiteX126" fmla="*/ 1228164 w 3263153"/>
              <a:gd name="connsiteY126" fmla="*/ 4509247 h 4536141"/>
              <a:gd name="connsiteX127" fmla="*/ 1013012 w 3263153"/>
              <a:gd name="connsiteY127" fmla="*/ 4527176 h 4536141"/>
              <a:gd name="connsiteX128" fmla="*/ 959223 w 3263153"/>
              <a:gd name="connsiteY128" fmla="*/ 4536141 h 4536141"/>
              <a:gd name="connsiteX129" fmla="*/ 905435 w 3263153"/>
              <a:gd name="connsiteY129" fmla="*/ 4509247 h 4536141"/>
              <a:gd name="connsiteX130" fmla="*/ 878541 w 3263153"/>
              <a:gd name="connsiteY130" fmla="*/ 4500282 h 4536141"/>
              <a:gd name="connsiteX131" fmla="*/ 833717 w 3263153"/>
              <a:gd name="connsiteY131" fmla="*/ 4464423 h 4536141"/>
              <a:gd name="connsiteX132" fmla="*/ 806823 w 3263153"/>
              <a:gd name="connsiteY132" fmla="*/ 4455458 h 4536141"/>
              <a:gd name="connsiteX133" fmla="*/ 744070 w 3263153"/>
              <a:gd name="connsiteY133" fmla="*/ 4419600 h 4536141"/>
              <a:gd name="connsiteX134" fmla="*/ 690282 w 3263153"/>
              <a:gd name="connsiteY134" fmla="*/ 4401670 h 4536141"/>
              <a:gd name="connsiteX135" fmla="*/ 600635 w 3263153"/>
              <a:gd name="connsiteY135" fmla="*/ 4374776 h 4536141"/>
              <a:gd name="connsiteX136" fmla="*/ 439270 w 3263153"/>
              <a:gd name="connsiteY136" fmla="*/ 4365811 h 4536141"/>
              <a:gd name="connsiteX137" fmla="*/ 412376 w 3263153"/>
              <a:gd name="connsiteY137" fmla="*/ 4356847 h 4536141"/>
              <a:gd name="connsiteX138" fmla="*/ 304800 w 3263153"/>
              <a:gd name="connsiteY138" fmla="*/ 4338917 h 4536141"/>
              <a:gd name="connsiteX139" fmla="*/ 242047 w 3263153"/>
              <a:gd name="connsiteY139" fmla="*/ 4312023 h 4536141"/>
              <a:gd name="connsiteX140" fmla="*/ 206188 w 3263153"/>
              <a:gd name="connsiteY140" fmla="*/ 4303058 h 4536141"/>
              <a:gd name="connsiteX141" fmla="*/ 152400 w 3263153"/>
              <a:gd name="connsiteY141" fmla="*/ 4285129 h 4536141"/>
              <a:gd name="connsiteX142" fmla="*/ 134470 w 3263153"/>
              <a:gd name="connsiteY142" fmla="*/ 4267200 h 4536141"/>
              <a:gd name="connsiteX143" fmla="*/ 98612 w 3263153"/>
              <a:gd name="connsiteY143" fmla="*/ 4213411 h 4536141"/>
              <a:gd name="connsiteX144" fmla="*/ 89647 w 3263153"/>
              <a:gd name="connsiteY144" fmla="*/ 4168588 h 4536141"/>
              <a:gd name="connsiteX145" fmla="*/ 71717 w 3263153"/>
              <a:gd name="connsiteY145" fmla="*/ 4114800 h 4536141"/>
              <a:gd name="connsiteX146" fmla="*/ 62753 w 3263153"/>
              <a:gd name="connsiteY146" fmla="*/ 4061011 h 4536141"/>
              <a:gd name="connsiteX147" fmla="*/ 44823 w 3263153"/>
              <a:gd name="connsiteY147" fmla="*/ 3980329 h 4536141"/>
              <a:gd name="connsiteX148" fmla="*/ 35859 w 3263153"/>
              <a:gd name="connsiteY148" fmla="*/ 3926541 h 4536141"/>
              <a:gd name="connsiteX149" fmla="*/ 17929 w 3263153"/>
              <a:gd name="connsiteY149" fmla="*/ 3836894 h 4536141"/>
              <a:gd name="connsiteX150" fmla="*/ 0 w 3263153"/>
              <a:gd name="connsiteY150" fmla="*/ 3675529 h 4536141"/>
              <a:gd name="connsiteX151" fmla="*/ 17929 w 3263153"/>
              <a:gd name="connsiteY151" fmla="*/ 3200400 h 4536141"/>
              <a:gd name="connsiteX152" fmla="*/ 26894 w 3263153"/>
              <a:gd name="connsiteY152" fmla="*/ 3128682 h 4536141"/>
              <a:gd name="connsiteX153" fmla="*/ 35859 w 3263153"/>
              <a:gd name="connsiteY153" fmla="*/ 3039035 h 4536141"/>
              <a:gd name="connsiteX154" fmla="*/ 62753 w 3263153"/>
              <a:gd name="connsiteY154" fmla="*/ 2967317 h 4536141"/>
              <a:gd name="connsiteX155" fmla="*/ 107576 w 3263153"/>
              <a:gd name="connsiteY155" fmla="*/ 2832847 h 4536141"/>
              <a:gd name="connsiteX156" fmla="*/ 125506 w 3263153"/>
              <a:gd name="connsiteY156" fmla="*/ 2779058 h 4536141"/>
              <a:gd name="connsiteX157" fmla="*/ 152400 w 3263153"/>
              <a:gd name="connsiteY157" fmla="*/ 2725270 h 4536141"/>
              <a:gd name="connsiteX158" fmla="*/ 170329 w 3263153"/>
              <a:gd name="connsiteY158" fmla="*/ 2635623 h 4536141"/>
              <a:gd name="connsiteX159" fmla="*/ 188259 w 3263153"/>
              <a:gd name="connsiteY159" fmla="*/ 2492188 h 4536141"/>
              <a:gd name="connsiteX160" fmla="*/ 206188 w 3263153"/>
              <a:gd name="connsiteY160" fmla="*/ 2420470 h 4536141"/>
              <a:gd name="connsiteX161" fmla="*/ 215153 w 3263153"/>
              <a:gd name="connsiteY161" fmla="*/ 2384611 h 4536141"/>
              <a:gd name="connsiteX162" fmla="*/ 242047 w 3263153"/>
              <a:gd name="connsiteY162" fmla="*/ 2312894 h 4536141"/>
              <a:gd name="connsiteX163" fmla="*/ 251012 w 3263153"/>
              <a:gd name="connsiteY163" fmla="*/ 2277035 h 4536141"/>
              <a:gd name="connsiteX164" fmla="*/ 259976 w 3263153"/>
              <a:gd name="connsiteY164" fmla="*/ 2232211 h 4536141"/>
              <a:gd name="connsiteX165" fmla="*/ 313764 w 3263153"/>
              <a:gd name="connsiteY165" fmla="*/ 2088776 h 4536141"/>
              <a:gd name="connsiteX166" fmla="*/ 322729 w 3263153"/>
              <a:gd name="connsiteY166" fmla="*/ 2034988 h 4536141"/>
              <a:gd name="connsiteX167" fmla="*/ 349623 w 3263153"/>
              <a:gd name="connsiteY167" fmla="*/ 1891553 h 4536141"/>
              <a:gd name="connsiteX168" fmla="*/ 367553 w 3263153"/>
              <a:gd name="connsiteY168" fmla="*/ 1712258 h 4536141"/>
              <a:gd name="connsiteX169" fmla="*/ 376517 w 3263153"/>
              <a:gd name="connsiteY169" fmla="*/ 1622611 h 4536141"/>
              <a:gd name="connsiteX170" fmla="*/ 385482 w 3263153"/>
              <a:gd name="connsiteY170" fmla="*/ 1568823 h 4536141"/>
              <a:gd name="connsiteX171" fmla="*/ 394447 w 3263153"/>
              <a:gd name="connsiteY171" fmla="*/ 1532964 h 4536141"/>
              <a:gd name="connsiteX172" fmla="*/ 403412 w 3263153"/>
              <a:gd name="connsiteY172" fmla="*/ 1461247 h 4536141"/>
              <a:gd name="connsiteX173" fmla="*/ 412376 w 3263153"/>
              <a:gd name="connsiteY173" fmla="*/ 1425388 h 4536141"/>
              <a:gd name="connsiteX174" fmla="*/ 421341 w 3263153"/>
              <a:gd name="connsiteY174" fmla="*/ 1380564 h 4536141"/>
              <a:gd name="connsiteX175" fmla="*/ 430306 w 3263153"/>
              <a:gd name="connsiteY175" fmla="*/ 1353670 h 4536141"/>
              <a:gd name="connsiteX176" fmla="*/ 439270 w 3263153"/>
              <a:gd name="connsiteY176" fmla="*/ 1317811 h 4536141"/>
              <a:gd name="connsiteX177" fmla="*/ 448235 w 3263153"/>
              <a:gd name="connsiteY177" fmla="*/ 1237129 h 4536141"/>
              <a:gd name="connsiteX178" fmla="*/ 457200 w 3263153"/>
              <a:gd name="connsiteY178" fmla="*/ 1192305 h 4536141"/>
              <a:gd name="connsiteX179" fmla="*/ 466164 w 3263153"/>
              <a:gd name="connsiteY179" fmla="*/ 1120588 h 4536141"/>
              <a:gd name="connsiteX180" fmla="*/ 493059 w 3263153"/>
              <a:gd name="connsiteY180" fmla="*/ 968188 h 4536141"/>
              <a:gd name="connsiteX181" fmla="*/ 510988 w 3263153"/>
              <a:gd name="connsiteY181" fmla="*/ 860611 h 4536141"/>
              <a:gd name="connsiteX182" fmla="*/ 528917 w 3263153"/>
              <a:gd name="connsiteY182" fmla="*/ 788894 h 4536141"/>
              <a:gd name="connsiteX183" fmla="*/ 537882 w 3263153"/>
              <a:gd name="connsiteY183" fmla="*/ 753035 h 4536141"/>
              <a:gd name="connsiteX184" fmla="*/ 546847 w 3263153"/>
              <a:gd name="connsiteY184" fmla="*/ 699247 h 4536141"/>
              <a:gd name="connsiteX185" fmla="*/ 555812 w 3263153"/>
              <a:gd name="connsiteY185" fmla="*/ 672353 h 4536141"/>
              <a:gd name="connsiteX186" fmla="*/ 564776 w 3263153"/>
              <a:gd name="connsiteY186" fmla="*/ 636494 h 4536141"/>
              <a:gd name="connsiteX187" fmla="*/ 591670 w 3263153"/>
              <a:gd name="connsiteY187" fmla="*/ 555811 h 4536141"/>
              <a:gd name="connsiteX188" fmla="*/ 600635 w 3263153"/>
              <a:gd name="connsiteY188" fmla="*/ 528917 h 4536141"/>
              <a:gd name="connsiteX189" fmla="*/ 609600 w 3263153"/>
              <a:gd name="connsiteY189" fmla="*/ 493058 h 4536141"/>
              <a:gd name="connsiteX190" fmla="*/ 618564 w 3263153"/>
              <a:gd name="connsiteY190" fmla="*/ 439270 h 4536141"/>
              <a:gd name="connsiteX191" fmla="*/ 636494 w 3263153"/>
              <a:gd name="connsiteY191" fmla="*/ 385482 h 4536141"/>
              <a:gd name="connsiteX192" fmla="*/ 645459 w 3263153"/>
              <a:gd name="connsiteY192" fmla="*/ 358588 h 4536141"/>
              <a:gd name="connsiteX193" fmla="*/ 663388 w 3263153"/>
              <a:gd name="connsiteY193" fmla="*/ 295835 h 4536141"/>
              <a:gd name="connsiteX194" fmla="*/ 681317 w 3263153"/>
              <a:gd name="connsiteY194" fmla="*/ 268941 h 4536141"/>
              <a:gd name="connsiteX195" fmla="*/ 708212 w 3263153"/>
              <a:gd name="connsiteY195" fmla="*/ 197223 h 4536141"/>
              <a:gd name="connsiteX196" fmla="*/ 717176 w 3263153"/>
              <a:gd name="connsiteY196" fmla="*/ 161364 h 4536141"/>
              <a:gd name="connsiteX197" fmla="*/ 735106 w 3263153"/>
              <a:gd name="connsiteY197" fmla="*/ 125505 h 4536141"/>
              <a:gd name="connsiteX198" fmla="*/ 762000 w 3263153"/>
              <a:gd name="connsiteY198" fmla="*/ 53788 h 4536141"/>
              <a:gd name="connsiteX199" fmla="*/ 788894 w 3263153"/>
              <a:gd name="connsiteY199" fmla="*/ 44823 h 4536141"/>
              <a:gd name="connsiteX200" fmla="*/ 851647 w 3263153"/>
              <a:gd name="connsiteY200" fmla="*/ 35858 h 4536141"/>
              <a:gd name="connsiteX201" fmla="*/ 1102659 w 3263153"/>
              <a:gd name="connsiteY201" fmla="*/ 8964 h 4536141"/>
              <a:gd name="connsiteX202" fmla="*/ 1138517 w 3263153"/>
              <a:gd name="connsiteY202" fmla="*/ 0 h 4536141"/>
              <a:gd name="connsiteX203" fmla="*/ 1264023 w 3263153"/>
              <a:gd name="connsiteY203" fmla="*/ 17929 h 4536141"/>
              <a:gd name="connsiteX204" fmla="*/ 1299882 w 3263153"/>
              <a:gd name="connsiteY204" fmla="*/ 26894 h 4536141"/>
              <a:gd name="connsiteX205" fmla="*/ 1416423 w 3263153"/>
              <a:gd name="connsiteY205" fmla="*/ 44823 h 4536141"/>
              <a:gd name="connsiteX206" fmla="*/ 1470212 w 3263153"/>
              <a:gd name="connsiteY206" fmla="*/ 62753 h 4536141"/>
              <a:gd name="connsiteX207" fmla="*/ 1497106 w 3263153"/>
              <a:gd name="connsiteY207" fmla="*/ 80682 h 4536141"/>
              <a:gd name="connsiteX208" fmla="*/ 1568823 w 3263153"/>
              <a:gd name="connsiteY208" fmla="*/ 98611 h 4536141"/>
              <a:gd name="connsiteX209" fmla="*/ 1613647 w 3263153"/>
              <a:gd name="connsiteY209" fmla="*/ 125505 h 4536141"/>
              <a:gd name="connsiteX210" fmla="*/ 1631576 w 3263153"/>
              <a:gd name="connsiteY210" fmla="*/ 143435 h 4536141"/>
              <a:gd name="connsiteX211" fmla="*/ 1658470 w 3263153"/>
              <a:gd name="connsiteY211" fmla="*/ 152400 h 4536141"/>
              <a:gd name="connsiteX212" fmla="*/ 1792941 w 3263153"/>
              <a:gd name="connsiteY212" fmla="*/ 152400 h 4536141"/>
              <a:gd name="connsiteX213" fmla="*/ 1766047 w 3263153"/>
              <a:gd name="connsiteY213" fmla="*/ 161364 h 4536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Lst>
            <a:rect l="l" t="t" r="r" b="b"/>
            <a:pathLst>
              <a:path w="3263153" h="4536141">
                <a:moveTo>
                  <a:pt x="1667435" y="143435"/>
                </a:moveTo>
                <a:lnTo>
                  <a:pt x="1667435" y="143435"/>
                </a:lnTo>
                <a:cubicBezTo>
                  <a:pt x="1703294" y="146423"/>
                  <a:pt x="1739095" y="150223"/>
                  <a:pt x="1775012" y="152400"/>
                </a:cubicBezTo>
                <a:cubicBezTo>
                  <a:pt x="1837721" y="156200"/>
                  <a:pt x="1900646" y="156354"/>
                  <a:pt x="1963270" y="161364"/>
                </a:cubicBezTo>
                <a:cubicBezTo>
                  <a:pt x="1975552" y="162347"/>
                  <a:pt x="1987102" y="167656"/>
                  <a:pt x="1999129" y="170329"/>
                </a:cubicBezTo>
                <a:cubicBezTo>
                  <a:pt x="2148846" y="203600"/>
                  <a:pt x="1935694" y="151298"/>
                  <a:pt x="2088776" y="197223"/>
                </a:cubicBezTo>
                <a:cubicBezTo>
                  <a:pt x="2103371" y="201601"/>
                  <a:pt x="2118818" y="202492"/>
                  <a:pt x="2133600" y="206188"/>
                </a:cubicBezTo>
                <a:cubicBezTo>
                  <a:pt x="2142767" y="208480"/>
                  <a:pt x="2151327" y="212861"/>
                  <a:pt x="2160494" y="215153"/>
                </a:cubicBezTo>
                <a:cubicBezTo>
                  <a:pt x="2180957" y="220269"/>
                  <a:pt x="2211717" y="222835"/>
                  <a:pt x="2232212" y="233082"/>
                </a:cubicBezTo>
                <a:cubicBezTo>
                  <a:pt x="2284223" y="259087"/>
                  <a:pt x="2232107" y="245370"/>
                  <a:pt x="2294964" y="268941"/>
                </a:cubicBezTo>
                <a:cubicBezTo>
                  <a:pt x="2306500" y="273267"/>
                  <a:pt x="2318870" y="274917"/>
                  <a:pt x="2330823" y="277905"/>
                </a:cubicBezTo>
                <a:cubicBezTo>
                  <a:pt x="2371783" y="305213"/>
                  <a:pt x="2350096" y="288215"/>
                  <a:pt x="2393576" y="331694"/>
                </a:cubicBezTo>
                <a:lnTo>
                  <a:pt x="2429435" y="367553"/>
                </a:lnTo>
                <a:cubicBezTo>
                  <a:pt x="2452052" y="401480"/>
                  <a:pt x="2439745" y="386829"/>
                  <a:pt x="2465294" y="412376"/>
                </a:cubicBezTo>
                <a:cubicBezTo>
                  <a:pt x="2497994" y="510474"/>
                  <a:pt x="2445840" y="361877"/>
                  <a:pt x="2492188" y="466164"/>
                </a:cubicBezTo>
                <a:cubicBezTo>
                  <a:pt x="2499864" y="483435"/>
                  <a:pt x="2504141" y="502023"/>
                  <a:pt x="2510117" y="519953"/>
                </a:cubicBezTo>
                <a:cubicBezTo>
                  <a:pt x="2513105" y="528918"/>
                  <a:pt x="2516790" y="537680"/>
                  <a:pt x="2519082" y="546847"/>
                </a:cubicBezTo>
                <a:cubicBezTo>
                  <a:pt x="2522070" y="558800"/>
                  <a:pt x="2519335" y="573993"/>
                  <a:pt x="2528047" y="582705"/>
                </a:cubicBezTo>
                <a:cubicBezTo>
                  <a:pt x="2536759" y="591417"/>
                  <a:pt x="2552105" y="588130"/>
                  <a:pt x="2563906" y="591670"/>
                </a:cubicBezTo>
                <a:cubicBezTo>
                  <a:pt x="2582008" y="597101"/>
                  <a:pt x="2601969" y="599117"/>
                  <a:pt x="2617694" y="609600"/>
                </a:cubicBezTo>
                <a:cubicBezTo>
                  <a:pt x="2626659" y="615576"/>
                  <a:pt x="2635821" y="621267"/>
                  <a:pt x="2644588" y="627529"/>
                </a:cubicBezTo>
                <a:cubicBezTo>
                  <a:pt x="2722451" y="683145"/>
                  <a:pt x="2643941" y="630085"/>
                  <a:pt x="2707341" y="672353"/>
                </a:cubicBezTo>
                <a:cubicBezTo>
                  <a:pt x="2713317" y="681318"/>
                  <a:pt x="2718539" y="690834"/>
                  <a:pt x="2725270" y="699247"/>
                </a:cubicBezTo>
                <a:cubicBezTo>
                  <a:pt x="2739515" y="717053"/>
                  <a:pt x="2761629" y="730998"/>
                  <a:pt x="2779059" y="744070"/>
                </a:cubicBezTo>
                <a:cubicBezTo>
                  <a:pt x="2785035" y="753035"/>
                  <a:pt x="2790258" y="762551"/>
                  <a:pt x="2796988" y="770964"/>
                </a:cubicBezTo>
                <a:cubicBezTo>
                  <a:pt x="2815613" y="794246"/>
                  <a:pt x="2819052" y="784751"/>
                  <a:pt x="2832847" y="815788"/>
                </a:cubicBezTo>
                <a:cubicBezTo>
                  <a:pt x="2840523" y="833058"/>
                  <a:pt x="2833872" y="861124"/>
                  <a:pt x="2850776" y="869576"/>
                </a:cubicBezTo>
                <a:cubicBezTo>
                  <a:pt x="2950623" y="919498"/>
                  <a:pt x="2824836" y="859847"/>
                  <a:pt x="2922494" y="896470"/>
                </a:cubicBezTo>
                <a:cubicBezTo>
                  <a:pt x="2935007" y="901163"/>
                  <a:pt x="2946070" y="909136"/>
                  <a:pt x="2958353" y="914400"/>
                </a:cubicBezTo>
                <a:cubicBezTo>
                  <a:pt x="2967038" y="918122"/>
                  <a:pt x="2976282" y="920376"/>
                  <a:pt x="2985247" y="923364"/>
                </a:cubicBezTo>
                <a:cubicBezTo>
                  <a:pt x="3009192" y="947310"/>
                  <a:pt x="3004825" y="939163"/>
                  <a:pt x="3021106" y="977153"/>
                </a:cubicBezTo>
                <a:cubicBezTo>
                  <a:pt x="3024828" y="985838"/>
                  <a:pt x="3024167" y="996668"/>
                  <a:pt x="3030070" y="1004047"/>
                </a:cubicBezTo>
                <a:cubicBezTo>
                  <a:pt x="3036800" y="1012460"/>
                  <a:pt x="3047999" y="1016000"/>
                  <a:pt x="3056964" y="1021976"/>
                </a:cubicBezTo>
                <a:cubicBezTo>
                  <a:pt x="3093298" y="1076475"/>
                  <a:pt x="3059051" y="1018573"/>
                  <a:pt x="3083859" y="1084729"/>
                </a:cubicBezTo>
                <a:cubicBezTo>
                  <a:pt x="3088551" y="1097242"/>
                  <a:pt x="3096825" y="1108180"/>
                  <a:pt x="3101788" y="1120588"/>
                </a:cubicBezTo>
                <a:cubicBezTo>
                  <a:pt x="3129256" y="1189261"/>
                  <a:pt x="3103282" y="1157942"/>
                  <a:pt x="3137647" y="1192305"/>
                </a:cubicBezTo>
                <a:cubicBezTo>
                  <a:pt x="3159575" y="1301942"/>
                  <a:pt x="3134904" y="1188226"/>
                  <a:pt x="3155576" y="1264023"/>
                </a:cubicBezTo>
                <a:cubicBezTo>
                  <a:pt x="3162060" y="1287797"/>
                  <a:pt x="3173506" y="1335741"/>
                  <a:pt x="3173506" y="1335741"/>
                </a:cubicBezTo>
                <a:cubicBezTo>
                  <a:pt x="3170518" y="1350682"/>
                  <a:pt x="3167267" y="1365573"/>
                  <a:pt x="3164541" y="1380564"/>
                </a:cubicBezTo>
                <a:cubicBezTo>
                  <a:pt x="3161289" y="1398448"/>
                  <a:pt x="3159985" y="1416719"/>
                  <a:pt x="3155576" y="1434353"/>
                </a:cubicBezTo>
                <a:cubicBezTo>
                  <a:pt x="3150992" y="1452688"/>
                  <a:pt x="3148131" y="1472416"/>
                  <a:pt x="3137647" y="1488141"/>
                </a:cubicBezTo>
                <a:lnTo>
                  <a:pt x="3119717" y="1515035"/>
                </a:lnTo>
                <a:cubicBezTo>
                  <a:pt x="3100662" y="1572204"/>
                  <a:pt x="3112984" y="1511645"/>
                  <a:pt x="3146612" y="1595717"/>
                </a:cubicBezTo>
                <a:cubicBezTo>
                  <a:pt x="3152588" y="1610658"/>
                  <a:pt x="3158005" y="1625836"/>
                  <a:pt x="3164541" y="1640541"/>
                </a:cubicBezTo>
                <a:cubicBezTo>
                  <a:pt x="3169968" y="1652753"/>
                  <a:pt x="3177206" y="1664117"/>
                  <a:pt x="3182470" y="1676400"/>
                </a:cubicBezTo>
                <a:cubicBezTo>
                  <a:pt x="3204018" y="1726679"/>
                  <a:pt x="3175391" y="1679700"/>
                  <a:pt x="3209364" y="1739153"/>
                </a:cubicBezTo>
                <a:cubicBezTo>
                  <a:pt x="3214710" y="1748508"/>
                  <a:pt x="3222475" y="1756410"/>
                  <a:pt x="3227294" y="1766047"/>
                </a:cubicBezTo>
                <a:cubicBezTo>
                  <a:pt x="3244744" y="1800945"/>
                  <a:pt x="3227985" y="1788578"/>
                  <a:pt x="3245223" y="1828800"/>
                </a:cubicBezTo>
                <a:cubicBezTo>
                  <a:pt x="3249467" y="1838703"/>
                  <a:pt x="3257176" y="1846729"/>
                  <a:pt x="3263153" y="1855694"/>
                </a:cubicBezTo>
                <a:cubicBezTo>
                  <a:pt x="3260165" y="1906494"/>
                  <a:pt x="3259013" y="1957435"/>
                  <a:pt x="3254188" y="2008094"/>
                </a:cubicBezTo>
                <a:cubicBezTo>
                  <a:pt x="3252187" y="2029106"/>
                  <a:pt x="3242020" y="2050682"/>
                  <a:pt x="3236259" y="2070847"/>
                </a:cubicBezTo>
                <a:cubicBezTo>
                  <a:pt x="3232874" y="2082694"/>
                  <a:pt x="3232804" y="2095685"/>
                  <a:pt x="3227294" y="2106705"/>
                </a:cubicBezTo>
                <a:cubicBezTo>
                  <a:pt x="3223514" y="2114265"/>
                  <a:pt x="3214644" y="2118035"/>
                  <a:pt x="3209364" y="2124635"/>
                </a:cubicBezTo>
                <a:cubicBezTo>
                  <a:pt x="3175213" y="2167324"/>
                  <a:pt x="3210645" y="2138722"/>
                  <a:pt x="3164541" y="2169458"/>
                </a:cubicBezTo>
                <a:cubicBezTo>
                  <a:pt x="3161553" y="2178423"/>
                  <a:pt x="3162258" y="2189671"/>
                  <a:pt x="3155576" y="2196353"/>
                </a:cubicBezTo>
                <a:cubicBezTo>
                  <a:pt x="3148894" y="2203035"/>
                  <a:pt x="3136785" y="2200455"/>
                  <a:pt x="3128682" y="2205317"/>
                </a:cubicBezTo>
                <a:cubicBezTo>
                  <a:pt x="3121434" y="2209666"/>
                  <a:pt x="3116729" y="2217270"/>
                  <a:pt x="3110753" y="2223247"/>
                </a:cubicBezTo>
                <a:cubicBezTo>
                  <a:pt x="3113741" y="2232212"/>
                  <a:pt x="3114855" y="2242038"/>
                  <a:pt x="3119717" y="2250141"/>
                </a:cubicBezTo>
                <a:cubicBezTo>
                  <a:pt x="3124066" y="2257389"/>
                  <a:pt x="3133867" y="2260510"/>
                  <a:pt x="3137647" y="2268070"/>
                </a:cubicBezTo>
                <a:cubicBezTo>
                  <a:pt x="3146099" y="2284974"/>
                  <a:pt x="3149600" y="2303929"/>
                  <a:pt x="3155576" y="2321858"/>
                </a:cubicBezTo>
                <a:cubicBezTo>
                  <a:pt x="3158564" y="2330823"/>
                  <a:pt x="3162249" y="2339585"/>
                  <a:pt x="3164541" y="2348753"/>
                </a:cubicBezTo>
                <a:lnTo>
                  <a:pt x="3182470" y="2420470"/>
                </a:lnTo>
                <a:cubicBezTo>
                  <a:pt x="3179482" y="2498164"/>
                  <a:pt x="3181507" y="2576214"/>
                  <a:pt x="3173506" y="2653553"/>
                </a:cubicBezTo>
                <a:cubicBezTo>
                  <a:pt x="3172397" y="2664270"/>
                  <a:pt x="3159820" y="2670544"/>
                  <a:pt x="3155576" y="2680447"/>
                </a:cubicBezTo>
                <a:cubicBezTo>
                  <a:pt x="3150723" y="2691771"/>
                  <a:pt x="3150756" y="2704702"/>
                  <a:pt x="3146612" y="2716305"/>
                </a:cubicBezTo>
                <a:cubicBezTo>
                  <a:pt x="3135787" y="2746615"/>
                  <a:pt x="3118559" y="2774729"/>
                  <a:pt x="3110753" y="2805953"/>
                </a:cubicBezTo>
                <a:cubicBezTo>
                  <a:pt x="3094225" y="2872062"/>
                  <a:pt x="3111986" y="2812041"/>
                  <a:pt x="3083859" y="2877670"/>
                </a:cubicBezTo>
                <a:cubicBezTo>
                  <a:pt x="3080137" y="2886356"/>
                  <a:pt x="3080564" y="2897004"/>
                  <a:pt x="3074894" y="2904564"/>
                </a:cubicBezTo>
                <a:cubicBezTo>
                  <a:pt x="3062216" y="2921468"/>
                  <a:pt x="3045011" y="2934447"/>
                  <a:pt x="3030070" y="2949388"/>
                </a:cubicBezTo>
                <a:cubicBezTo>
                  <a:pt x="3021105" y="2958353"/>
                  <a:pt x="3013725" y="2969250"/>
                  <a:pt x="3003176" y="2976282"/>
                </a:cubicBezTo>
                <a:cubicBezTo>
                  <a:pt x="2994211" y="2982258"/>
                  <a:pt x="2984462" y="2987199"/>
                  <a:pt x="2976282" y="2994211"/>
                </a:cubicBezTo>
                <a:cubicBezTo>
                  <a:pt x="2922138" y="3040620"/>
                  <a:pt x="2962946" y="3022562"/>
                  <a:pt x="2913529" y="3039035"/>
                </a:cubicBezTo>
                <a:cubicBezTo>
                  <a:pt x="2910541" y="3048000"/>
                  <a:pt x="2903228" y="3056574"/>
                  <a:pt x="2904564" y="3065929"/>
                </a:cubicBezTo>
                <a:cubicBezTo>
                  <a:pt x="2906454" y="3079159"/>
                  <a:pt x="2917066" y="3089576"/>
                  <a:pt x="2922494" y="3101788"/>
                </a:cubicBezTo>
                <a:cubicBezTo>
                  <a:pt x="2936784" y="3133940"/>
                  <a:pt x="2939532" y="3143938"/>
                  <a:pt x="2949388" y="3173505"/>
                </a:cubicBezTo>
                <a:cubicBezTo>
                  <a:pt x="2946400" y="3221317"/>
                  <a:pt x="2946896" y="3269475"/>
                  <a:pt x="2940423" y="3316941"/>
                </a:cubicBezTo>
                <a:cubicBezTo>
                  <a:pt x="2937869" y="3335667"/>
                  <a:pt x="2928470" y="3352800"/>
                  <a:pt x="2922494" y="3370729"/>
                </a:cubicBezTo>
                <a:cubicBezTo>
                  <a:pt x="2919506" y="3379694"/>
                  <a:pt x="2915821" y="3388456"/>
                  <a:pt x="2913529" y="3397623"/>
                </a:cubicBezTo>
                <a:cubicBezTo>
                  <a:pt x="2910541" y="3409576"/>
                  <a:pt x="2909417" y="3422157"/>
                  <a:pt x="2904564" y="3433482"/>
                </a:cubicBezTo>
                <a:cubicBezTo>
                  <a:pt x="2900320" y="3443385"/>
                  <a:pt x="2892611" y="3451411"/>
                  <a:pt x="2886635" y="3460376"/>
                </a:cubicBezTo>
                <a:cubicBezTo>
                  <a:pt x="2881624" y="3480420"/>
                  <a:pt x="2868470" y="3536929"/>
                  <a:pt x="2859741" y="3550023"/>
                </a:cubicBezTo>
                <a:cubicBezTo>
                  <a:pt x="2853765" y="3558988"/>
                  <a:pt x="2846630" y="3567280"/>
                  <a:pt x="2841812" y="3576917"/>
                </a:cubicBezTo>
                <a:cubicBezTo>
                  <a:pt x="2837586" y="3585369"/>
                  <a:pt x="2836569" y="3595125"/>
                  <a:pt x="2832847" y="3603811"/>
                </a:cubicBezTo>
                <a:cubicBezTo>
                  <a:pt x="2827583" y="3616094"/>
                  <a:pt x="2820181" y="3627387"/>
                  <a:pt x="2814917" y="3639670"/>
                </a:cubicBezTo>
                <a:cubicBezTo>
                  <a:pt x="2811195" y="3648355"/>
                  <a:pt x="2811623" y="3659004"/>
                  <a:pt x="2805953" y="3666564"/>
                </a:cubicBezTo>
                <a:cubicBezTo>
                  <a:pt x="2793275" y="3683468"/>
                  <a:pt x="2776070" y="3696447"/>
                  <a:pt x="2761129" y="3711388"/>
                </a:cubicBezTo>
                <a:lnTo>
                  <a:pt x="2734235" y="3738282"/>
                </a:lnTo>
                <a:cubicBezTo>
                  <a:pt x="2725270" y="3747247"/>
                  <a:pt x="2719368" y="3761167"/>
                  <a:pt x="2707341" y="3765176"/>
                </a:cubicBezTo>
                <a:lnTo>
                  <a:pt x="2680447" y="3774141"/>
                </a:lnTo>
                <a:cubicBezTo>
                  <a:pt x="2674470" y="3780117"/>
                  <a:pt x="2670431" y="3789102"/>
                  <a:pt x="2662517" y="3792070"/>
                </a:cubicBezTo>
                <a:cubicBezTo>
                  <a:pt x="2645498" y="3798452"/>
                  <a:pt x="2626473" y="3797092"/>
                  <a:pt x="2608729" y="3801035"/>
                </a:cubicBezTo>
                <a:cubicBezTo>
                  <a:pt x="2599504" y="3803085"/>
                  <a:pt x="2590800" y="3807012"/>
                  <a:pt x="2581835" y="3810000"/>
                </a:cubicBezTo>
                <a:cubicBezTo>
                  <a:pt x="2569882" y="3807012"/>
                  <a:pt x="2557823" y="3804420"/>
                  <a:pt x="2545976" y="3801035"/>
                </a:cubicBezTo>
                <a:cubicBezTo>
                  <a:pt x="2536890" y="3798439"/>
                  <a:pt x="2527534" y="3787844"/>
                  <a:pt x="2519082" y="3792070"/>
                </a:cubicBezTo>
                <a:cubicBezTo>
                  <a:pt x="2510630" y="3796296"/>
                  <a:pt x="2512409" y="3809797"/>
                  <a:pt x="2510117" y="3818964"/>
                </a:cubicBezTo>
                <a:cubicBezTo>
                  <a:pt x="2494608" y="3881001"/>
                  <a:pt x="2512739" y="3846409"/>
                  <a:pt x="2483223" y="3890682"/>
                </a:cubicBezTo>
                <a:cubicBezTo>
                  <a:pt x="2477247" y="3908611"/>
                  <a:pt x="2475778" y="3928745"/>
                  <a:pt x="2465294" y="3944470"/>
                </a:cubicBezTo>
                <a:cubicBezTo>
                  <a:pt x="2410098" y="4027261"/>
                  <a:pt x="2480538" y="3925413"/>
                  <a:pt x="2429435" y="3989294"/>
                </a:cubicBezTo>
                <a:cubicBezTo>
                  <a:pt x="2422705" y="3997707"/>
                  <a:pt x="2417768" y="4007421"/>
                  <a:pt x="2411506" y="4016188"/>
                </a:cubicBezTo>
                <a:cubicBezTo>
                  <a:pt x="2402822" y="4028346"/>
                  <a:pt x="2393180" y="4039807"/>
                  <a:pt x="2384612" y="4052047"/>
                </a:cubicBezTo>
                <a:cubicBezTo>
                  <a:pt x="2366356" y="4078127"/>
                  <a:pt x="2355247" y="4104225"/>
                  <a:pt x="2330823" y="4123764"/>
                </a:cubicBezTo>
                <a:cubicBezTo>
                  <a:pt x="2322410" y="4130495"/>
                  <a:pt x="2313284" y="4136348"/>
                  <a:pt x="2303929" y="4141694"/>
                </a:cubicBezTo>
                <a:cubicBezTo>
                  <a:pt x="2292326" y="4148324"/>
                  <a:pt x="2280023" y="4153647"/>
                  <a:pt x="2268070" y="4159623"/>
                </a:cubicBezTo>
                <a:cubicBezTo>
                  <a:pt x="2262094" y="4165600"/>
                  <a:pt x="2257389" y="4173204"/>
                  <a:pt x="2250141" y="4177553"/>
                </a:cubicBezTo>
                <a:cubicBezTo>
                  <a:pt x="2227222" y="4191304"/>
                  <a:pt x="2178423" y="4213411"/>
                  <a:pt x="2178423" y="4213411"/>
                </a:cubicBezTo>
                <a:cubicBezTo>
                  <a:pt x="2172447" y="4219388"/>
                  <a:pt x="2168054" y="4227561"/>
                  <a:pt x="2160494" y="4231341"/>
                </a:cubicBezTo>
                <a:cubicBezTo>
                  <a:pt x="2149474" y="4236851"/>
                  <a:pt x="2136482" y="4236920"/>
                  <a:pt x="2124635" y="4240305"/>
                </a:cubicBezTo>
                <a:cubicBezTo>
                  <a:pt x="2115549" y="4242901"/>
                  <a:pt x="2106589" y="4245952"/>
                  <a:pt x="2097741" y="4249270"/>
                </a:cubicBezTo>
                <a:cubicBezTo>
                  <a:pt x="1977905" y="4294210"/>
                  <a:pt x="2117201" y="4246121"/>
                  <a:pt x="2017059" y="4276164"/>
                </a:cubicBezTo>
                <a:cubicBezTo>
                  <a:pt x="1998956" y="4281595"/>
                  <a:pt x="1981200" y="4288118"/>
                  <a:pt x="1963270" y="4294094"/>
                </a:cubicBezTo>
                <a:lnTo>
                  <a:pt x="1936376" y="4303058"/>
                </a:lnTo>
                <a:lnTo>
                  <a:pt x="1909482" y="4312023"/>
                </a:lnTo>
                <a:cubicBezTo>
                  <a:pt x="1908935" y="4311932"/>
                  <a:pt x="1840414" y="4303385"/>
                  <a:pt x="1828800" y="4294094"/>
                </a:cubicBezTo>
                <a:cubicBezTo>
                  <a:pt x="1820387" y="4287363"/>
                  <a:pt x="1817601" y="4275613"/>
                  <a:pt x="1810870" y="4267200"/>
                </a:cubicBezTo>
                <a:cubicBezTo>
                  <a:pt x="1796269" y="4248949"/>
                  <a:pt x="1786020" y="4244656"/>
                  <a:pt x="1766047" y="4231341"/>
                </a:cubicBezTo>
                <a:cubicBezTo>
                  <a:pt x="1758079" y="4255244"/>
                  <a:pt x="1753921" y="4271942"/>
                  <a:pt x="1739153" y="4294094"/>
                </a:cubicBezTo>
                <a:cubicBezTo>
                  <a:pt x="1725888" y="4313991"/>
                  <a:pt x="1677514" y="4341163"/>
                  <a:pt x="1667435" y="4347882"/>
                </a:cubicBezTo>
                <a:lnTo>
                  <a:pt x="1640541" y="4365811"/>
                </a:lnTo>
                <a:cubicBezTo>
                  <a:pt x="1631576" y="4371788"/>
                  <a:pt x="1624100" y="4381128"/>
                  <a:pt x="1613647" y="4383741"/>
                </a:cubicBezTo>
                <a:lnTo>
                  <a:pt x="1577788" y="4392705"/>
                </a:lnTo>
                <a:cubicBezTo>
                  <a:pt x="1565835" y="4398682"/>
                  <a:pt x="1553532" y="4404005"/>
                  <a:pt x="1541929" y="4410635"/>
                </a:cubicBezTo>
                <a:cubicBezTo>
                  <a:pt x="1521183" y="4422490"/>
                  <a:pt x="1503253" y="4440475"/>
                  <a:pt x="1479176" y="4446494"/>
                </a:cubicBezTo>
                <a:cubicBezTo>
                  <a:pt x="1443908" y="4455311"/>
                  <a:pt x="1406088" y="4452927"/>
                  <a:pt x="1371600" y="4464423"/>
                </a:cubicBezTo>
                <a:lnTo>
                  <a:pt x="1317812" y="4482353"/>
                </a:lnTo>
                <a:cubicBezTo>
                  <a:pt x="1308847" y="4485341"/>
                  <a:pt x="1300085" y="4489025"/>
                  <a:pt x="1290917" y="4491317"/>
                </a:cubicBezTo>
                <a:cubicBezTo>
                  <a:pt x="1278964" y="4494305"/>
                  <a:pt x="1266905" y="4496897"/>
                  <a:pt x="1255059" y="4500282"/>
                </a:cubicBezTo>
                <a:cubicBezTo>
                  <a:pt x="1245973" y="4502878"/>
                  <a:pt x="1237462" y="4507557"/>
                  <a:pt x="1228164" y="4509247"/>
                </a:cubicBezTo>
                <a:cubicBezTo>
                  <a:pt x="1165706" y="4520603"/>
                  <a:pt x="1067560" y="4523767"/>
                  <a:pt x="1013012" y="4527176"/>
                </a:cubicBezTo>
                <a:cubicBezTo>
                  <a:pt x="995082" y="4530164"/>
                  <a:pt x="977400" y="4536141"/>
                  <a:pt x="959223" y="4536141"/>
                </a:cubicBezTo>
                <a:cubicBezTo>
                  <a:pt x="936692" y="4536141"/>
                  <a:pt x="923564" y="4518311"/>
                  <a:pt x="905435" y="4509247"/>
                </a:cubicBezTo>
                <a:cubicBezTo>
                  <a:pt x="896983" y="4505021"/>
                  <a:pt x="886993" y="4504508"/>
                  <a:pt x="878541" y="4500282"/>
                </a:cubicBezTo>
                <a:cubicBezTo>
                  <a:pt x="770902" y="4446463"/>
                  <a:pt x="917092" y="4514449"/>
                  <a:pt x="833717" y="4464423"/>
                </a:cubicBezTo>
                <a:cubicBezTo>
                  <a:pt x="825614" y="4459561"/>
                  <a:pt x="815275" y="4459684"/>
                  <a:pt x="806823" y="4455458"/>
                </a:cubicBezTo>
                <a:cubicBezTo>
                  <a:pt x="742132" y="4423112"/>
                  <a:pt x="822656" y="4451035"/>
                  <a:pt x="744070" y="4419600"/>
                </a:cubicBezTo>
                <a:cubicBezTo>
                  <a:pt x="726523" y="4412581"/>
                  <a:pt x="707830" y="4408689"/>
                  <a:pt x="690282" y="4401670"/>
                </a:cubicBezTo>
                <a:cubicBezTo>
                  <a:pt x="654425" y="4387327"/>
                  <a:pt x="639353" y="4378143"/>
                  <a:pt x="600635" y="4374776"/>
                </a:cubicBezTo>
                <a:cubicBezTo>
                  <a:pt x="546966" y="4370109"/>
                  <a:pt x="493058" y="4368799"/>
                  <a:pt x="439270" y="4365811"/>
                </a:cubicBezTo>
                <a:cubicBezTo>
                  <a:pt x="430305" y="4362823"/>
                  <a:pt x="421642" y="4358700"/>
                  <a:pt x="412376" y="4356847"/>
                </a:cubicBezTo>
                <a:cubicBezTo>
                  <a:pt x="336467" y="4341665"/>
                  <a:pt x="368953" y="4354955"/>
                  <a:pt x="304800" y="4338917"/>
                </a:cubicBezTo>
                <a:cubicBezTo>
                  <a:pt x="260270" y="4327785"/>
                  <a:pt x="293369" y="4331269"/>
                  <a:pt x="242047" y="4312023"/>
                </a:cubicBezTo>
                <a:cubicBezTo>
                  <a:pt x="230511" y="4307697"/>
                  <a:pt x="217989" y="4306598"/>
                  <a:pt x="206188" y="4303058"/>
                </a:cubicBezTo>
                <a:cubicBezTo>
                  <a:pt x="188086" y="4297627"/>
                  <a:pt x="152400" y="4285129"/>
                  <a:pt x="152400" y="4285129"/>
                </a:cubicBezTo>
                <a:cubicBezTo>
                  <a:pt x="146423" y="4279153"/>
                  <a:pt x="139541" y="4273962"/>
                  <a:pt x="134470" y="4267200"/>
                </a:cubicBezTo>
                <a:cubicBezTo>
                  <a:pt x="121541" y="4249961"/>
                  <a:pt x="98612" y="4213411"/>
                  <a:pt x="98612" y="4213411"/>
                </a:cubicBezTo>
                <a:cubicBezTo>
                  <a:pt x="95624" y="4198470"/>
                  <a:pt x="93656" y="4183288"/>
                  <a:pt x="89647" y="4168588"/>
                </a:cubicBezTo>
                <a:cubicBezTo>
                  <a:pt x="84674" y="4150355"/>
                  <a:pt x="71717" y="4114800"/>
                  <a:pt x="71717" y="4114800"/>
                </a:cubicBezTo>
                <a:cubicBezTo>
                  <a:pt x="68729" y="4096870"/>
                  <a:pt x="66318" y="4078835"/>
                  <a:pt x="62753" y="4061011"/>
                </a:cubicBezTo>
                <a:cubicBezTo>
                  <a:pt x="33970" y="3917095"/>
                  <a:pt x="76143" y="4152591"/>
                  <a:pt x="44823" y="3980329"/>
                </a:cubicBezTo>
                <a:cubicBezTo>
                  <a:pt x="41572" y="3962446"/>
                  <a:pt x="39424" y="3944365"/>
                  <a:pt x="35859" y="3926541"/>
                </a:cubicBezTo>
                <a:cubicBezTo>
                  <a:pt x="23985" y="3867169"/>
                  <a:pt x="26707" y="3911508"/>
                  <a:pt x="17929" y="3836894"/>
                </a:cubicBezTo>
                <a:cubicBezTo>
                  <a:pt x="-11089" y="3590250"/>
                  <a:pt x="25244" y="3852253"/>
                  <a:pt x="0" y="3675529"/>
                </a:cubicBezTo>
                <a:cubicBezTo>
                  <a:pt x="4188" y="3524742"/>
                  <a:pt x="5571" y="3354875"/>
                  <a:pt x="17929" y="3200400"/>
                </a:cubicBezTo>
                <a:cubicBezTo>
                  <a:pt x="19850" y="3176385"/>
                  <a:pt x="24233" y="3152627"/>
                  <a:pt x="26894" y="3128682"/>
                </a:cubicBezTo>
                <a:cubicBezTo>
                  <a:pt x="30211" y="3098834"/>
                  <a:pt x="29344" y="3068351"/>
                  <a:pt x="35859" y="3039035"/>
                </a:cubicBezTo>
                <a:cubicBezTo>
                  <a:pt x="41398" y="3014111"/>
                  <a:pt x="54365" y="2991432"/>
                  <a:pt x="62753" y="2967317"/>
                </a:cubicBezTo>
                <a:cubicBezTo>
                  <a:pt x="78275" y="2922691"/>
                  <a:pt x="92635" y="2877670"/>
                  <a:pt x="107576" y="2832847"/>
                </a:cubicBezTo>
                <a:cubicBezTo>
                  <a:pt x="113553" y="2814917"/>
                  <a:pt x="117054" y="2795962"/>
                  <a:pt x="125506" y="2779058"/>
                </a:cubicBezTo>
                <a:lnTo>
                  <a:pt x="152400" y="2725270"/>
                </a:lnTo>
                <a:cubicBezTo>
                  <a:pt x="162047" y="2686680"/>
                  <a:pt x="164834" y="2679578"/>
                  <a:pt x="170329" y="2635623"/>
                </a:cubicBezTo>
                <a:cubicBezTo>
                  <a:pt x="178380" y="2571213"/>
                  <a:pt x="176004" y="2549377"/>
                  <a:pt x="188259" y="2492188"/>
                </a:cubicBezTo>
                <a:cubicBezTo>
                  <a:pt x="193422" y="2468093"/>
                  <a:pt x="200212" y="2444376"/>
                  <a:pt x="206188" y="2420470"/>
                </a:cubicBezTo>
                <a:cubicBezTo>
                  <a:pt x="209176" y="2408517"/>
                  <a:pt x="210577" y="2396051"/>
                  <a:pt x="215153" y="2384611"/>
                </a:cubicBezTo>
                <a:cubicBezTo>
                  <a:pt x="224624" y="2360934"/>
                  <a:pt x="235021" y="2337484"/>
                  <a:pt x="242047" y="2312894"/>
                </a:cubicBezTo>
                <a:cubicBezTo>
                  <a:pt x="245432" y="2301047"/>
                  <a:pt x="248339" y="2289063"/>
                  <a:pt x="251012" y="2277035"/>
                </a:cubicBezTo>
                <a:cubicBezTo>
                  <a:pt x="254317" y="2262161"/>
                  <a:pt x="255677" y="2246829"/>
                  <a:pt x="259976" y="2232211"/>
                </a:cubicBezTo>
                <a:cubicBezTo>
                  <a:pt x="288606" y="2134868"/>
                  <a:pt x="282981" y="2150343"/>
                  <a:pt x="313764" y="2088776"/>
                </a:cubicBezTo>
                <a:cubicBezTo>
                  <a:pt x="316752" y="2070847"/>
                  <a:pt x="319164" y="2052812"/>
                  <a:pt x="322729" y="2034988"/>
                </a:cubicBezTo>
                <a:cubicBezTo>
                  <a:pt x="338658" y="1955348"/>
                  <a:pt x="335138" y="2036401"/>
                  <a:pt x="349623" y="1891553"/>
                </a:cubicBezTo>
                <a:lnTo>
                  <a:pt x="367553" y="1712258"/>
                </a:lnTo>
                <a:cubicBezTo>
                  <a:pt x="370541" y="1682376"/>
                  <a:pt x="371580" y="1652234"/>
                  <a:pt x="376517" y="1622611"/>
                </a:cubicBezTo>
                <a:cubicBezTo>
                  <a:pt x="379505" y="1604682"/>
                  <a:pt x="381917" y="1586647"/>
                  <a:pt x="385482" y="1568823"/>
                </a:cubicBezTo>
                <a:cubicBezTo>
                  <a:pt x="387898" y="1556741"/>
                  <a:pt x="392421" y="1545117"/>
                  <a:pt x="394447" y="1532964"/>
                </a:cubicBezTo>
                <a:cubicBezTo>
                  <a:pt x="398408" y="1509200"/>
                  <a:pt x="399451" y="1485011"/>
                  <a:pt x="403412" y="1461247"/>
                </a:cubicBezTo>
                <a:cubicBezTo>
                  <a:pt x="405437" y="1449094"/>
                  <a:pt x="409703" y="1437415"/>
                  <a:pt x="412376" y="1425388"/>
                </a:cubicBezTo>
                <a:cubicBezTo>
                  <a:pt x="415681" y="1410514"/>
                  <a:pt x="417645" y="1395346"/>
                  <a:pt x="421341" y="1380564"/>
                </a:cubicBezTo>
                <a:cubicBezTo>
                  <a:pt x="423633" y="1371397"/>
                  <a:pt x="427710" y="1362756"/>
                  <a:pt x="430306" y="1353670"/>
                </a:cubicBezTo>
                <a:cubicBezTo>
                  <a:pt x="433691" y="1341823"/>
                  <a:pt x="436282" y="1329764"/>
                  <a:pt x="439270" y="1317811"/>
                </a:cubicBezTo>
                <a:cubicBezTo>
                  <a:pt x="442258" y="1290917"/>
                  <a:pt x="444408" y="1263917"/>
                  <a:pt x="448235" y="1237129"/>
                </a:cubicBezTo>
                <a:cubicBezTo>
                  <a:pt x="450390" y="1222045"/>
                  <a:pt x="454883" y="1207365"/>
                  <a:pt x="457200" y="1192305"/>
                </a:cubicBezTo>
                <a:cubicBezTo>
                  <a:pt x="460863" y="1168493"/>
                  <a:pt x="462590" y="1144413"/>
                  <a:pt x="466164" y="1120588"/>
                </a:cubicBezTo>
                <a:cubicBezTo>
                  <a:pt x="498582" y="904470"/>
                  <a:pt x="471942" y="1087852"/>
                  <a:pt x="493059" y="968188"/>
                </a:cubicBezTo>
                <a:cubicBezTo>
                  <a:pt x="499377" y="932388"/>
                  <a:pt x="499492" y="895099"/>
                  <a:pt x="510988" y="860611"/>
                </a:cubicBezTo>
                <a:cubicBezTo>
                  <a:pt x="527008" y="812551"/>
                  <a:pt x="514493" y="853804"/>
                  <a:pt x="528917" y="788894"/>
                </a:cubicBezTo>
                <a:cubicBezTo>
                  <a:pt x="531590" y="776866"/>
                  <a:pt x="535466" y="765117"/>
                  <a:pt x="537882" y="753035"/>
                </a:cubicBezTo>
                <a:cubicBezTo>
                  <a:pt x="541447" y="735211"/>
                  <a:pt x="542904" y="716991"/>
                  <a:pt x="546847" y="699247"/>
                </a:cubicBezTo>
                <a:cubicBezTo>
                  <a:pt x="548897" y="690022"/>
                  <a:pt x="553216" y="681439"/>
                  <a:pt x="555812" y="672353"/>
                </a:cubicBezTo>
                <a:cubicBezTo>
                  <a:pt x="559197" y="660506"/>
                  <a:pt x="561236" y="648295"/>
                  <a:pt x="564776" y="636494"/>
                </a:cubicBezTo>
                <a:cubicBezTo>
                  <a:pt x="572922" y="609340"/>
                  <a:pt x="582705" y="582705"/>
                  <a:pt x="591670" y="555811"/>
                </a:cubicBezTo>
                <a:cubicBezTo>
                  <a:pt x="594658" y="546846"/>
                  <a:pt x="598343" y="538084"/>
                  <a:pt x="600635" y="528917"/>
                </a:cubicBezTo>
                <a:cubicBezTo>
                  <a:pt x="603623" y="516964"/>
                  <a:pt x="607184" y="505140"/>
                  <a:pt x="609600" y="493058"/>
                </a:cubicBezTo>
                <a:cubicBezTo>
                  <a:pt x="613165" y="475234"/>
                  <a:pt x="614156" y="456904"/>
                  <a:pt x="618564" y="439270"/>
                </a:cubicBezTo>
                <a:cubicBezTo>
                  <a:pt x="623148" y="420935"/>
                  <a:pt x="630517" y="403411"/>
                  <a:pt x="636494" y="385482"/>
                </a:cubicBezTo>
                <a:cubicBezTo>
                  <a:pt x="639482" y="376517"/>
                  <a:pt x="643167" y="367756"/>
                  <a:pt x="645459" y="358588"/>
                </a:cubicBezTo>
                <a:cubicBezTo>
                  <a:pt x="648332" y="347093"/>
                  <a:pt x="656956" y="308700"/>
                  <a:pt x="663388" y="295835"/>
                </a:cubicBezTo>
                <a:cubicBezTo>
                  <a:pt x="668206" y="286198"/>
                  <a:pt x="675341" y="277906"/>
                  <a:pt x="681317" y="268941"/>
                </a:cubicBezTo>
                <a:cubicBezTo>
                  <a:pt x="704331" y="176887"/>
                  <a:pt x="673049" y="290992"/>
                  <a:pt x="708212" y="197223"/>
                </a:cubicBezTo>
                <a:cubicBezTo>
                  <a:pt x="712538" y="185687"/>
                  <a:pt x="712850" y="172900"/>
                  <a:pt x="717176" y="161364"/>
                </a:cubicBezTo>
                <a:cubicBezTo>
                  <a:pt x="721868" y="148851"/>
                  <a:pt x="729842" y="137788"/>
                  <a:pt x="735106" y="125505"/>
                </a:cubicBezTo>
                <a:cubicBezTo>
                  <a:pt x="742987" y="107115"/>
                  <a:pt x="751070" y="66904"/>
                  <a:pt x="762000" y="53788"/>
                </a:cubicBezTo>
                <a:cubicBezTo>
                  <a:pt x="768050" y="46529"/>
                  <a:pt x="779628" y="46676"/>
                  <a:pt x="788894" y="44823"/>
                </a:cubicBezTo>
                <a:cubicBezTo>
                  <a:pt x="809614" y="40679"/>
                  <a:pt x="830838" y="39530"/>
                  <a:pt x="851647" y="35858"/>
                </a:cubicBezTo>
                <a:cubicBezTo>
                  <a:pt x="1021840" y="5824"/>
                  <a:pt x="861863" y="22342"/>
                  <a:pt x="1102659" y="8964"/>
                </a:cubicBezTo>
                <a:cubicBezTo>
                  <a:pt x="1114612" y="5976"/>
                  <a:pt x="1126197" y="0"/>
                  <a:pt x="1138517" y="0"/>
                </a:cubicBezTo>
                <a:cubicBezTo>
                  <a:pt x="1173765" y="0"/>
                  <a:pt x="1226777" y="9652"/>
                  <a:pt x="1264023" y="17929"/>
                </a:cubicBezTo>
                <a:cubicBezTo>
                  <a:pt x="1276050" y="20602"/>
                  <a:pt x="1287729" y="24869"/>
                  <a:pt x="1299882" y="26894"/>
                </a:cubicBezTo>
                <a:cubicBezTo>
                  <a:pt x="1346632" y="34685"/>
                  <a:pt x="1373329" y="33070"/>
                  <a:pt x="1416423" y="44823"/>
                </a:cubicBezTo>
                <a:cubicBezTo>
                  <a:pt x="1434657" y="49796"/>
                  <a:pt x="1454487" y="52270"/>
                  <a:pt x="1470212" y="62753"/>
                </a:cubicBezTo>
                <a:cubicBezTo>
                  <a:pt x="1479177" y="68729"/>
                  <a:pt x="1486981" y="77000"/>
                  <a:pt x="1497106" y="80682"/>
                </a:cubicBezTo>
                <a:cubicBezTo>
                  <a:pt x="1520264" y="89103"/>
                  <a:pt x="1568823" y="98611"/>
                  <a:pt x="1568823" y="98611"/>
                </a:cubicBezTo>
                <a:cubicBezTo>
                  <a:pt x="1614256" y="144044"/>
                  <a:pt x="1555457" y="90590"/>
                  <a:pt x="1613647" y="125505"/>
                </a:cubicBezTo>
                <a:cubicBezTo>
                  <a:pt x="1620895" y="129854"/>
                  <a:pt x="1624329" y="139086"/>
                  <a:pt x="1631576" y="143435"/>
                </a:cubicBezTo>
                <a:cubicBezTo>
                  <a:pt x="1639679" y="148297"/>
                  <a:pt x="1649035" y="151876"/>
                  <a:pt x="1658470" y="152400"/>
                </a:cubicBezTo>
                <a:cubicBezTo>
                  <a:pt x="1703225" y="154886"/>
                  <a:pt x="1748117" y="152400"/>
                  <a:pt x="1792941" y="152400"/>
                </a:cubicBezTo>
                <a:lnTo>
                  <a:pt x="1766047" y="161364"/>
                </a:ln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Shape 39">
            <a:extLst>
              <a:ext uri="{FF2B5EF4-FFF2-40B4-BE49-F238E27FC236}">
                <a16:creationId xmlns:a16="http://schemas.microsoft.com/office/drawing/2014/main" xmlns="" id="{FE05E021-5D06-45AA-A4AD-9C5C868D073F}"/>
              </a:ext>
            </a:extLst>
          </p:cNvPr>
          <p:cNvSpPr/>
          <p:nvPr/>
        </p:nvSpPr>
        <p:spPr>
          <a:xfrm rot="4836584">
            <a:off x="6772560" y="1442115"/>
            <a:ext cx="2731285" cy="3796786"/>
          </a:xfrm>
          <a:custGeom>
            <a:avLst/>
            <a:gdLst>
              <a:gd name="connsiteX0" fmla="*/ 1667435 w 3263153"/>
              <a:gd name="connsiteY0" fmla="*/ 143435 h 4536141"/>
              <a:gd name="connsiteX1" fmla="*/ 1667435 w 3263153"/>
              <a:gd name="connsiteY1" fmla="*/ 143435 h 4536141"/>
              <a:gd name="connsiteX2" fmla="*/ 1775012 w 3263153"/>
              <a:gd name="connsiteY2" fmla="*/ 152400 h 4536141"/>
              <a:gd name="connsiteX3" fmla="*/ 1963270 w 3263153"/>
              <a:gd name="connsiteY3" fmla="*/ 161364 h 4536141"/>
              <a:gd name="connsiteX4" fmla="*/ 1999129 w 3263153"/>
              <a:gd name="connsiteY4" fmla="*/ 170329 h 4536141"/>
              <a:gd name="connsiteX5" fmla="*/ 2088776 w 3263153"/>
              <a:gd name="connsiteY5" fmla="*/ 197223 h 4536141"/>
              <a:gd name="connsiteX6" fmla="*/ 2133600 w 3263153"/>
              <a:gd name="connsiteY6" fmla="*/ 206188 h 4536141"/>
              <a:gd name="connsiteX7" fmla="*/ 2160494 w 3263153"/>
              <a:gd name="connsiteY7" fmla="*/ 215153 h 4536141"/>
              <a:gd name="connsiteX8" fmla="*/ 2232212 w 3263153"/>
              <a:gd name="connsiteY8" fmla="*/ 233082 h 4536141"/>
              <a:gd name="connsiteX9" fmla="*/ 2294964 w 3263153"/>
              <a:gd name="connsiteY9" fmla="*/ 268941 h 4536141"/>
              <a:gd name="connsiteX10" fmla="*/ 2330823 w 3263153"/>
              <a:gd name="connsiteY10" fmla="*/ 277905 h 4536141"/>
              <a:gd name="connsiteX11" fmla="*/ 2393576 w 3263153"/>
              <a:gd name="connsiteY11" fmla="*/ 331694 h 4536141"/>
              <a:gd name="connsiteX12" fmla="*/ 2429435 w 3263153"/>
              <a:gd name="connsiteY12" fmla="*/ 367553 h 4536141"/>
              <a:gd name="connsiteX13" fmla="*/ 2465294 w 3263153"/>
              <a:gd name="connsiteY13" fmla="*/ 412376 h 4536141"/>
              <a:gd name="connsiteX14" fmla="*/ 2492188 w 3263153"/>
              <a:gd name="connsiteY14" fmla="*/ 466164 h 4536141"/>
              <a:gd name="connsiteX15" fmla="*/ 2510117 w 3263153"/>
              <a:gd name="connsiteY15" fmla="*/ 519953 h 4536141"/>
              <a:gd name="connsiteX16" fmla="*/ 2519082 w 3263153"/>
              <a:gd name="connsiteY16" fmla="*/ 546847 h 4536141"/>
              <a:gd name="connsiteX17" fmla="*/ 2528047 w 3263153"/>
              <a:gd name="connsiteY17" fmla="*/ 582705 h 4536141"/>
              <a:gd name="connsiteX18" fmla="*/ 2563906 w 3263153"/>
              <a:gd name="connsiteY18" fmla="*/ 591670 h 4536141"/>
              <a:gd name="connsiteX19" fmla="*/ 2617694 w 3263153"/>
              <a:gd name="connsiteY19" fmla="*/ 609600 h 4536141"/>
              <a:gd name="connsiteX20" fmla="*/ 2644588 w 3263153"/>
              <a:gd name="connsiteY20" fmla="*/ 627529 h 4536141"/>
              <a:gd name="connsiteX21" fmla="*/ 2707341 w 3263153"/>
              <a:gd name="connsiteY21" fmla="*/ 672353 h 4536141"/>
              <a:gd name="connsiteX22" fmla="*/ 2725270 w 3263153"/>
              <a:gd name="connsiteY22" fmla="*/ 699247 h 4536141"/>
              <a:gd name="connsiteX23" fmla="*/ 2779059 w 3263153"/>
              <a:gd name="connsiteY23" fmla="*/ 744070 h 4536141"/>
              <a:gd name="connsiteX24" fmla="*/ 2796988 w 3263153"/>
              <a:gd name="connsiteY24" fmla="*/ 770964 h 4536141"/>
              <a:gd name="connsiteX25" fmla="*/ 2832847 w 3263153"/>
              <a:gd name="connsiteY25" fmla="*/ 815788 h 4536141"/>
              <a:gd name="connsiteX26" fmla="*/ 2850776 w 3263153"/>
              <a:gd name="connsiteY26" fmla="*/ 869576 h 4536141"/>
              <a:gd name="connsiteX27" fmla="*/ 2922494 w 3263153"/>
              <a:gd name="connsiteY27" fmla="*/ 896470 h 4536141"/>
              <a:gd name="connsiteX28" fmla="*/ 2958353 w 3263153"/>
              <a:gd name="connsiteY28" fmla="*/ 914400 h 4536141"/>
              <a:gd name="connsiteX29" fmla="*/ 2985247 w 3263153"/>
              <a:gd name="connsiteY29" fmla="*/ 923364 h 4536141"/>
              <a:gd name="connsiteX30" fmla="*/ 3021106 w 3263153"/>
              <a:gd name="connsiteY30" fmla="*/ 977153 h 4536141"/>
              <a:gd name="connsiteX31" fmla="*/ 3030070 w 3263153"/>
              <a:gd name="connsiteY31" fmla="*/ 1004047 h 4536141"/>
              <a:gd name="connsiteX32" fmla="*/ 3056964 w 3263153"/>
              <a:gd name="connsiteY32" fmla="*/ 1021976 h 4536141"/>
              <a:gd name="connsiteX33" fmla="*/ 3083859 w 3263153"/>
              <a:gd name="connsiteY33" fmla="*/ 1084729 h 4536141"/>
              <a:gd name="connsiteX34" fmla="*/ 3101788 w 3263153"/>
              <a:gd name="connsiteY34" fmla="*/ 1120588 h 4536141"/>
              <a:gd name="connsiteX35" fmla="*/ 3137647 w 3263153"/>
              <a:gd name="connsiteY35" fmla="*/ 1192305 h 4536141"/>
              <a:gd name="connsiteX36" fmla="*/ 3155576 w 3263153"/>
              <a:gd name="connsiteY36" fmla="*/ 1264023 h 4536141"/>
              <a:gd name="connsiteX37" fmla="*/ 3173506 w 3263153"/>
              <a:gd name="connsiteY37" fmla="*/ 1335741 h 4536141"/>
              <a:gd name="connsiteX38" fmla="*/ 3164541 w 3263153"/>
              <a:gd name="connsiteY38" fmla="*/ 1380564 h 4536141"/>
              <a:gd name="connsiteX39" fmla="*/ 3155576 w 3263153"/>
              <a:gd name="connsiteY39" fmla="*/ 1434353 h 4536141"/>
              <a:gd name="connsiteX40" fmla="*/ 3137647 w 3263153"/>
              <a:gd name="connsiteY40" fmla="*/ 1488141 h 4536141"/>
              <a:gd name="connsiteX41" fmla="*/ 3119717 w 3263153"/>
              <a:gd name="connsiteY41" fmla="*/ 1515035 h 4536141"/>
              <a:gd name="connsiteX42" fmla="*/ 3146612 w 3263153"/>
              <a:gd name="connsiteY42" fmla="*/ 1595717 h 4536141"/>
              <a:gd name="connsiteX43" fmla="*/ 3164541 w 3263153"/>
              <a:gd name="connsiteY43" fmla="*/ 1640541 h 4536141"/>
              <a:gd name="connsiteX44" fmla="*/ 3182470 w 3263153"/>
              <a:gd name="connsiteY44" fmla="*/ 1676400 h 4536141"/>
              <a:gd name="connsiteX45" fmla="*/ 3209364 w 3263153"/>
              <a:gd name="connsiteY45" fmla="*/ 1739153 h 4536141"/>
              <a:gd name="connsiteX46" fmla="*/ 3227294 w 3263153"/>
              <a:gd name="connsiteY46" fmla="*/ 1766047 h 4536141"/>
              <a:gd name="connsiteX47" fmla="*/ 3245223 w 3263153"/>
              <a:gd name="connsiteY47" fmla="*/ 1828800 h 4536141"/>
              <a:gd name="connsiteX48" fmla="*/ 3263153 w 3263153"/>
              <a:gd name="connsiteY48" fmla="*/ 1855694 h 4536141"/>
              <a:gd name="connsiteX49" fmla="*/ 3254188 w 3263153"/>
              <a:gd name="connsiteY49" fmla="*/ 2008094 h 4536141"/>
              <a:gd name="connsiteX50" fmla="*/ 3236259 w 3263153"/>
              <a:gd name="connsiteY50" fmla="*/ 2070847 h 4536141"/>
              <a:gd name="connsiteX51" fmla="*/ 3227294 w 3263153"/>
              <a:gd name="connsiteY51" fmla="*/ 2106705 h 4536141"/>
              <a:gd name="connsiteX52" fmla="*/ 3209364 w 3263153"/>
              <a:gd name="connsiteY52" fmla="*/ 2124635 h 4536141"/>
              <a:gd name="connsiteX53" fmla="*/ 3164541 w 3263153"/>
              <a:gd name="connsiteY53" fmla="*/ 2169458 h 4536141"/>
              <a:gd name="connsiteX54" fmla="*/ 3155576 w 3263153"/>
              <a:gd name="connsiteY54" fmla="*/ 2196353 h 4536141"/>
              <a:gd name="connsiteX55" fmla="*/ 3128682 w 3263153"/>
              <a:gd name="connsiteY55" fmla="*/ 2205317 h 4536141"/>
              <a:gd name="connsiteX56" fmla="*/ 3110753 w 3263153"/>
              <a:gd name="connsiteY56" fmla="*/ 2223247 h 4536141"/>
              <a:gd name="connsiteX57" fmla="*/ 3119717 w 3263153"/>
              <a:gd name="connsiteY57" fmla="*/ 2250141 h 4536141"/>
              <a:gd name="connsiteX58" fmla="*/ 3137647 w 3263153"/>
              <a:gd name="connsiteY58" fmla="*/ 2268070 h 4536141"/>
              <a:gd name="connsiteX59" fmla="*/ 3155576 w 3263153"/>
              <a:gd name="connsiteY59" fmla="*/ 2321858 h 4536141"/>
              <a:gd name="connsiteX60" fmla="*/ 3164541 w 3263153"/>
              <a:gd name="connsiteY60" fmla="*/ 2348753 h 4536141"/>
              <a:gd name="connsiteX61" fmla="*/ 3182470 w 3263153"/>
              <a:gd name="connsiteY61" fmla="*/ 2420470 h 4536141"/>
              <a:gd name="connsiteX62" fmla="*/ 3173506 w 3263153"/>
              <a:gd name="connsiteY62" fmla="*/ 2653553 h 4536141"/>
              <a:gd name="connsiteX63" fmla="*/ 3155576 w 3263153"/>
              <a:gd name="connsiteY63" fmla="*/ 2680447 h 4536141"/>
              <a:gd name="connsiteX64" fmla="*/ 3146612 w 3263153"/>
              <a:gd name="connsiteY64" fmla="*/ 2716305 h 4536141"/>
              <a:gd name="connsiteX65" fmla="*/ 3110753 w 3263153"/>
              <a:gd name="connsiteY65" fmla="*/ 2805953 h 4536141"/>
              <a:gd name="connsiteX66" fmla="*/ 3083859 w 3263153"/>
              <a:gd name="connsiteY66" fmla="*/ 2877670 h 4536141"/>
              <a:gd name="connsiteX67" fmla="*/ 3074894 w 3263153"/>
              <a:gd name="connsiteY67" fmla="*/ 2904564 h 4536141"/>
              <a:gd name="connsiteX68" fmla="*/ 3030070 w 3263153"/>
              <a:gd name="connsiteY68" fmla="*/ 2949388 h 4536141"/>
              <a:gd name="connsiteX69" fmla="*/ 3003176 w 3263153"/>
              <a:gd name="connsiteY69" fmla="*/ 2976282 h 4536141"/>
              <a:gd name="connsiteX70" fmla="*/ 2976282 w 3263153"/>
              <a:gd name="connsiteY70" fmla="*/ 2994211 h 4536141"/>
              <a:gd name="connsiteX71" fmla="*/ 2913529 w 3263153"/>
              <a:gd name="connsiteY71" fmla="*/ 3039035 h 4536141"/>
              <a:gd name="connsiteX72" fmla="*/ 2904564 w 3263153"/>
              <a:gd name="connsiteY72" fmla="*/ 3065929 h 4536141"/>
              <a:gd name="connsiteX73" fmla="*/ 2922494 w 3263153"/>
              <a:gd name="connsiteY73" fmla="*/ 3101788 h 4536141"/>
              <a:gd name="connsiteX74" fmla="*/ 2949388 w 3263153"/>
              <a:gd name="connsiteY74" fmla="*/ 3173505 h 4536141"/>
              <a:gd name="connsiteX75" fmla="*/ 2940423 w 3263153"/>
              <a:gd name="connsiteY75" fmla="*/ 3316941 h 4536141"/>
              <a:gd name="connsiteX76" fmla="*/ 2922494 w 3263153"/>
              <a:gd name="connsiteY76" fmla="*/ 3370729 h 4536141"/>
              <a:gd name="connsiteX77" fmla="*/ 2913529 w 3263153"/>
              <a:gd name="connsiteY77" fmla="*/ 3397623 h 4536141"/>
              <a:gd name="connsiteX78" fmla="*/ 2904564 w 3263153"/>
              <a:gd name="connsiteY78" fmla="*/ 3433482 h 4536141"/>
              <a:gd name="connsiteX79" fmla="*/ 2886635 w 3263153"/>
              <a:gd name="connsiteY79" fmla="*/ 3460376 h 4536141"/>
              <a:gd name="connsiteX80" fmla="*/ 2859741 w 3263153"/>
              <a:gd name="connsiteY80" fmla="*/ 3550023 h 4536141"/>
              <a:gd name="connsiteX81" fmla="*/ 2841812 w 3263153"/>
              <a:gd name="connsiteY81" fmla="*/ 3576917 h 4536141"/>
              <a:gd name="connsiteX82" fmla="*/ 2832847 w 3263153"/>
              <a:gd name="connsiteY82" fmla="*/ 3603811 h 4536141"/>
              <a:gd name="connsiteX83" fmla="*/ 2814917 w 3263153"/>
              <a:gd name="connsiteY83" fmla="*/ 3639670 h 4536141"/>
              <a:gd name="connsiteX84" fmla="*/ 2805953 w 3263153"/>
              <a:gd name="connsiteY84" fmla="*/ 3666564 h 4536141"/>
              <a:gd name="connsiteX85" fmla="*/ 2761129 w 3263153"/>
              <a:gd name="connsiteY85" fmla="*/ 3711388 h 4536141"/>
              <a:gd name="connsiteX86" fmla="*/ 2734235 w 3263153"/>
              <a:gd name="connsiteY86" fmla="*/ 3738282 h 4536141"/>
              <a:gd name="connsiteX87" fmla="*/ 2707341 w 3263153"/>
              <a:gd name="connsiteY87" fmla="*/ 3765176 h 4536141"/>
              <a:gd name="connsiteX88" fmla="*/ 2680447 w 3263153"/>
              <a:gd name="connsiteY88" fmla="*/ 3774141 h 4536141"/>
              <a:gd name="connsiteX89" fmla="*/ 2662517 w 3263153"/>
              <a:gd name="connsiteY89" fmla="*/ 3792070 h 4536141"/>
              <a:gd name="connsiteX90" fmla="*/ 2608729 w 3263153"/>
              <a:gd name="connsiteY90" fmla="*/ 3801035 h 4536141"/>
              <a:gd name="connsiteX91" fmla="*/ 2581835 w 3263153"/>
              <a:gd name="connsiteY91" fmla="*/ 3810000 h 4536141"/>
              <a:gd name="connsiteX92" fmla="*/ 2545976 w 3263153"/>
              <a:gd name="connsiteY92" fmla="*/ 3801035 h 4536141"/>
              <a:gd name="connsiteX93" fmla="*/ 2519082 w 3263153"/>
              <a:gd name="connsiteY93" fmla="*/ 3792070 h 4536141"/>
              <a:gd name="connsiteX94" fmla="*/ 2510117 w 3263153"/>
              <a:gd name="connsiteY94" fmla="*/ 3818964 h 4536141"/>
              <a:gd name="connsiteX95" fmla="*/ 2483223 w 3263153"/>
              <a:gd name="connsiteY95" fmla="*/ 3890682 h 4536141"/>
              <a:gd name="connsiteX96" fmla="*/ 2465294 w 3263153"/>
              <a:gd name="connsiteY96" fmla="*/ 3944470 h 4536141"/>
              <a:gd name="connsiteX97" fmla="*/ 2429435 w 3263153"/>
              <a:gd name="connsiteY97" fmla="*/ 3989294 h 4536141"/>
              <a:gd name="connsiteX98" fmla="*/ 2411506 w 3263153"/>
              <a:gd name="connsiteY98" fmla="*/ 4016188 h 4536141"/>
              <a:gd name="connsiteX99" fmla="*/ 2384612 w 3263153"/>
              <a:gd name="connsiteY99" fmla="*/ 4052047 h 4536141"/>
              <a:gd name="connsiteX100" fmla="*/ 2330823 w 3263153"/>
              <a:gd name="connsiteY100" fmla="*/ 4123764 h 4536141"/>
              <a:gd name="connsiteX101" fmla="*/ 2303929 w 3263153"/>
              <a:gd name="connsiteY101" fmla="*/ 4141694 h 4536141"/>
              <a:gd name="connsiteX102" fmla="*/ 2268070 w 3263153"/>
              <a:gd name="connsiteY102" fmla="*/ 4159623 h 4536141"/>
              <a:gd name="connsiteX103" fmla="*/ 2250141 w 3263153"/>
              <a:gd name="connsiteY103" fmla="*/ 4177553 h 4536141"/>
              <a:gd name="connsiteX104" fmla="*/ 2178423 w 3263153"/>
              <a:gd name="connsiteY104" fmla="*/ 4213411 h 4536141"/>
              <a:gd name="connsiteX105" fmla="*/ 2160494 w 3263153"/>
              <a:gd name="connsiteY105" fmla="*/ 4231341 h 4536141"/>
              <a:gd name="connsiteX106" fmla="*/ 2124635 w 3263153"/>
              <a:gd name="connsiteY106" fmla="*/ 4240305 h 4536141"/>
              <a:gd name="connsiteX107" fmla="*/ 2097741 w 3263153"/>
              <a:gd name="connsiteY107" fmla="*/ 4249270 h 4536141"/>
              <a:gd name="connsiteX108" fmla="*/ 2017059 w 3263153"/>
              <a:gd name="connsiteY108" fmla="*/ 4276164 h 4536141"/>
              <a:gd name="connsiteX109" fmla="*/ 1963270 w 3263153"/>
              <a:gd name="connsiteY109" fmla="*/ 4294094 h 4536141"/>
              <a:gd name="connsiteX110" fmla="*/ 1936376 w 3263153"/>
              <a:gd name="connsiteY110" fmla="*/ 4303058 h 4536141"/>
              <a:gd name="connsiteX111" fmla="*/ 1909482 w 3263153"/>
              <a:gd name="connsiteY111" fmla="*/ 4312023 h 4536141"/>
              <a:gd name="connsiteX112" fmla="*/ 1828800 w 3263153"/>
              <a:gd name="connsiteY112" fmla="*/ 4294094 h 4536141"/>
              <a:gd name="connsiteX113" fmla="*/ 1810870 w 3263153"/>
              <a:gd name="connsiteY113" fmla="*/ 4267200 h 4536141"/>
              <a:gd name="connsiteX114" fmla="*/ 1766047 w 3263153"/>
              <a:gd name="connsiteY114" fmla="*/ 4231341 h 4536141"/>
              <a:gd name="connsiteX115" fmla="*/ 1739153 w 3263153"/>
              <a:gd name="connsiteY115" fmla="*/ 4294094 h 4536141"/>
              <a:gd name="connsiteX116" fmla="*/ 1667435 w 3263153"/>
              <a:gd name="connsiteY116" fmla="*/ 4347882 h 4536141"/>
              <a:gd name="connsiteX117" fmla="*/ 1640541 w 3263153"/>
              <a:gd name="connsiteY117" fmla="*/ 4365811 h 4536141"/>
              <a:gd name="connsiteX118" fmla="*/ 1613647 w 3263153"/>
              <a:gd name="connsiteY118" fmla="*/ 4383741 h 4536141"/>
              <a:gd name="connsiteX119" fmla="*/ 1577788 w 3263153"/>
              <a:gd name="connsiteY119" fmla="*/ 4392705 h 4536141"/>
              <a:gd name="connsiteX120" fmla="*/ 1541929 w 3263153"/>
              <a:gd name="connsiteY120" fmla="*/ 4410635 h 4536141"/>
              <a:gd name="connsiteX121" fmla="*/ 1479176 w 3263153"/>
              <a:gd name="connsiteY121" fmla="*/ 4446494 h 4536141"/>
              <a:gd name="connsiteX122" fmla="*/ 1371600 w 3263153"/>
              <a:gd name="connsiteY122" fmla="*/ 4464423 h 4536141"/>
              <a:gd name="connsiteX123" fmla="*/ 1317812 w 3263153"/>
              <a:gd name="connsiteY123" fmla="*/ 4482353 h 4536141"/>
              <a:gd name="connsiteX124" fmla="*/ 1290917 w 3263153"/>
              <a:gd name="connsiteY124" fmla="*/ 4491317 h 4536141"/>
              <a:gd name="connsiteX125" fmla="*/ 1255059 w 3263153"/>
              <a:gd name="connsiteY125" fmla="*/ 4500282 h 4536141"/>
              <a:gd name="connsiteX126" fmla="*/ 1228164 w 3263153"/>
              <a:gd name="connsiteY126" fmla="*/ 4509247 h 4536141"/>
              <a:gd name="connsiteX127" fmla="*/ 1013012 w 3263153"/>
              <a:gd name="connsiteY127" fmla="*/ 4527176 h 4536141"/>
              <a:gd name="connsiteX128" fmla="*/ 959223 w 3263153"/>
              <a:gd name="connsiteY128" fmla="*/ 4536141 h 4536141"/>
              <a:gd name="connsiteX129" fmla="*/ 905435 w 3263153"/>
              <a:gd name="connsiteY129" fmla="*/ 4509247 h 4536141"/>
              <a:gd name="connsiteX130" fmla="*/ 878541 w 3263153"/>
              <a:gd name="connsiteY130" fmla="*/ 4500282 h 4536141"/>
              <a:gd name="connsiteX131" fmla="*/ 833717 w 3263153"/>
              <a:gd name="connsiteY131" fmla="*/ 4464423 h 4536141"/>
              <a:gd name="connsiteX132" fmla="*/ 806823 w 3263153"/>
              <a:gd name="connsiteY132" fmla="*/ 4455458 h 4536141"/>
              <a:gd name="connsiteX133" fmla="*/ 744070 w 3263153"/>
              <a:gd name="connsiteY133" fmla="*/ 4419600 h 4536141"/>
              <a:gd name="connsiteX134" fmla="*/ 690282 w 3263153"/>
              <a:gd name="connsiteY134" fmla="*/ 4401670 h 4536141"/>
              <a:gd name="connsiteX135" fmla="*/ 600635 w 3263153"/>
              <a:gd name="connsiteY135" fmla="*/ 4374776 h 4536141"/>
              <a:gd name="connsiteX136" fmla="*/ 439270 w 3263153"/>
              <a:gd name="connsiteY136" fmla="*/ 4365811 h 4536141"/>
              <a:gd name="connsiteX137" fmla="*/ 412376 w 3263153"/>
              <a:gd name="connsiteY137" fmla="*/ 4356847 h 4536141"/>
              <a:gd name="connsiteX138" fmla="*/ 304800 w 3263153"/>
              <a:gd name="connsiteY138" fmla="*/ 4338917 h 4536141"/>
              <a:gd name="connsiteX139" fmla="*/ 242047 w 3263153"/>
              <a:gd name="connsiteY139" fmla="*/ 4312023 h 4536141"/>
              <a:gd name="connsiteX140" fmla="*/ 206188 w 3263153"/>
              <a:gd name="connsiteY140" fmla="*/ 4303058 h 4536141"/>
              <a:gd name="connsiteX141" fmla="*/ 152400 w 3263153"/>
              <a:gd name="connsiteY141" fmla="*/ 4285129 h 4536141"/>
              <a:gd name="connsiteX142" fmla="*/ 134470 w 3263153"/>
              <a:gd name="connsiteY142" fmla="*/ 4267200 h 4536141"/>
              <a:gd name="connsiteX143" fmla="*/ 98612 w 3263153"/>
              <a:gd name="connsiteY143" fmla="*/ 4213411 h 4536141"/>
              <a:gd name="connsiteX144" fmla="*/ 89647 w 3263153"/>
              <a:gd name="connsiteY144" fmla="*/ 4168588 h 4536141"/>
              <a:gd name="connsiteX145" fmla="*/ 71717 w 3263153"/>
              <a:gd name="connsiteY145" fmla="*/ 4114800 h 4536141"/>
              <a:gd name="connsiteX146" fmla="*/ 62753 w 3263153"/>
              <a:gd name="connsiteY146" fmla="*/ 4061011 h 4536141"/>
              <a:gd name="connsiteX147" fmla="*/ 44823 w 3263153"/>
              <a:gd name="connsiteY147" fmla="*/ 3980329 h 4536141"/>
              <a:gd name="connsiteX148" fmla="*/ 35859 w 3263153"/>
              <a:gd name="connsiteY148" fmla="*/ 3926541 h 4536141"/>
              <a:gd name="connsiteX149" fmla="*/ 17929 w 3263153"/>
              <a:gd name="connsiteY149" fmla="*/ 3836894 h 4536141"/>
              <a:gd name="connsiteX150" fmla="*/ 0 w 3263153"/>
              <a:gd name="connsiteY150" fmla="*/ 3675529 h 4536141"/>
              <a:gd name="connsiteX151" fmla="*/ 17929 w 3263153"/>
              <a:gd name="connsiteY151" fmla="*/ 3200400 h 4536141"/>
              <a:gd name="connsiteX152" fmla="*/ 26894 w 3263153"/>
              <a:gd name="connsiteY152" fmla="*/ 3128682 h 4536141"/>
              <a:gd name="connsiteX153" fmla="*/ 35859 w 3263153"/>
              <a:gd name="connsiteY153" fmla="*/ 3039035 h 4536141"/>
              <a:gd name="connsiteX154" fmla="*/ 62753 w 3263153"/>
              <a:gd name="connsiteY154" fmla="*/ 2967317 h 4536141"/>
              <a:gd name="connsiteX155" fmla="*/ 107576 w 3263153"/>
              <a:gd name="connsiteY155" fmla="*/ 2832847 h 4536141"/>
              <a:gd name="connsiteX156" fmla="*/ 125506 w 3263153"/>
              <a:gd name="connsiteY156" fmla="*/ 2779058 h 4536141"/>
              <a:gd name="connsiteX157" fmla="*/ 152400 w 3263153"/>
              <a:gd name="connsiteY157" fmla="*/ 2725270 h 4536141"/>
              <a:gd name="connsiteX158" fmla="*/ 170329 w 3263153"/>
              <a:gd name="connsiteY158" fmla="*/ 2635623 h 4536141"/>
              <a:gd name="connsiteX159" fmla="*/ 188259 w 3263153"/>
              <a:gd name="connsiteY159" fmla="*/ 2492188 h 4536141"/>
              <a:gd name="connsiteX160" fmla="*/ 206188 w 3263153"/>
              <a:gd name="connsiteY160" fmla="*/ 2420470 h 4536141"/>
              <a:gd name="connsiteX161" fmla="*/ 215153 w 3263153"/>
              <a:gd name="connsiteY161" fmla="*/ 2384611 h 4536141"/>
              <a:gd name="connsiteX162" fmla="*/ 242047 w 3263153"/>
              <a:gd name="connsiteY162" fmla="*/ 2312894 h 4536141"/>
              <a:gd name="connsiteX163" fmla="*/ 251012 w 3263153"/>
              <a:gd name="connsiteY163" fmla="*/ 2277035 h 4536141"/>
              <a:gd name="connsiteX164" fmla="*/ 259976 w 3263153"/>
              <a:gd name="connsiteY164" fmla="*/ 2232211 h 4536141"/>
              <a:gd name="connsiteX165" fmla="*/ 313764 w 3263153"/>
              <a:gd name="connsiteY165" fmla="*/ 2088776 h 4536141"/>
              <a:gd name="connsiteX166" fmla="*/ 322729 w 3263153"/>
              <a:gd name="connsiteY166" fmla="*/ 2034988 h 4536141"/>
              <a:gd name="connsiteX167" fmla="*/ 349623 w 3263153"/>
              <a:gd name="connsiteY167" fmla="*/ 1891553 h 4536141"/>
              <a:gd name="connsiteX168" fmla="*/ 367553 w 3263153"/>
              <a:gd name="connsiteY168" fmla="*/ 1712258 h 4536141"/>
              <a:gd name="connsiteX169" fmla="*/ 376517 w 3263153"/>
              <a:gd name="connsiteY169" fmla="*/ 1622611 h 4536141"/>
              <a:gd name="connsiteX170" fmla="*/ 385482 w 3263153"/>
              <a:gd name="connsiteY170" fmla="*/ 1568823 h 4536141"/>
              <a:gd name="connsiteX171" fmla="*/ 394447 w 3263153"/>
              <a:gd name="connsiteY171" fmla="*/ 1532964 h 4536141"/>
              <a:gd name="connsiteX172" fmla="*/ 403412 w 3263153"/>
              <a:gd name="connsiteY172" fmla="*/ 1461247 h 4536141"/>
              <a:gd name="connsiteX173" fmla="*/ 412376 w 3263153"/>
              <a:gd name="connsiteY173" fmla="*/ 1425388 h 4536141"/>
              <a:gd name="connsiteX174" fmla="*/ 421341 w 3263153"/>
              <a:gd name="connsiteY174" fmla="*/ 1380564 h 4536141"/>
              <a:gd name="connsiteX175" fmla="*/ 430306 w 3263153"/>
              <a:gd name="connsiteY175" fmla="*/ 1353670 h 4536141"/>
              <a:gd name="connsiteX176" fmla="*/ 439270 w 3263153"/>
              <a:gd name="connsiteY176" fmla="*/ 1317811 h 4536141"/>
              <a:gd name="connsiteX177" fmla="*/ 448235 w 3263153"/>
              <a:gd name="connsiteY177" fmla="*/ 1237129 h 4536141"/>
              <a:gd name="connsiteX178" fmla="*/ 457200 w 3263153"/>
              <a:gd name="connsiteY178" fmla="*/ 1192305 h 4536141"/>
              <a:gd name="connsiteX179" fmla="*/ 466164 w 3263153"/>
              <a:gd name="connsiteY179" fmla="*/ 1120588 h 4536141"/>
              <a:gd name="connsiteX180" fmla="*/ 493059 w 3263153"/>
              <a:gd name="connsiteY180" fmla="*/ 968188 h 4536141"/>
              <a:gd name="connsiteX181" fmla="*/ 510988 w 3263153"/>
              <a:gd name="connsiteY181" fmla="*/ 860611 h 4536141"/>
              <a:gd name="connsiteX182" fmla="*/ 528917 w 3263153"/>
              <a:gd name="connsiteY182" fmla="*/ 788894 h 4536141"/>
              <a:gd name="connsiteX183" fmla="*/ 537882 w 3263153"/>
              <a:gd name="connsiteY183" fmla="*/ 753035 h 4536141"/>
              <a:gd name="connsiteX184" fmla="*/ 546847 w 3263153"/>
              <a:gd name="connsiteY184" fmla="*/ 699247 h 4536141"/>
              <a:gd name="connsiteX185" fmla="*/ 555812 w 3263153"/>
              <a:gd name="connsiteY185" fmla="*/ 672353 h 4536141"/>
              <a:gd name="connsiteX186" fmla="*/ 564776 w 3263153"/>
              <a:gd name="connsiteY186" fmla="*/ 636494 h 4536141"/>
              <a:gd name="connsiteX187" fmla="*/ 591670 w 3263153"/>
              <a:gd name="connsiteY187" fmla="*/ 555811 h 4536141"/>
              <a:gd name="connsiteX188" fmla="*/ 600635 w 3263153"/>
              <a:gd name="connsiteY188" fmla="*/ 528917 h 4536141"/>
              <a:gd name="connsiteX189" fmla="*/ 609600 w 3263153"/>
              <a:gd name="connsiteY189" fmla="*/ 493058 h 4536141"/>
              <a:gd name="connsiteX190" fmla="*/ 618564 w 3263153"/>
              <a:gd name="connsiteY190" fmla="*/ 439270 h 4536141"/>
              <a:gd name="connsiteX191" fmla="*/ 636494 w 3263153"/>
              <a:gd name="connsiteY191" fmla="*/ 385482 h 4536141"/>
              <a:gd name="connsiteX192" fmla="*/ 645459 w 3263153"/>
              <a:gd name="connsiteY192" fmla="*/ 358588 h 4536141"/>
              <a:gd name="connsiteX193" fmla="*/ 663388 w 3263153"/>
              <a:gd name="connsiteY193" fmla="*/ 295835 h 4536141"/>
              <a:gd name="connsiteX194" fmla="*/ 681317 w 3263153"/>
              <a:gd name="connsiteY194" fmla="*/ 268941 h 4536141"/>
              <a:gd name="connsiteX195" fmla="*/ 708212 w 3263153"/>
              <a:gd name="connsiteY195" fmla="*/ 197223 h 4536141"/>
              <a:gd name="connsiteX196" fmla="*/ 717176 w 3263153"/>
              <a:gd name="connsiteY196" fmla="*/ 161364 h 4536141"/>
              <a:gd name="connsiteX197" fmla="*/ 735106 w 3263153"/>
              <a:gd name="connsiteY197" fmla="*/ 125505 h 4536141"/>
              <a:gd name="connsiteX198" fmla="*/ 762000 w 3263153"/>
              <a:gd name="connsiteY198" fmla="*/ 53788 h 4536141"/>
              <a:gd name="connsiteX199" fmla="*/ 788894 w 3263153"/>
              <a:gd name="connsiteY199" fmla="*/ 44823 h 4536141"/>
              <a:gd name="connsiteX200" fmla="*/ 851647 w 3263153"/>
              <a:gd name="connsiteY200" fmla="*/ 35858 h 4536141"/>
              <a:gd name="connsiteX201" fmla="*/ 1102659 w 3263153"/>
              <a:gd name="connsiteY201" fmla="*/ 8964 h 4536141"/>
              <a:gd name="connsiteX202" fmla="*/ 1138517 w 3263153"/>
              <a:gd name="connsiteY202" fmla="*/ 0 h 4536141"/>
              <a:gd name="connsiteX203" fmla="*/ 1264023 w 3263153"/>
              <a:gd name="connsiteY203" fmla="*/ 17929 h 4536141"/>
              <a:gd name="connsiteX204" fmla="*/ 1299882 w 3263153"/>
              <a:gd name="connsiteY204" fmla="*/ 26894 h 4536141"/>
              <a:gd name="connsiteX205" fmla="*/ 1416423 w 3263153"/>
              <a:gd name="connsiteY205" fmla="*/ 44823 h 4536141"/>
              <a:gd name="connsiteX206" fmla="*/ 1470212 w 3263153"/>
              <a:gd name="connsiteY206" fmla="*/ 62753 h 4536141"/>
              <a:gd name="connsiteX207" fmla="*/ 1497106 w 3263153"/>
              <a:gd name="connsiteY207" fmla="*/ 80682 h 4536141"/>
              <a:gd name="connsiteX208" fmla="*/ 1568823 w 3263153"/>
              <a:gd name="connsiteY208" fmla="*/ 98611 h 4536141"/>
              <a:gd name="connsiteX209" fmla="*/ 1613647 w 3263153"/>
              <a:gd name="connsiteY209" fmla="*/ 125505 h 4536141"/>
              <a:gd name="connsiteX210" fmla="*/ 1631576 w 3263153"/>
              <a:gd name="connsiteY210" fmla="*/ 143435 h 4536141"/>
              <a:gd name="connsiteX211" fmla="*/ 1658470 w 3263153"/>
              <a:gd name="connsiteY211" fmla="*/ 152400 h 4536141"/>
              <a:gd name="connsiteX212" fmla="*/ 1792941 w 3263153"/>
              <a:gd name="connsiteY212" fmla="*/ 152400 h 4536141"/>
              <a:gd name="connsiteX213" fmla="*/ 1766047 w 3263153"/>
              <a:gd name="connsiteY213" fmla="*/ 161364 h 4536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Lst>
            <a:rect l="l" t="t" r="r" b="b"/>
            <a:pathLst>
              <a:path w="3263153" h="4536141">
                <a:moveTo>
                  <a:pt x="1667435" y="143435"/>
                </a:moveTo>
                <a:lnTo>
                  <a:pt x="1667435" y="143435"/>
                </a:lnTo>
                <a:cubicBezTo>
                  <a:pt x="1703294" y="146423"/>
                  <a:pt x="1739095" y="150223"/>
                  <a:pt x="1775012" y="152400"/>
                </a:cubicBezTo>
                <a:cubicBezTo>
                  <a:pt x="1837721" y="156200"/>
                  <a:pt x="1900646" y="156354"/>
                  <a:pt x="1963270" y="161364"/>
                </a:cubicBezTo>
                <a:cubicBezTo>
                  <a:pt x="1975552" y="162347"/>
                  <a:pt x="1987102" y="167656"/>
                  <a:pt x="1999129" y="170329"/>
                </a:cubicBezTo>
                <a:cubicBezTo>
                  <a:pt x="2148846" y="203600"/>
                  <a:pt x="1935694" y="151298"/>
                  <a:pt x="2088776" y="197223"/>
                </a:cubicBezTo>
                <a:cubicBezTo>
                  <a:pt x="2103371" y="201601"/>
                  <a:pt x="2118818" y="202492"/>
                  <a:pt x="2133600" y="206188"/>
                </a:cubicBezTo>
                <a:cubicBezTo>
                  <a:pt x="2142767" y="208480"/>
                  <a:pt x="2151327" y="212861"/>
                  <a:pt x="2160494" y="215153"/>
                </a:cubicBezTo>
                <a:cubicBezTo>
                  <a:pt x="2180957" y="220269"/>
                  <a:pt x="2211717" y="222835"/>
                  <a:pt x="2232212" y="233082"/>
                </a:cubicBezTo>
                <a:cubicBezTo>
                  <a:pt x="2284223" y="259087"/>
                  <a:pt x="2232107" y="245370"/>
                  <a:pt x="2294964" y="268941"/>
                </a:cubicBezTo>
                <a:cubicBezTo>
                  <a:pt x="2306500" y="273267"/>
                  <a:pt x="2318870" y="274917"/>
                  <a:pt x="2330823" y="277905"/>
                </a:cubicBezTo>
                <a:cubicBezTo>
                  <a:pt x="2371783" y="305213"/>
                  <a:pt x="2350096" y="288215"/>
                  <a:pt x="2393576" y="331694"/>
                </a:cubicBezTo>
                <a:lnTo>
                  <a:pt x="2429435" y="367553"/>
                </a:lnTo>
                <a:cubicBezTo>
                  <a:pt x="2452052" y="401480"/>
                  <a:pt x="2439745" y="386829"/>
                  <a:pt x="2465294" y="412376"/>
                </a:cubicBezTo>
                <a:cubicBezTo>
                  <a:pt x="2497994" y="510474"/>
                  <a:pt x="2445840" y="361877"/>
                  <a:pt x="2492188" y="466164"/>
                </a:cubicBezTo>
                <a:cubicBezTo>
                  <a:pt x="2499864" y="483435"/>
                  <a:pt x="2504141" y="502023"/>
                  <a:pt x="2510117" y="519953"/>
                </a:cubicBezTo>
                <a:cubicBezTo>
                  <a:pt x="2513105" y="528918"/>
                  <a:pt x="2516790" y="537680"/>
                  <a:pt x="2519082" y="546847"/>
                </a:cubicBezTo>
                <a:cubicBezTo>
                  <a:pt x="2522070" y="558800"/>
                  <a:pt x="2519335" y="573993"/>
                  <a:pt x="2528047" y="582705"/>
                </a:cubicBezTo>
                <a:cubicBezTo>
                  <a:pt x="2536759" y="591417"/>
                  <a:pt x="2552105" y="588130"/>
                  <a:pt x="2563906" y="591670"/>
                </a:cubicBezTo>
                <a:cubicBezTo>
                  <a:pt x="2582008" y="597101"/>
                  <a:pt x="2601969" y="599117"/>
                  <a:pt x="2617694" y="609600"/>
                </a:cubicBezTo>
                <a:cubicBezTo>
                  <a:pt x="2626659" y="615576"/>
                  <a:pt x="2635821" y="621267"/>
                  <a:pt x="2644588" y="627529"/>
                </a:cubicBezTo>
                <a:cubicBezTo>
                  <a:pt x="2722451" y="683145"/>
                  <a:pt x="2643941" y="630085"/>
                  <a:pt x="2707341" y="672353"/>
                </a:cubicBezTo>
                <a:cubicBezTo>
                  <a:pt x="2713317" y="681318"/>
                  <a:pt x="2718539" y="690834"/>
                  <a:pt x="2725270" y="699247"/>
                </a:cubicBezTo>
                <a:cubicBezTo>
                  <a:pt x="2739515" y="717053"/>
                  <a:pt x="2761629" y="730998"/>
                  <a:pt x="2779059" y="744070"/>
                </a:cubicBezTo>
                <a:cubicBezTo>
                  <a:pt x="2785035" y="753035"/>
                  <a:pt x="2790258" y="762551"/>
                  <a:pt x="2796988" y="770964"/>
                </a:cubicBezTo>
                <a:cubicBezTo>
                  <a:pt x="2815613" y="794246"/>
                  <a:pt x="2819052" y="784751"/>
                  <a:pt x="2832847" y="815788"/>
                </a:cubicBezTo>
                <a:cubicBezTo>
                  <a:pt x="2840523" y="833058"/>
                  <a:pt x="2833872" y="861124"/>
                  <a:pt x="2850776" y="869576"/>
                </a:cubicBezTo>
                <a:cubicBezTo>
                  <a:pt x="2950623" y="919498"/>
                  <a:pt x="2824836" y="859847"/>
                  <a:pt x="2922494" y="896470"/>
                </a:cubicBezTo>
                <a:cubicBezTo>
                  <a:pt x="2935007" y="901163"/>
                  <a:pt x="2946070" y="909136"/>
                  <a:pt x="2958353" y="914400"/>
                </a:cubicBezTo>
                <a:cubicBezTo>
                  <a:pt x="2967038" y="918122"/>
                  <a:pt x="2976282" y="920376"/>
                  <a:pt x="2985247" y="923364"/>
                </a:cubicBezTo>
                <a:cubicBezTo>
                  <a:pt x="3009192" y="947310"/>
                  <a:pt x="3004825" y="939163"/>
                  <a:pt x="3021106" y="977153"/>
                </a:cubicBezTo>
                <a:cubicBezTo>
                  <a:pt x="3024828" y="985838"/>
                  <a:pt x="3024167" y="996668"/>
                  <a:pt x="3030070" y="1004047"/>
                </a:cubicBezTo>
                <a:cubicBezTo>
                  <a:pt x="3036800" y="1012460"/>
                  <a:pt x="3047999" y="1016000"/>
                  <a:pt x="3056964" y="1021976"/>
                </a:cubicBezTo>
                <a:cubicBezTo>
                  <a:pt x="3093298" y="1076475"/>
                  <a:pt x="3059051" y="1018573"/>
                  <a:pt x="3083859" y="1084729"/>
                </a:cubicBezTo>
                <a:cubicBezTo>
                  <a:pt x="3088551" y="1097242"/>
                  <a:pt x="3096825" y="1108180"/>
                  <a:pt x="3101788" y="1120588"/>
                </a:cubicBezTo>
                <a:cubicBezTo>
                  <a:pt x="3129256" y="1189261"/>
                  <a:pt x="3103282" y="1157942"/>
                  <a:pt x="3137647" y="1192305"/>
                </a:cubicBezTo>
                <a:cubicBezTo>
                  <a:pt x="3159575" y="1301942"/>
                  <a:pt x="3134904" y="1188226"/>
                  <a:pt x="3155576" y="1264023"/>
                </a:cubicBezTo>
                <a:cubicBezTo>
                  <a:pt x="3162060" y="1287797"/>
                  <a:pt x="3173506" y="1335741"/>
                  <a:pt x="3173506" y="1335741"/>
                </a:cubicBezTo>
                <a:cubicBezTo>
                  <a:pt x="3170518" y="1350682"/>
                  <a:pt x="3167267" y="1365573"/>
                  <a:pt x="3164541" y="1380564"/>
                </a:cubicBezTo>
                <a:cubicBezTo>
                  <a:pt x="3161289" y="1398448"/>
                  <a:pt x="3159985" y="1416719"/>
                  <a:pt x="3155576" y="1434353"/>
                </a:cubicBezTo>
                <a:cubicBezTo>
                  <a:pt x="3150992" y="1452688"/>
                  <a:pt x="3148131" y="1472416"/>
                  <a:pt x="3137647" y="1488141"/>
                </a:cubicBezTo>
                <a:lnTo>
                  <a:pt x="3119717" y="1515035"/>
                </a:lnTo>
                <a:cubicBezTo>
                  <a:pt x="3100662" y="1572204"/>
                  <a:pt x="3112984" y="1511645"/>
                  <a:pt x="3146612" y="1595717"/>
                </a:cubicBezTo>
                <a:cubicBezTo>
                  <a:pt x="3152588" y="1610658"/>
                  <a:pt x="3158005" y="1625836"/>
                  <a:pt x="3164541" y="1640541"/>
                </a:cubicBezTo>
                <a:cubicBezTo>
                  <a:pt x="3169968" y="1652753"/>
                  <a:pt x="3177206" y="1664117"/>
                  <a:pt x="3182470" y="1676400"/>
                </a:cubicBezTo>
                <a:cubicBezTo>
                  <a:pt x="3204018" y="1726679"/>
                  <a:pt x="3175391" y="1679700"/>
                  <a:pt x="3209364" y="1739153"/>
                </a:cubicBezTo>
                <a:cubicBezTo>
                  <a:pt x="3214710" y="1748508"/>
                  <a:pt x="3222475" y="1756410"/>
                  <a:pt x="3227294" y="1766047"/>
                </a:cubicBezTo>
                <a:cubicBezTo>
                  <a:pt x="3244744" y="1800945"/>
                  <a:pt x="3227985" y="1788578"/>
                  <a:pt x="3245223" y="1828800"/>
                </a:cubicBezTo>
                <a:cubicBezTo>
                  <a:pt x="3249467" y="1838703"/>
                  <a:pt x="3257176" y="1846729"/>
                  <a:pt x="3263153" y="1855694"/>
                </a:cubicBezTo>
                <a:cubicBezTo>
                  <a:pt x="3260165" y="1906494"/>
                  <a:pt x="3259013" y="1957435"/>
                  <a:pt x="3254188" y="2008094"/>
                </a:cubicBezTo>
                <a:cubicBezTo>
                  <a:pt x="3252187" y="2029106"/>
                  <a:pt x="3242020" y="2050682"/>
                  <a:pt x="3236259" y="2070847"/>
                </a:cubicBezTo>
                <a:cubicBezTo>
                  <a:pt x="3232874" y="2082694"/>
                  <a:pt x="3232804" y="2095685"/>
                  <a:pt x="3227294" y="2106705"/>
                </a:cubicBezTo>
                <a:cubicBezTo>
                  <a:pt x="3223514" y="2114265"/>
                  <a:pt x="3214644" y="2118035"/>
                  <a:pt x="3209364" y="2124635"/>
                </a:cubicBezTo>
                <a:cubicBezTo>
                  <a:pt x="3175213" y="2167324"/>
                  <a:pt x="3210645" y="2138722"/>
                  <a:pt x="3164541" y="2169458"/>
                </a:cubicBezTo>
                <a:cubicBezTo>
                  <a:pt x="3161553" y="2178423"/>
                  <a:pt x="3162258" y="2189671"/>
                  <a:pt x="3155576" y="2196353"/>
                </a:cubicBezTo>
                <a:cubicBezTo>
                  <a:pt x="3148894" y="2203035"/>
                  <a:pt x="3136785" y="2200455"/>
                  <a:pt x="3128682" y="2205317"/>
                </a:cubicBezTo>
                <a:cubicBezTo>
                  <a:pt x="3121434" y="2209666"/>
                  <a:pt x="3116729" y="2217270"/>
                  <a:pt x="3110753" y="2223247"/>
                </a:cubicBezTo>
                <a:cubicBezTo>
                  <a:pt x="3113741" y="2232212"/>
                  <a:pt x="3114855" y="2242038"/>
                  <a:pt x="3119717" y="2250141"/>
                </a:cubicBezTo>
                <a:cubicBezTo>
                  <a:pt x="3124066" y="2257389"/>
                  <a:pt x="3133867" y="2260510"/>
                  <a:pt x="3137647" y="2268070"/>
                </a:cubicBezTo>
                <a:cubicBezTo>
                  <a:pt x="3146099" y="2284974"/>
                  <a:pt x="3149600" y="2303929"/>
                  <a:pt x="3155576" y="2321858"/>
                </a:cubicBezTo>
                <a:cubicBezTo>
                  <a:pt x="3158564" y="2330823"/>
                  <a:pt x="3162249" y="2339585"/>
                  <a:pt x="3164541" y="2348753"/>
                </a:cubicBezTo>
                <a:lnTo>
                  <a:pt x="3182470" y="2420470"/>
                </a:lnTo>
                <a:cubicBezTo>
                  <a:pt x="3179482" y="2498164"/>
                  <a:pt x="3181507" y="2576214"/>
                  <a:pt x="3173506" y="2653553"/>
                </a:cubicBezTo>
                <a:cubicBezTo>
                  <a:pt x="3172397" y="2664270"/>
                  <a:pt x="3159820" y="2670544"/>
                  <a:pt x="3155576" y="2680447"/>
                </a:cubicBezTo>
                <a:cubicBezTo>
                  <a:pt x="3150723" y="2691771"/>
                  <a:pt x="3150756" y="2704702"/>
                  <a:pt x="3146612" y="2716305"/>
                </a:cubicBezTo>
                <a:cubicBezTo>
                  <a:pt x="3135787" y="2746615"/>
                  <a:pt x="3118559" y="2774729"/>
                  <a:pt x="3110753" y="2805953"/>
                </a:cubicBezTo>
                <a:cubicBezTo>
                  <a:pt x="3094225" y="2872062"/>
                  <a:pt x="3111986" y="2812041"/>
                  <a:pt x="3083859" y="2877670"/>
                </a:cubicBezTo>
                <a:cubicBezTo>
                  <a:pt x="3080137" y="2886356"/>
                  <a:pt x="3080564" y="2897004"/>
                  <a:pt x="3074894" y="2904564"/>
                </a:cubicBezTo>
                <a:cubicBezTo>
                  <a:pt x="3062216" y="2921468"/>
                  <a:pt x="3045011" y="2934447"/>
                  <a:pt x="3030070" y="2949388"/>
                </a:cubicBezTo>
                <a:cubicBezTo>
                  <a:pt x="3021105" y="2958353"/>
                  <a:pt x="3013725" y="2969250"/>
                  <a:pt x="3003176" y="2976282"/>
                </a:cubicBezTo>
                <a:cubicBezTo>
                  <a:pt x="2994211" y="2982258"/>
                  <a:pt x="2984462" y="2987199"/>
                  <a:pt x="2976282" y="2994211"/>
                </a:cubicBezTo>
                <a:cubicBezTo>
                  <a:pt x="2922138" y="3040620"/>
                  <a:pt x="2962946" y="3022562"/>
                  <a:pt x="2913529" y="3039035"/>
                </a:cubicBezTo>
                <a:cubicBezTo>
                  <a:pt x="2910541" y="3048000"/>
                  <a:pt x="2903228" y="3056574"/>
                  <a:pt x="2904564" y="3065929"/>
                </a:cubicBezTo>
                <a:cubicBezTo>
                  <a:pt x="2906454" y="3079159"/>
                  <a:pt x="2917066" y="3089576"/>
                  <a:pt x="2922494" y="3101788"/>
                </a:cubicBezTo>
                <a:cubicBezTo>
                  <a:pt x="2936784" y="3133940"/>
                  <a:pt x="2939532" y="3143938"/>
                  <a:pt x="2949388" y="3173505"/>
                </a:cubicBezTo>
                <a:cubicBezTo>
                  <a:pt x="2946400" y="3221317"/>
                  <a:pt x="2946896" y="3269475"/>
                  <a:pt x="2940423" y="3316941"/>
                </a:cubicBezTo>
                <a:cubicBezTo>
                  <a:pt x="2937869" y="3335667"/>
                  <a:pt x="2928470" y="3352800"/>
                  <a:pt x="2922494" y="3370729"/>
                </a:cubicBezTo>
                <a:cubicBezTo>
                  <a:pt x="2919506" y="3379694"/>
                  <a:pt x="2915821" y="3388456"/>
                  <a:pt x="2913529" y="3397623"/>
                </a:cubicBezTo>
                <a:cubicBezTo>
                  <a:pt x="2910541" y="3409576"/>
                  <a:pt x="2909417" y="3422157"/>
                  <a:pt x="2904564" y="3433482"/>
                </a:cubicBezTo>
                <a:cubicBezTo>
                  <a:pt x="2900320" y="3443385"/>
                  <a:pt x="2892611" y="3451411"/>
                  <a:pt x="2886635" y="3460376"/>
                </a:cubicBezTo>
                <a:cubicBezTo>
                  <a:pt x="2881624" y="3480420"/>
                  <a:pt x="2868470" y="3536929"/>
                  <a:pt x="2859741" y="3550023"/>
                </a:cubicBezTo>
                <a:cubicBezTo>
                  <a:pt x="2853765" y="3558988"/>
                  <a:pt x="2846630" y="3567280"/>
                  <a:pt x="2841812" y="3576917"/>
                </a:cubicBezTo>
                <a:cubicBezTo>
                  <a:pt x="2837586" y="3585369"/>
                  <a:pt x="2836569" y="3595125"/>
                  <a:pt x="2832847" y="3603811"/>
                </a:cubicBezTo>
                <a:cubicBezTo>
                  <a:pt x="2827583" y="3616094"/>
                  <a:pt x="2820181" y="3627387"/>
                  <a:pt x="2814917" y="3639670"/>
                </a:cubicBezTo>
                <a:cubicBezTo>
                  <a:pt x="2811195" y="3648355"/>
                  <a:pt x="2811623" y="3659004"/>
                  <a:pt x="2805953" y="3666564"/>
                </a:cubicBezTo>
                <a:cubicBezTo>
                  <a:pt x="2793275" y="3683468"/>
                  <a:pt x="2776070" y="3696447"/>
                  <a:pt x="2761129" y="3711388"/>
                </a:cubicBezTo>
                <a:lnTo>
                  <a:pt x="2734235" y="3738282"/>
                </a:lnTo>
                <a:cubicBezTo>
                  <a:pt x="2725270" y="3747247"/>
                  <a:pt x="2719368" y="3761167"/>
                  <a:pt x="2707341" y="3765176"/>
                </a:cubicBezTo>
                <a:lnTo>
                  <a:pt x="2680447" y="3774141"/>
                </a:lnTo>
                <a:cubicBezTo>
                  <a:pt x="2674470" y="3780117"/>
                  <a:pt x="2670431" y="3789102"/>
                  <a:pt x="2662517" y="3792070"/>
                </a:cubicBezTo>
                <a:cubicBezTo>
                  <a:pt x="2645498" y="3798452"/>
                  <a:pt x="2626473" y="3797092"/>
                  <a:pt x="2608729" y="3801035"/>
                </a:cubicBezTo>
                <a:cubicBezTo>
                  <a:pt x="2599504" y="3803085"/>
                  <a:pt x="2590800" y="3807012"/>
                  <a:pt x="2581835" y="3810000"/>
                </a:cubicBezTo>
                <a:cubicBezTo>
                  <a:pt x="2569882" y="3807012"/>
                  <a:pt x="2557823" y="3804420"/>
                  <a:pt x="2545976" y="3801035"/>
                </a:cubicBezTo>
                <a:cubicBezTo>
                  <a:pt x="2536890" y="3798439"/>
                  <a:pt x="2527534" y="3787844"/>
                  <a:pt x="2519082" y="3792070"/>
                </a:cubicBezTo>
                <a:cubicBezTo>
                  <a:pt x="2510630" y="3796296"/>
                  <a:pt x="2512409" y="3809797"/>
                  <a:pt x="2510117" y="3818964"/>
                </a:cubicBezTo>
                <a:cubicBezTo>
                  <a:pt x="2494608" y="3881001"/>
                  <a:pt x="2512739" y="3846409"/>
                  <a:pt x="2483223" y="3890682"/>
                </a:cubicBezTo>
                <a:cubicBezTo>
                  <a:pt x="2477247" y="3908611"/>
                  <a:pt x="2475778" y="3928745"/>
                  <a:pt x="2465294" y="3944470"/>
                </a:cubicBezTo>
                <a:cubicBezTo>
                  <a:pt x="2410098" y="4027261"/>
                  <a:pt x="2480538" y="3925413"/>
                  <a:pt x="2429435" y="3989294"/>
                </a:cubicBezTo>
                <a:cubicBezTo>
                  <a:pt x="2422705" y="3997707"/>
                  <a:pt x="2417768" y="4007421"/>
                  <a:pt x="2411506" y="4016188"/>
                </a:cubicBezTo>
                <a:cubicBezTo>
                  <a:pt x="2402822" y="4028346"/>
                  <a:pt x="2393180" y="4039807"/>
                  <a:pt x="2384612" y="4052047"/>
                </a:cubicBezTo>
                <a:cubicBezTo>
                  <a:pt x="2366356" y="4078127"/>
                  <a:pt x="2355247" y="4104225"/>
                  <a:pt x="2330823" y="4123764"/>
                </a:cubicBezTo>
                <a:cubicBezTo>
                  <a:pt x="2322410" y="4130495"/>
                  <a:pt x="2313284" y="4136348"/>
                  <a:pt x="2303929" y="4141694"/>
                </a:cubicBezTo>
                <a:cubicBezTo>
                  <a:pt x="2292326" y="4148324"/>
                  <a:pt x="2280023" y="4153647"/>
                  <a:pt x="2268070" y="4159623"/>
                </a:cubicBezTo>
                <a:cubicBezTo>
                  <a:pt x="2262094" y="4165600"/>
                  <a:pt x="2257389" y="4173204"/>
                  <a:pt x="2250141" y="4177553"/>
                </a:cubicBezTo>
                <a:cubicBezTo>
                  <a:pt x="2227222" y="4191304"/>
                  <a:pt x="2178423" y="4213411"/>
                  <a:pt x="2178423" y="4213411"/>
                </a:cubicBezTo>
                <a:cubicBezTo>
                  <a:pt x="2172447" y="4219388"/>
                  <a:pt x="2168054" y="4227561"/>
                  <a:pt x="2160494" y="4231341"/>
                </a:cubicBezTo>
                <a:cubicBezTo>
                  <a:pt x="2149474" y="4236851"/>
                  <a:pt x="2136482" y="4236920"/>
                  <a:pt x="2124635" y="4240305"/>
                </a:cubicBezTo>
                <a:cubicBezTo>
                  <a:pt x="2115549" y="4242901"/>
                  <a:pt x="2106589" y="4245952"/>
                  <a:pt x="2097741" y="4249270"/>
                </a:cubicBezTo>
                <a:cubicBezTo>
                  <a:pt x="1977905" y="4294210"/>
                  <a:pt x="2117201" y="4246121"/>
                  <a:pt x="2017059" y="4276164"/>
                </a:cubicBezTo>
                <a:cubicBezTo>
                  <a:pt x="1998956" y="4281595"/>
                  <a:pt x="1981200" y="4288118"/>
                  <a:pt x="1963270" y="4294094"/>
                </a:cubicBezTo>
                <a:lnTo>
                  <a:pt x="1936376" y="4303058"/>
                </a:lnTo>
                <a:lnTo>
                  <a:pt x="1909482" y="4312023"/>
                </a:lnTo>
                <a:cubicBezTo>
                  <a:pt x="1908935" y="4311932"/>
                  <a:pt x="1840414" y="4303385"/>
                  <a:pt x="1828800" y="4294094"/>
                </a:cubicBezTo>
                <a:cubicBezTo>
                  <a:pt x="1820387" y="4287363"/>
                  <a:pt x="1817601" y="4275613"/>
                  <a:pt x="1810870" y="4267200"/>
                </a:cubicBezTo>
                <a:cubicBezTo>
                  <a:pt x="1796269" y="4248949"/>
                  <a:pt x="1786020" y="4244656"/>
                  <a:pt x="1766047" y="4231341"/>
                </a:cubicBezTo>
                <a:cubicBezTo>
                  <a:pt x="1758079" y="4255244"/>
                  <a:pt x="1753921" y="4271942"/>
                  <a:pt x="1739153" y="4294094"/>
                </a:cubicBezTo>
                <a:cubicBezTo>
                  <a:pt x="1725888" y="4313991"/>
                  <a:pt x="1677514" y="4341163"/>
                  <a:pt x="1667435" y="4347882"/>
                </a:cubicBezTo>
                <a:lnTo>
                  <a:pt x="1640541" y="4365811"/>
                </a:lnTo>
                <a:cubicBezTo>
                  <a:pt x="1631576" y="4371788"/>
                  <a:pt x="1624100" y="4381128"/>
                  <a:pt x="1613647" y="4383741"/>
                </a:cubicBezTo>
                <a:lnTo>
                  <a:pt x="1577788" y="4392705"/>
                </a:lnTo>
                <a:cubicBezTo>
                  <a:pt x="1565835" y="4398682"/>
                  <a:pt x="1553532" y="4404005"/>
                  <a:pt x="1541929" y="4410635"/>
                </a:cubicBezTo>
                <a:cubicBezTo>
                  <a:pt x="1521183" y="4422490"/>
                  <a:pt x="1503253" y="4440475"/>
                  <a:pt x="1479176" y="4446494"/>
                </a:cubicBezTo>
                <a:cubicBezTo>
                  <a:pt x="1443908" y="4455311"/>
                  <a:pt x="1406088" y="4452927"/>
                  <a:pt x="1371600" y="4464423"/>
                </a:cubicBezTo>
                <a:lnTo>
                  <a:pt x="1317812" y="4482353"/>
                </a:lnTo>
                <a:cubicBezTo>
                  <a:pt x="1308847" y="4485341"/>
                  <a:pt x="1300085" y="4489025"/>
                  <a:pt x="1290917" y="4491317"/>
                </a:cubicBezTo>
                <a:cubicBezTo>
                  <a:pt x="1278964" y="4494305"/>
                  <a:pt x="1266905" y="4496897"/>
                  <a:pt x="1255059" y="4500282"/>
                </a:cubicBezTo>
                <a:cubicBezTo>
                  <a:pt x="1245973" y="4502878"/>
                  <a:pt x="1237462" y="4507557"/>
                  <a:pt x="1228164" y="4509247"/>
                </a:cubicBezTo>
                <a:cubicBezTo>
                  <a:pt x="1165706" y="4520603"/>
                  <a:pt x="1067560" y="4523767"/>
                  <a:pt x="1013012" y="4527176"/>
                </a:cubicBezTo>
                <a:cubicBezTo>
                  <a:pt x="995082" y="4530164"/>
                  <a:pt x="977400" y="4536141"/>
                  <a:pt x="959223" y="4536141"/>
                </a:cubicBezTo>
                <a:cubicBezTo>
                  <a:pt x="936692" y="4536141"/>
                  <a:pt x="923564" y="4518311"/>
                  <a:pt x="905435" y="4509247"/>
                </a:cubicBezTo>
                <a:cubicBezTo>
                  <a:pt x="896983" y="4505021"/>
                  <a:pt x="886993" y="4504508"/>
                  <a:pt x="878541" y="4500282"/>
                </a:cubicBezTo>
                <a:cubicBezTo>
                  <a:pt x="770902" y="4446463"/>
                  <a:pt x="917092" y="4514449"/>
                  <a:pt x="833717" y="4464423"/>
                </a:cubicBezTo>
                <a:cubicBezTo>
                  <a:pt x="825614" y="4459561"/>
                  <a:pt x="815275" y="4459684"/>
                  <a:pt x="806823" y="4455458"/>
                </a:cubicBezTo>
                <a:cubicBezTo>
                  <a:pt x="742132" y="4423112"/>
                  <a:pt x="822656" y="4451035"/>
                  <a:pt x="744070" y="4419600"/>
                </a:cubicBezTo>
                <a:cubicBezTo>
                  <a:pt x="726523" y="4412581"/>
                  <a:pt x="707830" y="4408689"/>
                  <a:pt x="690282" y="4401670"/>
                </a:cubicBezTo>
                <a:cubicBezTo>
                  <a:pt x="654425" y="4387327"/>
                  <a:pt x="639353" y="4378143"/>
                  <a:pt x="600635" y="4374776"/>
                </a:cubicBezTo>
                <a:cubicBezTo>
                  <a:pt x="546966" y="4370109"/>
                  <a:pt x="493058" y="4368799"/>
                  <a:pt x="439270" y="4365811"/>
                </a:cubicBezTo>
                <a:cubicBezTo>
                  <a:pt x="430305" y="4362823"/>
                  <a:pt x="421642" y="4358700"/>
                  <a:pt x="412376" y="4356847"/>
                </a:cubicBezTo>
                <a:cubicBezTo>
                  <a:pt x="336467" y="4341665"/>
                  <a:pt x="368953" y="4354955"/>
                  <a:pt x="304800" y="4338917"/>
                </a:cubicBezTo>
                <a:cubicBezTo>
                  <a:pt x="260270" y="4327785"/>
                  <a:pt x="293369" y="4331269"/>
                  <a:pt x="242047" y="4312023"/>
                </a:cubicBezTo>
                <a:cubicBezTo>
                  <a:pt x="230511" y="4307697"/>
                  <a:pt x="217989" y="4306598"/>
                  <a:pt x="206188" y="4303058"/>
                </a:cubicBezTo>
                <a:cubicBezTo>
                  <a:pt x="188086" y="4297627"/>
                  <a:pt x="152400" y="4285129"/>
                  <a:pt x="152400" y="4285129"/>
                </a:cubicBezTo>
                <a:cubicBezTo>
                  <a:pt x="146423" y="4279153"/>
                  <a:pt x="139541" y="4273962"/>
                  <a:pt x="134470" y="4267200"/>
                </a:cubicBezTo>
                <a:cubicBezTo>
                  <a:pt x="121541" y="4249961"/>
                  <a:pt x="98612" y="4213411"/>
                  <a:pt x="98612" y="4213411"/>
                </a:cubicBezTo>
                <a:cubicBezTo>
                  <a:pt x="95624" y="4198470"/>
                  <a:pt x="93656" y="4183288"/>
                  <a:pt x="89647" y="4168588"/>
                </a:cubicBezTo>
                <a:cubicBezTo>
                  <a:pt x="84674" y="4150355"/>
                  <a:pt x="71717" y="4114800"/>
                  <a:pt x="71717" y="4114800"/>
                </a:cubicBezTo>
                <a:cubicBezTo>
                  <a:pt x="68729" y="4096870"/>
                  <a:pt x="66318" y="4078835"/>
                  <a:pt x="62753" y="4061011"/>
                </a:cubicBezTo>
                <a:cubicBezTo>
                  <a:pt x="33970" y="3917095"/>
                  <a:pt x="76143" y="4152591"/>
                  <a:pt x="44823" y="3980329"/>
                </a:cubicBezTo>
                <a:cubicBezTo>
                  <a:pt x="41572" y="3962446"/>
                  <a:pt x="39424" y="3944365"/>
                  <a:pt x="35859" y="3926541"/>
                </a:cubicBezTo>
                <a:cubicBezTo>
                  <a:pt x="23985" y="3867169"/>
                  <a:pt x="26707" y="3911508"/>
                  <a:pt x="17929" y="3836894"/>
                </a:cubicBezTo>
                <a:cubicBezTo>
                  <a:pt x="-11089" y="3590250"/>
                  <a:pt x="25244" y="3852253"/>
                  <a:pt x="0" y="3675529"/>
                </a:cubicBezTo>
                <a:cubicBezTo>
                  <a:pt x="4188" y="3524742"/>
                  <a:pt x="5571" y="3354875"/>
                  <a:pt x="17929" y="3200400"/>
                </a:cubicBezTo>
                <a:cubicBezTo>
                  <a:pt x="19850" y="3176385"/>
                  <a:pt x="24233" y="3152627"/>
                  <a:pt x="26894" y="3128682"/>
                </a:cubicBezTo>
                <a:cubicBezTo>
                  <a:pt x="30211" y="3098834"/>
                  <a:pt x="29344" y="3068351"/>
                  <a:pt x="35859" y="3039035"/>
                </a:cubicBezTo>
                <a:cubicBezTo>
                  <a:pt x="41398" y="3014111"/>
                  <a:pt x="54365" y="2991432"/>
                  <a:pt x="62753" y="2967317"/>
                </a:cubicBezTo>
                <a:cubicBezTo>
                  <a:pt x="78275" y="2922691"/>
                  <a:pt x="92635" y="2877670"/>
                  <a:pt x="107576" y="2832847"/>
                </a:cubicBezTo>
                <a:cubicBezTo>
                  <a:pt x="113553" y="2814917"/>
                  <a:pt x="117054" y="2795962"/>
                  <a:pt x="125506" y="2779058"/>
                </a:cubicBezTo>
                <a:lnTo>
                  <a:pt x="152400" y="2725270"/>
                </a:lnTo>
                <a:cubicBezTo>
                  <a:pt x="162047" y="2686680"/>
                  <a:pt x="164834" y="2679578"/>
                  <a:pt x="170329" y="2635623"/>
                </a:cubicBezTo>
                <a:cubicBezTo>
                  <a:pt x="178380" y="2571213"/>
                  <a:pt x="176004" y="2549377"/>
                  <a:pt x="188259" y="2492188"/>
                </a:cubicBezTo>
                <a:cubicBezTo>
                  <a:pt x="193422" y="2468093"/>
                  <a:pt x="200212" y="2444376"/>
                  <a:pt x="206188" y="2420470"/>
                </a:cubicBezTo>
                <a:cubicBezTo>
                  <a:pt x="209176" y="2408517"/>
                  <a:pt x="210577" y="2396051"/>
                  <a:pt x="215153" y="2384611"/>
                </a:cubicBezTo>
                <a:cubicBezTo>
                  <a:pt x="224624" y="2360934"/>
                  <a:pt x="235021" y="2337484"/>
                  <a:pt x="242047" y="2312894"/>
                </a:cubicBezTo>
                <a:cubicBezTo>
                  <a:pt x="245432" y="2301047"/>
                  <a:pt x="248339" y="2289063"/>
                  <a:pt x="251012" y="2277035"/>
                </a:cubicBezTo>
                <a:cubicBezTo>
                  <a:pt x="254317" y="2262161"/>
                  <a:pt x="255677" y="2246829"/>
                  <a:pt x="259976" y="2232211"/>
                </a:cubicBezTo>
                <a:cubicBezTo>
                  <a:pt x="288606" y="2134868"/>
                  <a:pt x="282981" y="2150343"/>
                  <a:pt x="313764" y="2088776"/>
                </a:cubicBezTo>
                <a:cubicBezTo>
                  <a:pt x="316752" y="2070847"/>
                  <a:pt x="319164" y="2052812"/>
                  <a:pt x="322729" y="2034988"/>
                </a:cubicBezTo>
                <a:cubicBezTo>
                  <a:pt x="338658" y="1955348"/>
                  <a:pt x="335138" y="2036401"/>
                  <a:pt x="349623" y="1891553"/>
                </a:cubicBezTo>
                <a:lnTo>
                  <a:pt x="367553" y="1712258"/>
                </a:lnTo>
                <a:cubicBezTo>
                  <a:pt x="370541" y="1682376"/>
                  <a:pt x="371580" y="1652234"/>
                  <a:pt x="376517" y="1622611"/>
                </a:cubicBezTo>
                <a:cubicBezTo>
                  <a:pt x="379505" y="1604682"/>
                  <a:pt x="381917" y="1586647"/>
                  <a:pt x="385482" y="1568823"/>
                </a:cubicBezTo>
                <a:cubicBezTo>
                  <a:pt x="387898" y="1556741"/>
                  <a:pt x="392421" y="1545117"/>
                  <a:pt x="394447" y="1532964"/>
                </a:cubicBezTo>
                <a:cubicBezTo>
                  <a:pt x="398408" y="1509200"/>
                  <a:pt x="399451" y="1485011"/>
                  <a:pt x="403412" y="1461247"/>
                </a:cubicBezTo>
                <a:cubicBezTo>
                  <a:pt x="405437" y="1449094"/>
                  <a:pt x="409703" y="1437415"/>
                  <a:pt x="412376" y="1425388"/>
                </a:cubicBezTo>
                <a:cubicBezTo>
                  <a:pt x="415681" y="1410514"/>
                  <a:pt x="417645" y="1395346"/>
                  <a:pt x="421341" y="1380564"/>
                </a:cubicBezTo>
                <a:cubicBezTo>
                  <a:pt x="423633" y="1371397"/>
                  <a:pt x="427710" y="1362756"/>
                  <a:pt x="430306" y="1353670"/>
                </a:cubicBezTo>
                <a:cubicBezTo>
                  <a:pt x="433691" y="1341823"/>
                  <a:pt x="436282" y="1329764"/>
                  <a:pt x="439270" y="1317811"/>
                </a:cubicBezTo>
                <a:cubicBezTo>
                  <a:pt x="442258" y="1290917"/>
                  <a:pt x="444408" y="1263917"/>
                  <a:pt x="448235" y="1237129"/>
                </a:cubicBezTo>
                <a:cubicBezTo>
                  <a:pt x="450390" y="1222045"/>
                  <a:pt x="454883" y="1207365"/>
                  <a:pt x="457200" y="1192305"/>
                </a:cubicBezTo>
                <a:cubicBezTo>
                  <a:pt x="460863" y="1168493"/>
                  <a:pt x="462590" y="1144413"/>
                  <a:pt x="466164" y="1120588"/>
                </a:cubicBezTo>
                <a:cubicBezTo>
                  <a:pt x="498582" y="904470"/>
                  <a:pt x="471942" y="1087852"/>
                  <a:pt x="493059" y="968188"/>
                </a:cubicBezTo>
                <a:cubicBezTo>
                  <a:pt x="499377" y="932388"/>
                  <a:pt x="499492" y="895099"/>
                  <a:pt x="510988" y="860611"/>
                </a:cubicBezTo>
                <a:cubicBezTo>
                  <a:pt x="527008" y="812551"/>
                  <a:pt x="514493" y="853804"/>
                  <a:pt x="528917" y="788894"/>
                </a:cubicBezTo>
                <a:cubicBezTo>
                  <a:pt x="531590" y="776866"/>
                  <a:pt x="535466" y="765117"/>
                  <a:pt x="537882" y="753035"/>
                </a:cubicBezTo>
                <a:cubicBezTo>
                  <a:pt x="541447" y="735211"/>
                  <a:pt x="542904" y="716991"/>
                  <a:pt x="546847" y="699247"/>
                </a:cubicBezTo>
                <a:cubicBezTo>
                  <a:pt x="548897" y="690022"/>
                  <a:pt x="553216" y="681439"/>
                  <a:pt x="555812" y="672353"/>
                </a:cubicBezTo>
                <a:cubicBezTo>
                  <a:pt x="559197" y="660506"/>
                  <a:pt x="561236" y="648295"/>
                  <a:pt x="564776" y="636494"/>
                </a:cubicBezTo>
                <a:cubicBezTo>
                  <a:pt x="572922" y="609340"/>
                  <a:pt x="582705" y="582705"/>
                  <a:pt x="591670" y="555811"/>
                </a:cubicBezTo>
                <a:cubicBezTo>
                  <a:pt x="594658" y="546846"/>
                  <a:pt x="598343" y="538084"/>
                  <a:pt x="600635" y="528917"/>
                </a:cubicBezTo>
                <a:cubicBezTo>
                  <a:pt x="603623" y="516964"/>
                  <a:pt x="607184" y="505140"/>
                  <a:pt x="609600" y="493058"/>
                </a:cubicBezTo>
                <a:cubicBezTo>
                  <a:pt x="613165" y="475234"/>
                  <a:pt x="614156" y="456904"/>
                  <a:pt x="618564" y="439270"/>
                </a:cubicBezTo>
                <a:cubicBezTo>
                  <a:pt x="623148" y="420935"/>
                  <a:pt x="630517" y="403411"/>
                  <a:pt x="636494" y="385482"/>
                </a:cubicBezTo>
                <a:cubicBezTo>
                  <a:pt x="639482" y="376517"/>
                  <a:pt x="643167" y="367756"/>
                  <a:pt x="645459" y="358588"/>
                </a:cubicBezTo>
                <a:cubicBezTo>
                  <a:pt x="648332" y="347093"/>
                  <a:pt x="656956" y="308700"/>
                  <a:pt x="663388" y="295835"/>
                </a:cubicBezTo>
                <a:cubicBezTo>
                  <a:pt x="668206" y="286198"/>
                  <a:pt x="675341" y="277906"/>
                  <a:pt x="681317" y="268941"/>
                </a:cubicBezTo>
                <a:cubicBezTo>
                  <a:pt x="704331" y="176887"/>
                  <a:pt x="673049" y="290992"/>
                  <a:pt x="708212" y="197223"/>
                </a:cubicBezTo>
                <a:cubicBezTo>
                  <a:pt x="712538" y="185687"/>
                  <a:pt x="712850" y="172900"/>
                  <a:pt x="717176" y="161364"/>
                </a:cubicBezTo>
                <a:cubicBezTo>
                  <a:pt x="721868" y="148851"/>
                  <a:pt x="729842" y="137788"/>
                  <a:pt x="735106" y="125505"/>
                </a:cubicBezTo>
                <a:cubicBezTo>
                  <a:pt x="742987" y="107115"/>
                  <a:pt x="751070" y="66904"/>
                  <a:pt x="762000" y="53788"/>
                </a:cubicBezTo>
                <a:cubicBezTo>
                  <a:pt x="768050" y="46529"/>
                  <a:pt x="779628" y="46676"/>
                  <a:pt x="788894" y="44823"/>
                </a:cubicBezTo>
                <a:cubicBezTo>
                  <a:pt x="809614" y="40679"/>
                  <a:pt x="830838" y="39530"/>
                  <a:pt x="851647" y="35858"/>
                </a:cubicBezTo>
                <a:cubicBezTo>
                  <a:pt x="1021840" y="5824"/>
                  <a:pt x="861863" y="22342"/>
                  <a:pt x="1102659" y="8964"/>
                </a:cubicBezTo>
                <a:cubicBezTo>
                  <a:pt x="1114612" y="5976"/>
                  <a:pt x="1126197" y="0"/>
                  <a:pt x="1138517" y="0"/>
                </a:cubicBezTo>
                <a:cubicBezTo>
                  <a:pt x="1173765" y="0"/>
                  <a:pt x="1226777" y="9652"/>
                  <a:pt x="1264023" y="17929"/>
                </a:cubicBezTo>
                <a:cubicBezTo>
                  <a:pt x="1276050" y="20602"/>
                  <a:pt x="1287729" y="24869"/>
                  <a:pt x="1299882" y="26894"/>
                </a:cubicBezTo>
                <a:cubicBezTo>
                  <a:pt x="1346632" y="34685"/>
                  <a:pt x="1373329" y="33070"/>
                  <a:pt x="1416423" y="44823"/>
                </a:cubicBezTo>
                <a:cubicBezTo>
                  <a:pt x="1434657" y="49796"/>
                  <a:pt x="1454487" y="52270"/>
                  <a:pt x="1470212" y="62753"/>
                </a:cubicBezTo>
                <a:cubicBezTo>
                  <a:pt x="1479177" y="68729"/>
                  <a:pt x="1486981" y="77000"/>
                  <a:pt x="1497106" y="80682"/>
                </a:cubicBezTo>
                <a:cubicBezTo>
                  <a:pt x="1520264" y="89103"/>
                  <a:pt x="1568823" y="98611"/>
                  <a:pt x="1568823" y="98611"/>
                </a:cubicBezTo>
                <a:cubicBezTo>
                  <a:pt x="1614256" y="144044"/>
                  <a:pt x="1555457" y="90590"/>
                  <a:pt x="1613647" y="125505"/>
                </a:cubicBezTo>
                <a:cubicBezTo>
                  <a:pt x="1620895" y="129854"/>
                  <a:pt x="1624329" y="139086"/>
                  <a:pt x="1631576" y="143435"/>
                </a:cubicBezTo>
                <a:cubicBezTo>
                  <a:pt x="1639679" y="148297"/>
                  <a:pt x="1649035" y="151876"/>
                  <a:pt x="1658470" y="152400"/>
                </a:cubicBezTo>
                <a:cubicBezTo>
                  <a:pt x="1703225" y="154886"/>
                  <a:pt x="1748117" y="152400"/>
                  <a:pt x="1792941" y="152400"/>
                </a:cubicBezTo>
                <a:lnTo>
                  <a:pt x="1766047" y="161364"/>
                </a:ln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3194BD2A-EACB-4DC5-B1D1-4D55FD33263A}"/>
              </a:ext>
            </a:extLst>
          </p:cNvPr>
          <p:cNvSpPr txBox="1"/>
          <p:nvPr/>
        </p:nvSpPr>
        <p:spPr>
          <a:xfrm>
            <a:off x="600635" y="394447"/>
            <a:ext cx="7915836" cy="707886"/>
          </a:xfrm>
          <a:prstGeom prst="rect">
            <a:avLst/>
          </a:prstGeom>
          <a:noFill/>
        </p:spPr>
        <p:txBody>
          <a:bodyPr wrap="square" rtlCol="0">
            <a:spAutoFit/>
          </a:bodyPr>
          <a:lstStyle/>
          <a:p>
            <a:pPr algn="ctr"/>
            <a:r>
              <a:rPr lang="en-US" sz="4000" dirty="0">
                <a:latin typeface="Open Sans" panose="020B0606030504020204" pitchFamily="34" charset="0"/>
                <a:ea typeface="Open Sans" panose="020B0606030504020204" pitchFamily="34" charset="0"/>
                <a:cs typeface="Open Sans" panose="020B0606030504020204" pitchFamily="34" charset="0"/>
              </a:rPr>
              <a:t>How much should I share?</a:t>
            </a:r>
          </a:p>
        </p:txBody>
      </p:sp>
      <p:sp>
        <p:nvSpPr>
          <p:cNvPr id="41" name="TextBox 40">
            <a:extLst>
              <a:ext uri="{FF2B5EF4-FFF2-40B4-BE49-F238E27FC236}">
                <a16:creationId xmlns:a16="http://schemas.microsoft.com/office/drawing/2014/main" xmlns="" id="{FBB544BB-8ED9-4053-8C56-A400DA3A5F61}"/>
              </a:ext>
            </a:extLst>
          </p:cNvPr>
          <p:cNvSpPr txBox="1"/>
          <p:nvPr/>
        </p:nvSpPr>
        <p:spPr>
          <a:xfrm>
            <a:off x="355524" y="5402637"/>
            <a:ext cx="4098197" cy="707886"/>
          </a:xfrm>
          <a:prstGeom prst="rect">
            <a:avLst/>
          </a:prstGeom>
          <a:noFill/>
        </p:spPr>
        <p:txBody>
          <a:bodyPr wrap="square" rtlCol="0">
            <a:spAutoFit/>
          </a:bodyPr>
          <a:lstStyle/>
          <a:p>
            <a:pPr algn="ctr"/>
            <a:r>
              <a:rPr lang="en-US" sz="4000" dirty="0">
                <a:latin typeface="Open Sans" panose="020B0606030504020204" pitchFamily="34" charset="0"/>
                <a:ea typeface="Open Sans" panose="020B0606030504020204" pitchFamily="34" charset="0"/>
                <a:cs typeface="Open Sans" panose="020B0606030504020204" pitchFamily="34" charset="0"/>
              </a:rPr>
              <a:t>Here you go.</a:t>
            </a:r>
          </a:p>
        </p:txBody>
      </p:sp>
    </p:spTree>
    <p:extLst>
      <p:ext uri="{BB962C8B-B14F-4D97-AF65-F5344CB8AC3E}">
        <p14:creationId xmlns:p14="http://schemas.microsoft.com/office/powerpoint/2010/main" xmlns="" val="37718442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1" nodeType="afterEffect">
                                  <p:stCondLst>
                                    <p:cond delay="500"/>
                                  </p:stCondLst>
                                  <p:childTnLst>
                                    <p:set>
                                      <p:cBhvr>
                                        <p:cTn id="9" dur="1" fill="hold">
                                          <p:stCondLst>
                                            <p:cond delay="0"/>
                                          </p:stCondLst>
                                        </p:cTn>
                                        <p:tgtEl>
                                          <p:spTgt spid="39"/>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1" nodeType="afterEffect">
                                  <p:stCondLst>
                                    <p:cond delay="500"/>
                                  </p:stCondLst>
                                  <p:childTnLst>
                                    <p:set>
                                      <p:cBhvr>
                                        <p:cTn id="12" dur="1" fill="hold">
                                          <p:stCondLst>
                                            <p:cond delay="0"/>
                                          </p:stCondLst>
                                        </p:cTn>
                                        <p:tgtEl>
                                          <p:spTgt spid="36"/>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grpId="1" nodeType="afterEffect">
                                  <p:stCondLst>
                                    <p:cond delay="500"/>
                                  </p:stCondLst>
                                  <p:childTnLst>
                                    <p:set>
                                      <p:cBhvr>
                                        <p:cTn id="15" dur="1" fill="hold">
                                          <p:stCondLst>
                                            <p:cond delay="0"/>
                                          </p:stCondLst>
                                        </p:cTn>
                                        <p:tgtEl>
                                          <p:spTgt spid="33"/>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grpId="1" nodeType="afterEffect">
                                  <p:stCondLst>
                                    <p:cond delay="500"/>
                                  </p:stCondLst>
                                  <p:childTnLst>
                                    <p:set>
                                      <p:cBhvr>
                                        <p:cTn id="18" dur="1" fill="hold">
                                          <p:stCondLst>
                                            <p:cond delay="0"/>
                                          </p:stCondLst>
                                        </p:cTn>
                                        <p:tgtEl>
                                          <p:spTgt spid="34"/>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grpId="1" nodeType="afterEffect">
                                  <p:stCondLst>
                                    <p:cond delay="500"/>
                                  </p:stCondLst>
                                  <p:childTnLst>
                                    <p:set>
                                      <p:cBhvr>
                                        <p:cTn id="21" dur="1" fill="hold">
                                          <p:stCondLst>
                                            <p:cond delay="0"/>
                                          </p:stCondLst>
                                        </p:cTn>
                                        <p:tgtEl>
                                          <p:spTgt spid="38"/>
                                        </p:tgtEl>
                                        <p:attrNameLst>
                                          <p:attrName>style.visibility</p:attrName>
                                        </p:attrNameLst>
                                      </p:cBhvr>
                                      <p:to>
                                        <p:strVal val="visible"/>
                                      </p:to>
                                    </p:set>
                                  </p:childTnLst>
                                </p:cTn>
                              </p:par>
                            </p:childTnLst>
                          </p:cTn>
                        </p:par>
                        <p:par>
                          <p:cTn id="22" fill="hold">
                            <p:stCondLst>
                              <p:cond delay="2500"/>
                            </p:stCondLst>
                            <p:childTnLst>
                              <p:par>
                                <p:cTn id="23" presetID="1" presetClass="entr" presetSubtype="0" fill="hold" grpId="1" nodeType="afterEffect">
                                  <p:stCondLst>
                                    <p:cond delay="500"/>
                                  </p:stCondLst>
                                  <p:childTnLst>
                                    <p:set>
                                      <p:cBhvr>
                                        <p:cTn id="24" dur="1" fill="hold">
                                          <p:stCondLst>
                                            <p:cond delay="0"/>
                                          </p:stCondLst>
                                        </p:cTn>
                                        <p:tgtEl>
                                          <p:spTgt spid="37"/>
                                        </p:tgtEl>
                                        <p:attrNameLst>
                                          <p:attrName>style.visibility</p:attrName>
                                        </p:attrNameLst>
                                      </p:cBhvr>
                                      <p:to>
                                        <p:strVal val="visible"/>
                                      </p:to>
                                    </p:set>
                                  </p:childTnLst>
                                </p:cTn>
                              </p:par>
                            </p:childTnLst>
                          </p:cTn>
                        </p:par>
                        <p:par>
                          <p:cTn id="25" fill="hold">
                            <p:stCondLst>
                              <p:cond delay="3000"/>
                            </p:stCondLst>
                            <p:childTnLst>
                              <p:par>
                                <p:cTn id="26" presetID="1" presetClass="entr" presetSubtype="0" fill="hold" grpId="1" nodeType="afterEffect">
                                  <p:stCondLst>
                                    <p:cond delay="500"/>
                                  </p:stCondLst>
                                  <p:childTnLst>
                                    <p:set>
                                      <p:cBhvr>
                                        <p:cTn id="27" dur="1" fill="hold">
                                          <p:stCondLst>
                                            <p:cond delay="0"/>
                                          </p:stCondLst>
                                        </p:cTn>
                                        <p:tgtEl>
                                          <p:spTgt spid="40"/>
                                        </p:tgtEl>
                                        <p:attrNameLst>
                                          <p:attrName>style.visibility</p:attrName>
                                        </p:attrNameLst>
                                      </p:cBhvr>
                                      <p:to>
                                        <p:strVal val="visible"/>
                                      </p:to>
                                    </p:set>
                                  </p:childTnLst>
                                </p:cTn>
                              </p:par>
                            </p:childTnLst>
                          </p:cTn>
                        </p:par>
                        <p:par>
                          <p:cTn id="28" fill="hold">
                            <p:stCondLst>
                              <p:cond delay="3500"/>
                            </p:stCondLst>
                            <p:childTnLst>
                              <p:par>
                                <p:cTn id="29" presetID="10" presetClass="entr" presetSubtype="0" fill="hold" grpId="0" nodeType="after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fade">
                                      <p:cBhvr>
                                        <p:cTn id="31"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1" animBg="1"/>
      <p:bldP spid="34" grpId="1" animBg="1"/>
      <p:bldP spid="35" grpId="1" animBg="1"/>
      <p:bldP spid="36" grpId="1" animBg="1"/>
      <p:bldP spid="37" grpId="1" animBg="1"/>
      <p:bldP spid="38" grpId="1" animBg="1"/>
      <p:bldP spid="39" grpId="1" animBg="1"/>
      <p:bldP spid="40" grpId="1" animBg="1"/>
      <p:bldP spid="4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EFB51DC7-0A18-45C6-A533-F4D25CA4AD7E}"/>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xmlns="" id="{E9E1D4A9-02D1-44F0-8278-009BFBDAA7DD}"/>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267960" y="1749208"/>
            <a:ext cx="4559966" cy="4502966"/>
          </a:xfrm>
          <a:prstGeom prst="rect">
            <a:avLst/>
          </a:prstGeom>
        </p:spPr>
      </p:pic>
      <p:sp>
        <p:nvSpPr>
          <p:cNvPr id="7" name="TextBox 6">
            <a:extLst>
              <a:ext uri="{FF2B5EF4-FFF2-40B4-BE49-F238E27FC236}">
                <a16:creationId xmlns:a16="http://schemas.microsoft.com/office/drawing/2014/main" xmlns="" id="{3194BD2A-EACB-4DC5-B1D1-4D55FD33263A}"/>
              </a:ext>
            </a:extLst>
          </p:cNvPr>
          <p:cNvSpPr txBox="1"/>
          <p:nvPr/>
        </p:nvSpPr>
        <p:spPr>
          <a:xfrm>
            <a:off x="600635" y="394447"/>
            <a:ext cx="7915836" cy="707886"/>
          </a:xfrm>
          <a:prstGeom prst="rect">
            <a:avLst/>
          </a:prstGeom>
          <a:noFill/>
        </p:spPr>
        <p:txBody>
          <a:bodyPr wrap="square" rtlCol="0">
            <a:spAutoFit/>
          </a:bodyPr>
          <a:lstStyle/>
          <a:p>
            <a:pPr algn="ctr"/>
            <a:r>
              <a:rPr lang="en-US" sz="4000" dirty="0">
                <a:latin typeface="Open Sans" panose="020B0606030504020204" pitchFamily="34" charset="0"/>
                <a:ea typeface="Open Sans" panose="020B0606030504020204" pitchFamily="34" charset="0"/>
                <a:cs typeface="Open Sans" panose="020B0606030504020204" pitchFamily="34" charset="0"/>
              </a:rPr>
              <a:t>How much should I share?</a:t>
            </a:r>
          </a:p>
        </p:txBody>
      </p:sp>
      <p:sp>
        <p:nvSpPr>
          <p:cNvPr id="8" name="TextBox 7">
            <a:extLst>
              <a:ext uri="{FF2B5EF4-FFF2-40B4-BE49-F238E27FC236}">
                <a16:creationId xmlns:a16="http://schemas.microsoft.com/office/drawing/2014/main" xmlns="" id="{74E7A2A4-9B21-43F5-A559-FE164BCFC361}"/>
              </a:ext>
            </a:extLst>
          </p:cNvPr>
          <p:cNvSpPr txBox="1"/>
          <p:nvPr/>
        </p:nvSpPr>
        <p:spPr>
          <a:xfrm>
            <a:off x="99552" y="3164302"/>
            <a:ext cx="8969346" cy="1323439"/>
          </a:xfrm>
          <a:prstGeom prst="rect">
            <a:avLst/>
          </a:prstGeom>
          <a:noFill/>
        </p:spPr>
        <p:txBody>
          <a:bodyPr wrap="square" rtlCol="0">
            <a:spAutoFit/>
          </a:bodyPr>
          <a:lstStyle/>
          <a:p>
            <a:pPr algn="ctr"/>
            <a:r>
              <a:rPr lang="en-US" sz="8000" b="1" dirty="0">
                <a:solidFill>
                  <a:schemeClr val="bg1"/>
                </a:solidFill>
                <a:effectLst>
                  <a:glow rad="101600">
                    <a:schemeClr val="tx1">
                      <a:alpha val="60000"/>
                    </a:schemeClr>
                  </a:glow>
                </a:effectLst>
                <a:latin typeface="Open Sans" panose="020B0606030504020204" pitchFamily="34" charset="0"/>
                <a:ea typeface="Open Sans" panose="020B0606030504020204" pitchFamily="34" charset="0"/>
                <a:cs typeface="Open Sans" panose="020B0606030504020204" pitchFamily="34" charset="0"/>
              </a:rPr>
              <a:t>My Cookie</a:t>
            </a:r>
          </a:p>
        </p:txBody>
      </p:sp>
      <p:sp>
        <p:nvSpPr>
          <p:cNvPr id="9" name="TextBox 8">
            <a:extLst>
              <a:ext uri="{FF2B5EF4-FFF2-40B4-BE49-F238E27FC236}">
                <a16:creationId xmlns:a16="http://schemas.microsoft.com/office/drawing/2014/main" xmlns="" id="{3194BD2A-EACB-4DC5-B1D1-4D55FD33263A}"/>
              </a:ext>
            </a:extLst>
          </p:cNvPr>
          <p:cNvSpPr txBox="1"/>
          <p:nvPr/>
        </p:nvSpPr>
        <p:spPr>
          <a:xfrm>
            <a:off x="600635" y="1104131"/>
            <a:ext cx="7915836" cy="707886"/>
          </a:xfrm>
          <a:prstGeom prst="rect">
            <a:avLst/>
          </a:prstGeom>
          <a:noFill/>
        </p:spPr>
        <p:txBody>
          <a:bodyPr wrap="square" rtlCol="0">
            <a:spAutoFit/>
          </a:bodyPr>
          <a:lstStyle/>
          <a:p>
            <a:pPr algn="ctr"/>
            <a:r>
              <a:rPr lang="en-US" sz="4000" b="1" dirty="0" err="1" smtClean="0">
                <a:latin typeface="Open Sans" panose="020B0606030504020204" pitchFamily="34" charset="0"/>
                <a:ea typeface="Open Sans" panose="020B0606030504020204" pitchFamily="34" charset="0"/>
                <a:cs typeface="Open Sans" panose="020B0606030504020204" pitchFamily="34" charset="0"/>
              </a:rPr>
              <a:t>Nabal’s</a:t>
            </a:r>
            <a:r>
              <a:rPr lang="en-US" sz="4000" b="1" dirty="0" smtClean="0">
                <a:latin typeface="Open Sans" panose="020B0606030504020204" pitchFamily="34" charset="0"/>
                <a:ea typeface="Open Sans" panose="020B0606030504020204" pitchFamily="34" charset="0"/>
                <a:cs typeface="Open Sans" panose="020B0606030504020204" pitchFamily="34" charset="0"/>
              </a:rPr>
              <a:t> Thinking</a:t>
            </a:r>
            <a:endParaRPr lang="en-US" sz="4000" b="1"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xmlns="" val="24992458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EFB51DC7-0A18-45C6-A533-F4D25CA4AD7E}"/>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xmlns="" id="{E9E1D4A9-02D1-44F0-8278-009BFBDAA7DD}"/>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267960" y="1749208"/>
            <a:ext cx="4559966" cy="4502966"/>
          </a:xfrm>
          <a:prstGeom prst="rect">
            <a:avLst/>
          </a:prstGeom>
        </p:spPr>
      </p:pic>
      <p:sp>
        <p:nvSpPr>
          <p:cNvPr id="7" name="TextBox 6">
            <a:extLst>
              <a:ext uri="{FF2B5EF4-FFF2-40B4-BE49-F238E27FC236}">
                <a16:creationId xmlns:a16="http://schemas.microsoft.com/office/drawing/2014/main" xmlns="" id="{3194BD2A-EACB-4DC5-B1D1-4D55FD33263A}"/>
              </a:ext>
            </a:extLst>
          </p:cNvPr>
          <p:cNvSpPr txBox="1"/>
          <p:nvPr/>
        </p:nvSpPr>
        <p:spPr>
          <a:xfrm>
            <a:off x="600635" y="394447"/>
            <a:ext cx="7915836" cy="707886"/>
          </a:xfrm>
          <a:prstGeom prst="rect">
            <a:avLst/>
          </a:prstGeom>
          <a:noFill/>
        </p:spPr>
        <p:txBody>
          <a:bodyPr wrap="square" rtlCol="0">
            <a:spAutoFit/>
          </a:bodyPr>
          <a:lstStyle/>
          <a:p>
            <a:pPr algn="ctr"/>
            <a:r>
              <a:rPr lang="en-US" sz="4000" dirty="0">
                <a:latin typeface="Open Sans" panose="020B0606030504020204" pitchFamily="34" charset="0"/>
                <a:ea typeface="Open Sans" panose="020B0606030504020204" pitchFamily="34" charset="0"/>
                <a:cs typeface="Open Sans" panose="020B0606030504020204" pitchFamily="34" charset="0"/>
              </a:rPr>
              <a:t>How much should I share?</a:t>
            </a:r>
          </a:p>
        </p:txBody>
      </p:sp>
      <p:sp>
        <p:nvSpPr>
          <p:cNvPr id="8" name="TextBox 7">
            <a:extLst>
              <a:ext uri="{FF2B5EF4-FFF2-40B4-BE49-F238E27FC236}">
                <a16:creationId xmlns:a16="http://schemas.microsoft.com/office/drawing/2014/main" xmlns="" id="{74E7A2A4-9B21-43F5-A559-FE164BCFC361}"/>
              </a:ext>
            </a:extLst>
          </p:cNvPr>
          <p:cNvSpPr txBox="1"/>
          <p:nvPr/>
        </p:nvSpPr>
        <p:spPr>
          <a:xfrm>
            <a:off x="99552" y="3164302"/>
            <a:ext cx="8969346" cy="1323439"/>
          </a:xfrm>
          <a:prstGeom prst="rect">
            <a:avLst/>
          </a:prstGeom>
          <a:noFill/>
        </p:spPr>
        <p:txBody>
          <a:bodyPr wrap="square" rtlCol="0">
            <a:spAutoFit/>
          </a:bodyPr>
          <a:lstStyle/>
          <a:p>
            <a:pPr algn="ctr"/>
            <a:r>
              <a:rPr lang="en-US" sz="8000" b="1" dirty="0">
                <a:solidFill>
                  <a:schemeClr val="bg1"/>
                </a:solidFill>
                <a:effectLst>
                  <a:glow rad="101600">
                    <a:schemeClr val="tx1">
                      <a:alpha val="60000"/>
                    </a:schemeClr>
                  </a:glow>
                </a:effectLst>
                <a:latin typeface="Open Sans" panose="020B0606030504020204" pitchFamily="34" charset="0"/>
                <a:ea typeface="Open Sans" panose="020B0606030504020204" pitchFamily="34" charset="0"/>
                <a:cs typeface="Open Sans" panose="020B0606030504020204" pitchFamily="34" charset="0"/>
              </a:rPr>
              <a:t>My Cookie</a:t>
            </a:r>
          </a:p>
        </p:txBody>
      </p:sp>
      <p:sp>
        <p:nvSpPr>
          <p:cNvPr id="9" name="TextBox 8">
            <a:extLst>
              <a:ext uri="{FF2B5EF4-FFF2-40B4-BE49-F238E27FC236}">
                <a16:creationId xmlns:a16="http://schemas.microsoft.com/office/drawing/2014/main" xmlns="" id="{3194BD2A-EACB-4DC5-B1D1-4D55FD33263A}"/>
              </a:ext>
            </a:extLst>
          </p:cNvPr>
          <p:cNvSpPr txBox="1"/>
          <p:nvPr/>
        </p:nvSpPr>
        <p:spPr>
          <a:xfrm>
            <a:off x="600635" y="1104131"/>
            <a:ext cx="7915836" cy="707886"/>
          </a:xfrm>
          <a:prstGeom prst="rect">
            <a:avLst/>
          </a:prstGeom>
          <a:noFill/>
        </p:spPr>
        <p:txBody>
          <a:bodyPr wrap="square" rtlCol="0">
            <a:spAutoFit/>
          </a:bodyPr>
          <a:lstStyle/>
          <a:p>
            <a:pPr algn="ctr"/>
            <a:r>
              <a:rPr lang="en-US" sz="4000" b="1" dirty="0" smtClean="0">
                <a:latin typeface="Open Sans" panose="020B0606030504020204" pitchFamily="34" charset="0"/>
                <a:ea typeface="Open Sans" panose="020B0606030504020204" pitchFamily="34" charset="0"/>
                <a:cs typeface="Open Sans" panose="020B0606030504020204" pitchFamily="34" charset="0"/>
              </a:rPr>
              <a:t>Nebuchadnezzar’s Thinking</a:t>
            </a:r>
            <a:endParaRPr lang="en-US" sz="4000" b="1"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xmlns="" val="24992458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EFB51DC7-0A18-45C6-A533-F4D25CA4AD7E}"/>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193E0008-FA26-4796-AF89-877D605765B0}"/>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267960" y="1749208"/>
            <a:ext cx="4559966" cy="4502966"/>
          </a:xfrm>
          <a:prstGeom prst="rect">
            <a:avLst/>
          </a:prstGeom>
        </p:spPr>
      </p:pic>
      <p:sp>
        <p:nvSpPr>
          <p:cNvPr id="7" name="TextBox 6">
            <a:extLst>
              <a:ext uri="{FF2B5EF4-FFF2-40B4-BE49-F238E27FC236}">
                <a16:creationId xmlns:a16="http://schemas.microsoft.com/office/drawing/2014/main" xmlns="" id="{3194BD2A-EACB-4DC5-B1D1-4D55FD33263A}"/>
              </a:ext>
            </a:extLst>
          </p:cNvPr>
          <p:cNvSpPr txBox="1"/>
          <p:nvPr/>
        </p:nvSpPr>
        <p:spPr>
          <a:xfrm>
            <a:off x="600635" y="394447"/>
            <a:ext cx="7915836" cy="707886"/>
          </a:xfrm>
          <a:prstGeom prst="rect">
            <a:avLst/>
          </a:prstGeom>
          <a:noFill/>
        </p:spPr>
        <p:txBody>
          <a:bodyPr wrap="square" rtlCol="0">
            <a:spAutoFit/>
          </a:bodyPr>
          <a:lstStyle/>
          <a:p>
            <a:pPr algn="ctr"/>
            <a:r>
              <a:rPr lang="en-US" sz="4000" dirty="0">
                <a:latin typeface="Open Sans" panose="020B0606030504020204" pitchFamily="34" charset="0"/>
                <a:ea typeface="Open Sans" panose="020B0606030504020204" pitchFamily="34" charset="0"/>
                <a:cs typeface="Open Sans" panose="020B0606030504020204" pitchFamily="34" charset="0"/>
              </a:rPr>
              <a:t>How much should I share?</a:t>
            </a:r>
          </a:p>
        </p:txBody>
      </p:sp>
      <p:sp>
        <p:nvSpPr>
          <p:cNvPr id="8" name="TextBox 7">
            <a:extLst>
              <a:ext uri="{FF2B5EF4-FFF2-40B4-BE49-F238E27FC236}">
                <a16:creationId xmlns:a16="http://schemas.microsoft.com/office/drawing/2014/main" xmlns="" id="{74E7A2A4-9B21-43F5-A559-FE164BCFC361}"/>
              </a:ext>
            </a:extLst>
          </p:cNvPr>
          <p:cNvSpPr txBox="1"/>
          <p:nvPr/>
        </p:nvSpPr>
        <p:spPr>
          <a:xfrm>
            <a:off x="99552" y="3068054"/>
            <a:ext cx="8969346" cy="1446550"/>
          </a:xfrm>
          <a:prstGeom prst="rect">
            <a:avLst/>
          </a:prstGeom>
          <a:noFill/>
        </p:spPr>
        <p:txBody>
          <a:bodyPr wrap="square" rtlCol="0">
            <a:spAutoFit/>
          </a:bodyPr>
          <a:lstStyle/>
          <a:p>
            <a:pPr algn="ctr"/>
            <a:r>
              <a:rPr lang="en-US" sz="8800" b="1" dirty="0">
                <a:solidFill>
                  <a:schemeClr val="bg1"/>
                </a:solidFill>
                <a:effectLst>
                  <a:glow rad="101600">
                    <a:schemeClr val="tx1">
                      <a:alpha val="60000"/>
                    </a:schemeClr>
                  </a:glow>
                </a:effectLst>
                <a:latin typeface="Open Sans" panose="020B0606030504020204" pitchFamily="34" charset="0"/>
                <a:ea typeface="Open Sans" panose="020B0606030504020204" pitchFamily="34" charset="0"/>
                <a:cs typeface="Open Sans" panose="020B0606030504020204" pitchFamily="34" charset="0"/>
              </a:rPr>
              <a:t>GIFT</a:t>
            </a:r>
          </a:p>
        </p:txBody>
      </p:sp>
    </p:spTree>
    <p:extLst>
      <p:ext uri="{BB962C8B-B14F-4D97-AF65-F5344CB8AC3E}">
        <p14:creationId xmlns:p14="http://schemas.microsoft.com/office/powerpoint/2010/main" xmlns="" val="5933665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EFB51DC7-0A18-45C6-A533-F4D25CA4AD7E}"/>
              </a:ext>
            </a:extLst>
          </p:cNvPr>
          <p:cNvSpPr/>
          <p:nvPr/>
        </p:nvSpPr>
        <p:spPr>
          <a:xfrm>
            <a:off x="0" y="0"/>
            <a:ext cx="9144000" cy="6858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3194BD2A-EACB-4DC5-B1D1-4D55FD33263A}"/>
              </a:ext>
            </a:extLst>
          </p:cNvPr>
          <p:cNvSpPr txBox="1"/>
          <p:nvPr/>
        </p:nvSpPr>
        <p:spPr>
          <a:xfrm>
            <a:off x="0" y="2305121"/>
            <a:ext cx="9144000" cy="2554545"/>
          </a:xfrm>
          <a:prstGeom prst="rect">
            <a:avLst/>
          </a:prstGeom>
          <a:noFill/>
        </p:spPr>
        <p:txBody>
          <a:bodyPr wrap="square" rtlCol="0">
            <a:spAutoFit/>
          </a:bodyPr>
          <a:lstStyle/>
          <a:p>
            <a:pPr algn="ctr"/>
            <a:r>
              <a:rPr lang="en-US" sz="80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Thinking Like</a:t>
            </a:r>
            <a:br>
              <a:rPr lang="en-US" sz="80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80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a Servant</a:t>
            </a:r>
            <a:endParaRPr lang="en-US" sz="8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transition>
    <p:fade thruBlk="1"/>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528</TotalTime>
  <Words>262</Words>
  <Application>Microsoft Office PowerPoint</Application>
  <PresentationFormat>On-screen Show (4:3)</PresentationFormat>
  <Paragraphs>57</Paragraphs>
  <Slides>33</Slides>
  <Notes>0</Notes>
  <HiddenSlides>0</HiddenSlides>
  <MMClips>0</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Philip</dc:creator>
  <cp:lastModifiedBy>Rebekah Williams</cp:lastModifiedBy>
  <cp:revision>60</cp:revision>
  <dcterms:created xsi:type="dcterms:W3CDTF">2020-02-08T21:59:32Z</dcterms:created>
  <dcterms:modified xsi:type="dcterms:W3CDTF">2020-02-09T12:58:07Z</dcterms:modified>
</cp:coreProperties>
</file>