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</p:sldMasterIdLst>
  <p:sldIdLst>
    <p:sldId r:id="rId5" id="256"/>
    <p:sldId r:id="rId6" id="257"/>
    <p:sldId r:id="rId7" id="258"/>
    <p:sldId r:id="rId8" id="259"/>
    <p:sldId r:id="rId9" id="260"/>
    <p:sldId r:id="rId10" id="261"/>
    <p:sldId r:id="rId11" id="262"/>
    <p:sldId r:id="rId12" id="263"/>
    <p:sldId r:id="rId13" id="264"/>
    <p:sldId r:id="rId14" id="265"/>
    <p:sldId r:id="rId15" id="266"/>
    <p:sldId r:id="rId16" id="267"/>
    <p:sldId r:id="rId17" id="268"/>
    <p:sldId r:id="rId18" id="269"/>
    <p:sldId r:id="rId19" id="270"/>
    <p:sldId r:id="rId20" id="271"/>
    <p:sldId r:id="rId21" id="272"/>
  </p:sldIdLst>
  <p:sldSz cx="9144000" cy="6858000" type="screen4x3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en-US">
        <a:uFillTx/>
      </a:defRPr>
    </a:defPPr>
    <a:lvl1pPr algn="l" defTabSz="4572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 horzBarState="maximized">
    <p:restoredLeft autoAdjust="0" sz="14995"/>
    <p:restoredTop sz="94660"/>
  </p:normalViewPr>
  <p:slideViewPr>
    <p:cSldViewPr snapToGrid="0">
      <p:cViewPr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50"/>
          <a:sy d="100" n="50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-1524" y="-906"/>
      </p:cViewPr>
      <p:guideLst>
        <p:guide orient="horz" pos="2160"/>
        <p:guide pos="2880"/>
      </p:guideLst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" n="1"/>
        <a:sy d="1" n="1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8028800" cy="7802880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slides/slide1.xml" Type="http://schemas.openxmlformats.org/officeDocument/2006/relationships/slide"></Relationship><Relationship Id="rId6" Target="slides/slide2.xml" Type="http://schemas.openxmlformats.org/officeDocument/2006/relationships/slide"></Relationship><Relationship Id="rId7" Target="slides/slide3.xml" Type="http://schemas.openxmlformats.org/officeDocument/2006/relationships/slide"></Relationship><Relationship Id="rId8" Target="slides/slide4.xml" Type="http://schemas.openxmlformats.org/officeDocument/2006/relationships/slide"></Relationship><Relationship Id="rId9" Target="slides/slide5.xml" Type="http://schemas.openxmlformats.org/officeDocument/2006/relationships/slide"></Relationship><Relationship Id="rId10" Target="slides/slide6.xml" Type="http://schemas.openxmlformats.org/officeDocument/2006/relationships/slide"></Relationship><Relationship Id="rId11" Target="slides/slide7.xml" Type="http://schemas.openxmlformats.org/officeDocument/2006/relationships/slide"></Relationship><Relationship Id="rId12" Target="slides/slide8.xml" Type="http://schemas.openxmlformats.org/officeDocument/2006/relationships/slide"></Relationship><Relationship Id="rId13" Target="slides/slide9.xml" Type="http://schemas.openxmlformats.org/officeDocument/2006/relationships/slide"></Relationship><Relationship Id="rId14" Target="slides/slide10.xml" Type="http://schemas.openxmlformats.org/officeDocument/2006/relationships/slide"></Relationship><Relationship Id="rId15" Target="slides/slide11.xml" Type="http://schemas.openxmlformats.org/officeDocument/2006/relationships/slide"></Relationship><Relationship Id="rId16" Target="slides/slide12.xml" Type="http://schemas.openxmlformats.org/officeDocument/2006/relationships/slide"></Relationship><Relationship Id="rId17" Target="slides/slide13.xml" Type="http://schemas.openxmlformats.org/officeDocument/2006/relationships/slide"></Relationship><Relationship Id="rId18" Target="slides/slide14.xml" Type="http://schemas.openxmlformats.org/officeDocument/2006/relationships/slide"></Relationship><Relationship Id="rId19" Target="slides/slide15.xml" Type="http://schemas.openxmlformats.org/officeDocument/2006/relationships/slide"></Relationship><Relationship Id="rId20" Target="slides/slide16.xml" Type="http://schemas.openxmlformats.org/officeDocument/2006/relationships/slide"></Relationship><Relationship Id="rId21" Target="slides/slide17.xml" Type="http://schemas.openxmlformats.org/officeDocument/2006/relationships/slide"></Relationship><Relationship Id="rId22" Target="theme/theme1.xml" Type="http://schemas.openxmlformats.org/officeDocument/2006/relationships/theme"></Relationship></Relationship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1122363"/>
            <a:ext cx="7772400" cy="2387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3602038"/>
            <a:ext cx="6858000" cy="1655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ctr" indent="0" marL="0">
              <a:buNone/>
              <a:defRPr sz="2400">
                <a:uFillTx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2719E800-9336-4A26-A7BE-44BC0CCAE690}" type="datetimeFigureOut">
              <a:rPr lang="en-US" smtClean="0">
                <a:uFillTx/>
              </a:rPr>
              <a:pPr/>
              <a:t>2/15/2020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21E7765-90CE-4CB5-88BD-69B146E9088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2719E800-9336-4A26-A7BE-44BC0CCAE690}" type="datetimeFigureOut">
              <a:rPr lang="en-US" smtClean="0">
                <a:uFillTx/>
              </a:rPr>
              <a:pPr/>
              <a:t>2/15/2020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21E7765-90CE-4CB5-88BD-69B146E9088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43675" y="365125"/>
            <a:ext cx="1971675" cy="58118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" y="365125"/>
            <a:ext cx="5800725" cy="58118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2719E800-9336-4A26-A7BE-44BC0CCAE690}" type="datetimeFigureOut">
              <a:rPr lang="en-US" smtClean="0">
                <a:uFillTx/>
              </a:rPr>
              <a:pPr/>
              <a:t>2/15/2020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21E7765-90CE-4CB5-88BD-69B146E9088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2719E800-9336-4A26-A7BE-44BC0CCAE690}" type="datetimeFigureOut">
              <a:rPr lang="en-US" smtClean="0">
                <a:uFillTx/>
              </a:rPr>
              <a:pPr/>
              <a:t>2/15/2020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21E7765-90CE-4CB5-88BD-69B146E9088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3888" y="1709739"/>
            <a:ext cx="7886700" cy="285273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3888" y="4589464"/>
            <a:ext cx="7886700" cy="150018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2400">
                <a:solidFill>
                  <a:schemeClr val="tx1"/>
                </a:solidFill>
                <a:uFillTx/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2719E800-9336-4A26-A7BE-44BC0CCAE690}" type="datetimeFigureOut">
              <a:rPr lang="en-US" smtClean="0">
                <a:uFillTx/>
              </a:rPr>
              <a:pPr/>
              <a:t>2/15/2020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21E7765-90CE-4CB5-88BD-69B146E9088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" y="1825625"/>
            <a:ext cx="3886200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29150" y="1825625"/>
            <a:ext cx="3886200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2719E800-9336-4A26-A7BE-44BC0CCAE690}" type="datetimeFigureOut">
              <a:rPr lang="en-US" smtClean="0">
                <a:uFillTx/>
              </a:rPr>
              <a:pPr/>
              <a:t>2/15/2020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21E7765-90CE-4CB5-88BD-69B146E9088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1" y="365126"/>
            <a:ext cx="7886700" cy="1325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2" y="1681163"/>
            <a:ext cx="3868340" cy="8239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2" y="2505075"/>
            <a:ext cx="3868340" cy="3684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29150" y="1681163"/>
            <a:ext cx="3887391" cy="8239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29150" y="2505075"/>
            <a:ext cx="3887391" cy="3684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2719E800-9336-4A26-A7BE-44BC0CCAE690}" type="datetimeFigureOut">
              <a:rPr lang="en-US" smtClean="0">
                <a:uFillTx/>
              </a:rPr>
              <a:pPr/>
              <a:t>2/15/2020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21E7765-90CE-4CB5-88BD-69B146E9088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2719E800-9336-4A26-A7BE-44BC0CCAE690}" type="datetimeFigureOut">
              <a:rPr lang="en-US" smtClean="0">
                <a:uFillTx/>
              </a:rPr>
              <a:pPr/>
              <a:t>2/15/2020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21E7765-90CE-4CB5-88BD-69B146E9088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2719E800-9336-4A26-A7BE-44BC0CCAE690}" type="datetimeFigureOut">
              <a:rPr lang="en-US" smtClean="0">
                <a:uFillTx/>
              </a:rPr>
              <a:pPr/>
              <a:t>2/15/2020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21E7765-90CE-4CB5-88BD-69B146E9088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1" y="457200"/>
            <a:ext cx="2949178" cy="1600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7391" y="987426"/>
            <a:ext cx="4629150" cy="48736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1" y="2057400"/>
            <a:ext cx="2949178" cy="3811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2719E800-9336-4A26-A7BE-44BC0CCAE690}" type="datetimeFigureOut">
              <a:rPr lang="en-US" smtClean="0">
                <a:uFillTx/>
              </a:rPr>
              <a:pPr/>
              <a:t>2/15/2020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21E7765-90CE-4CB5-88BD-69B146E9088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1" y="457200"/>
            <a:ext cx="2949178" cy="1600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7391" y="987426"/>
            <a:ext cx="4629150" cy="48736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1" y="2057400"/>
            <a:ext cx="2949178" cy="3811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2719E800-9336-4A26-A7BE-44BC0CCAE690}" type="datetimeFigureOut">
              <a:rPr lang="en-US" smtClean="0">
                <a:uFillTx/>
              </a:rPr>
              <a:pPr/>
              <a:t>2/15/2020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21E7765-90CE-4CB5-88BD-69B146E9088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" y="365126"/>
            <a:ext cx="7886700" cy="1325563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" y="1825625"/>
            <a:ext cx="7886700" cy="4351338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" y="6356351"/>
            <a:ext cx="20574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2719E800-9336-4A26-A7BE-44BC0CCAE690}" type="datetimeFigureOut">
              <a:rPr lang="en-US" smtClean="0">
                <a:uFillTx/>
              </a:rPr>
              <a:pPr/>
              <a:t>2/15/2020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28950" y="6356351"/>
            <a:ext cx="30861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7950" y="6356351"/>
            <a:ext cx="20574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821E7765-90CE-4CB5-88BD-69B146E9088F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jpeg" Type="http://schemas.openxmlformats.org/officeDocument/2006/relationships/image"></Relationship></Relationships>
</file>

<file path=ppt/slides/_rels/slide1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4.jpeg" Type="http://schemas.openxmlformats.org/officeDocument/2006/relationships/image"></Relationship></Relationships>
</file>

<file path=ppt/slides/_rels/slide1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4.jpeg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3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5.jpeg" Type="http://schemas.openxmlformats.org/officeDocument/2006/relationships/image"></Relationship></Relationships>
</file>

<file path=ppt/slides/_rels/slide14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6.jpeg" Type="http://schemas.openxmlformats.org/officeDocument/2006/relationships/image"></Relationship></Relationships>
</file>

<file path=ppt/slides/_rels/slide15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7.jpeg" Type="http://schemas.openxmlformats.org/officeDocument/2006/relationships/image"></Relationship></Relationships>
</file>

<file path=ppt/slides/_rels/slide16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8.jpeg" Type="http://schemas.openxmlformats.org/officeDocument/2006/relationships/image"></Relationship></Relationships>
</file>

<file path=ppt/slides/_rels/slide1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.jpe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.jpe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.jpe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3.jpe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3.jpe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4.jpe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Picture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1" y="-1"/>
            <a:ext cx="9227671" cy="6920753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3622" y="3608294"/>
            <a:ext cx="7557247" cy="1323439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z="800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DO THINGS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52493" y="4114277"/>
            <a:ext cx="7557247" cy="315471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algn="ctr"/>
            <a:r>
              <a:rPr dirty="0" lang="en-US" sz="1990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WELL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fade thruBlk="1"/>
  </p:transition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rebalwil\Downloads\sky-1365325_1920.jpg" id="1027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-2100579" y="-8702566"/>
            <a:ext cx="23315547" cy="15560566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Arrow: Right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6200000">
            <a:off x="2094718" y="2888145"/>
            <a:ext cx="6610468" cy="2107164"/>
          </a:xfrm>
          <a:prstGeom prst="rightArrow">
            <a:avLst/>
          </a:prstGeom>
          <a:solidFill>
            <a:schemeClr val="accent1">
              <a:lumMod val="75000"/>
              <a:alpha val="34000"/>
            </a:schemeClr>
          </a:solidFill>
          <a:ln w="57150">
            <a:solidFill>
              <a:srgbClr val="FFFFFF">
                <a:alpha val="45882"/>
              </a:srgbClr>
            </a:solidFill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Group 16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94552" y="2245255"/>
            <a:ext cx="3519864" cy="3879765"/>
            <a:chOff x="5394552" y="2245255"/>
            <a:chExt cx="3519864" cy="3879765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hought Bubble: Cloud 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619558">
              <a:off x="5394552" y="3245343"/>
              <a:ext cx="3519864" cy="2879677"/>
            </a:xfrm>
            <a:prstGeom prst="cloudCallout">
              <a:avLst>
                <a:gd fmla="val -18638" name="adj1"/>
                <a:gd fmla="val 4191" name="adj2"/>
              </a:avLst>
            </a:prstGeom>
            <a:solidFill>
              <a:schemeClr val="bg1"/>
            </a:solidFill>
            <a:ln w="57150">
              <a:noFill/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rtlCol="0"/>
            <a:lstStyle/>
            <a:p>
              <a:pPr algn="ctr"/>
              <a:endParaRPr b="1" dirty="0" lang="en-US" sz="3600">
                <a:solidFill>
                  <a:srgbClr val="000000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Box 1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5579178" y="3695718"/>
              <a:ext cx="3084394" cy="1754326"/>
            </a:xfrm>
            <a:prstGeom prst="rect">
              <a:avLst/>
            </a:prstGeom>
            <a:noFill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rtlCol="0" wrap="square">
              <a:spAutoFit/>
            </a:bodyPr>
            <a:lstStyle/>
            <a:p>
              <a:pPr algn="ctr" lvl="0"/>
              <a:r>
                <a:rPr dirty="0" lang="en-US" smtClean="0" sz="3600">
                  <a:solidFill>
                    <a:srgbClr val="000000"/>
                  </a:solidFill>
                  <a:uFillTx/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Think in terms of </a:t>
              </a:r>
              <a:r>
                <a:rPr b="1" dirty="0" lang="en-US" smtClean="0" sz="3600">
                  <a:solidFill>
                    <a:srgbClr val="000000"/>
                  </a:solidFill>
                  <a:uFillTx/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God’s </a:t>
              </a:r>
              <a:r>
                <a:rPr b="1" dirty="0" lang="en-US" smtClean="0" sz="3600">
                  <a:solidFill>
                    <a:srgbClr val="000000"/>
                  </a:solidFill>
                  <a:uFillTx/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Glory</a:t>
              </a:r>
              <a:endParaRPr b="1" dirty="0" lang="en-US" sz="3600">
                <a:solidFill>
                  <a:srgbClr val="000000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" name="Oval 2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6430283" y="2245255"/>
              <a:ext cx="1418897" cy="141889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rtlCol="0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" name="TextBox 2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6633865" y="2399357"/>
              <a:ext cx="1025718" cy="1107996"/>
            </a:xfrm>
            <a:prstGeom prst="rect">
              <a:avLst/>
            </a:prstGeom>
            <a:noFill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rtlCol="0" wrap="square">
              <a:spAutoFit/>
            </a:bodyPr>
            <a:lstStyle/>
            <a:p>
              <a:pPr algn="ctr" lvl="0"/>
              <a:r>
                <a:rPr dirty="0" lang="en-US" smtClean="0" sz="6600">
                  <a:solidFill>
                    <a:srgbClr val="000000"/>
                  </a:solidFill>
                  <a:uFillTx/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2</a:t>
              </a:r>
              <a:endParaRPr b="1" dirty="0" lang="en-US" sz="6600">
                <a:solidFill>
                  <a:srgbClr val="000000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1434" y="3450529"/>
            <a:ext cx="4099035" cy="1665712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indent="-220663" lvl="0" marL="220663">
              <a:lnSpc>
                <a:spcPct val="150000"/>
              </a:lnSpc>
              <a:buFont charset="0" pitchFamily="34" typeface="Arial"/>
              <a:buChar char="•"/>
            </a:pPr>
            <a:r>
              <a:rPr dirty="0" lang="en-US" smtClean="0" sz="3600">
                <a:solidFill>
                  <a:schemeClr val="bg1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“In everything”</a:t>
            </a:r>
          </a:p>
          <a:p>
            <a:pPr indent="-220663" lvl="0" marL="220663">
              <a:lnSpc>
                <a:spcPct val="150000"/>
              </a:lnSpc>
              <a:buFont charset="0" pitchFamily="34" typeface="Arial"/>
              <a:buChar char="•"/>
            </a:pPr>
            <a:r>
              <a:rPr dirty="0" lang="en-US" smtClean="0" sz="3600">
                <a:solidFill>
                  <a:schemeClr val="bg1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God deserves it</a:t>
            </a:r>
            <a:endParaRPr dirty="0" lang="en-US" sz="3600">
              <a:solidFill>
                <a:schemeClr val="bg1"/>
              </a:solidFill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20"/>
    </p:bld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rebalwil\Downloads\sky-1365325_1920.jpg" id="1027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-2100579" y="-8702566"/>
            <a:ext cx="23315547" cy="15560566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Arrow: Right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391622" y="1706562"/>
            <a:ext cx="5957008" cy="2107164"/>
          </a:xfrm>
          <a:prstGeom prst="rightArrow">
            <a:avLst/>
          </a:prstGeom>
          <a:solidFill>
            <a:schemeClr val="accent1">
              <a:lumMod val="75000"/>
              <a:alpha val="34000"/>
            </a:schemeClr>
          </a:solidFill>
          <a:ln w="57150">
            <a:solidFill>
              <a:srgbClr val="FFFFFF">
                <a:alpha val="45882"/>
              </a:srgbClr>
            </a:solidFill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Arrow: Right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6200000">
            <a:off x="2094718" y="2888145"/>
            <a:ext cx="6610468" cy="2107164"/>
          </a:xfrm>
          <a:prstGeom prst="rightArrow">
            <a:avLst/>
          </a:prstGeom>
          <a:solidFill>
            <a:schemeClr val="accent1">
              <a:lumMod val="75000"/>
              <a:alpha val="34000"/>
            </a:schemeClr>
          </a:solidFill>
          <a:ln w="57150">
            <a:solidFill>
              <a:srgbClr val="FFFFFF">
                <a:alpha val="45882"/>
              </a:srgbClr>
            </a:solidFill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hought Bubble: Cloud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19558">
            <a:off x="301508" y="1392071"/>
            <a:ext cx="3519864" cy="2879677"/>
          </a:xfrm>
          <a:prstGeom prst="cloudCallout">
            <a:avLst>
              <a:gd fmla="val 26625" name="adj1"/>
              <a:gd fmla="val -3148" name="adj2"/>
            </a:avLst>
          </a:prstGeom>
          <a:solidFill>
            <a:schemeClr val="bg1"/>
          </a:solidFill>
          <a:ln w="57150"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b="1" dirty="0" lang="en-US" sz="3600">
              <a:solidFill>
                <a:srgbClr val="000000"/>
              </a:solidFill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TextBox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23072" y="1842446"/>
            <a:ext cx="3084394" cy="1754326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algn="ctr" lvl="0"/>
            <a:r>
              <a:rPr dirty="0" lang="en-US" smtClean="0" sz="3600">
                <a:solidFill>
                  <a:srgbClr val="000000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Think in terms of </a:t>
            </a:r>
            <a:r>
              <a:rPr b="1" dirty="0" lang="en-US" smtClean="0" sz="3600">
                <a:solidFill>
                  <a:srgbClr val="000000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God’s Grace</a:t>
            </a:r>
            <a:endParaRPr b="1" dirty="0" lang="en-US" sz="3600">
              <a:solidFill>
                <a:srgbClr val="000000"/>
              </a:solidFill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hought Bubble: Cloud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19558">
            <a:off x="5394552" y="3245343"/>
            <a:ext cx="3519864" cy="2879677"/>
          </a:xfrm>
          <a:prstGeom prst="cloudCallout">
            <a:avLst>
              <a:gd fmla="val -18638" name="adj1"/>
              <a:gd fmla="val 4191" name="adj2"/>
            </a:avLst>
          </a:prstGeom>
          <a:solidFill>
            <a:schemeClr val="bg1"/>
          </a:solidFill>
          <a:ln w="57150"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b="1" dirty="0" lang="en-US" sz="3600">
              <a:solidFill>
                <a:srgbClr val="000000"/>
              </a:solidFill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Box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579178" y="3695718"/>
            <a:ext cx="3084394" cy="1754326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algn="ctr" lvl="0"/>
            <a:r>
              <a:rPr dirty="0" lang="en-US" smtClean="0" sz="3600">
                <a:solidFill>
                  <a:srgbClr val="000000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Think in terms of </a:t>
            </a:r>
            <a:r>
              <a:rPr b="1" dirty="0" lang="en-US" smtClean="0" sz="3600">
                <a:solidFill>
                  <a:srgbClr val="000000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God’s </a:t>
            </a:r>
            <a:r>
              <a:rPr b="1" dirty="0" lang="en-US" smtClean="0" sz="3600">
                <a:solidFill>
                  <a:srgbClr val="000000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Glory</a:t>
            </a:r>
            <a:endParaRPr b="1" dirty="0" lang="en-US" sz="3600">
              <a:solidFill>
                <a:srgbClr val="000000"/>
              </a:solidFill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Oval 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18896" y="441435"/>
            <a:ext cx="1418897" cy="14188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" name="TextBox 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22478" y="595537"/>
            <a:ext cx="1025718" cy="1107996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algn="ctr" lvl="0"/>
            <a:r>
              <a:rPr dirty="0" lang="en-US" smtClean="0" sz="6600">
                <a:solidFill>
                  <a:srgbClr val="000000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1</a:t>
            </a:r>
            <a:endParaRPr b="1" dirty="0" lang="en-US" sz="6600">
              <a:solidFill>
                <a:srgbClr val="000000"/>
              </a:solidFill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" name="Oval 2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30283" y="2245255"/>
            <a:ext cx="1418897" cy="14188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" name="TextBox 2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33865" y="2399357"/>
            <a:ext cx="1025718" cy="1107996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algn="ctr" lvl="0"/>
            <a:r>
              <a:rPr dirty="0" lang="en-US" smtClean="0" sz="6600">
                <a:solidFill>
                  <a:srgbClr val="000000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2</a:t>
            </a:r>
            <a:endParaRPr b="1" dirty="0" lang="en-US" sz="6600">
              <a:solidFill>
                <a:srgbClr val="000000"/>
              </a:solidFill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021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2259" y="2351187"/>
            <a:ext cx="8018851" cy="1862048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algn="ctr"/>
            <a:r>
              <a:rPr dirty="0" lang="en-US" smtClean="0" sz="11500">
                <a:solidFill>
                  <a:schemeClr val="bg1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Examples</a:t>
            </a:r>
            <a:endParaRPr b="1" dirty="0" lang="en-US" sz="11500">
              <a:solidFill>
                <a:schemeClr val="bg1"/>
              </a:solidFill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fade thruBlk="1"/>
  </p:transition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573741" y="0"/>
            <a:ext cx="10285225" cy="6862174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9358" y="3592773"/>
            <a:ext cx="8445282" cy="2215991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138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Love</a:t>
            </a:r>
            <a:endParaRPr b="1" dirty="0" lang="en-US" sz="1380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1247" y="5370506"/>
            <a:ext cx="8445282" cy="1107996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66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Earnestly</a:t>
            </a:r>
            <a:endParaRPr b="1" dirty="0" lang="en-US" sz="660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Group 15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9585" y="-218360"/>
            <a:ext cx="4194123" cy="4162568"/>
            <a:chOff x="229585" y="-218360"/>
            <a:chExt cx="4194123" cy="4162568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Arrow: Right 1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5400000">
              <a:off x="1288842" y="809342"/>
              <a:ext cx="4162568" cy="210716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chemeClr val="bg1"/>
              </a:solidFill>
            </a:ln>
            <a:effectLst/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rtlCol="0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hought Bubble: Cloud 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619558">
              <a:off x="229585" y="122829"/>
              <a:ext cx="3519864" cy="2879677"/>
            </a:xfrm>
            <a:prstGeom prst="cloudCallout">
              <a:avLst>
                <a:gd fmla="val 11183" name="adj1"/>
                <a:gd fmla="val -6902" name="adj2"/>
              </a:avLst>
            </a:prstGeom>
            <a:solidFill>
              <a:schemeClr val="bg1"/>
            </a:solidFill>
            <a:ln w="57150">
              <a:noFill/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rtlCol="0"/>
            <a:lstStyle/>
            <a:p>
              <a:pPr algn="ctr"/>
              <a:endParaRPr b="1" dirty="0" lang="en-US" sz="3600">
                <a:solidFill>
                  <a:srgbClr val="000000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491311" y="614148"/>
              <a:ext cx="3084394" cy="1754326"/>
            </a:xfrm>
            <a:prstGeom prst="rect">
              <a:avLst/>
            </a:prstGeom>
            <a:noFill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rtlCol="0" wrap="square">
              <a:spAutoFit/>
            </a:bodyPr>
            <a:lstStyle/>
            <a:p>
              <a:pPr algn="ctr" lvl="0"/>
              <a:r>
                <a:rPr dirty="0" lang="en-US" smtClean="0" sz="3600">
                  <a:solidFill>
                    <a:srgbClr val="000000"/>
                  </a:solidFill>
                  <a:uFillTx/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Think in terms of </a:t>
              </a:r>
              <a:r>
                <a:rPr b="1" dirty="0" lang="en-US" smtClean="0" sz="3600">
                  <a:solidFill>
                    <a:srgbClr val="000000"/>
                  </a:solidFill>
                  <a:uFillTx/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God’s Grace</a:t>
              </a:r>
              <a:endParaRPr b="1" dirty="0" lang="en-US" sz="3600">
                <a:solidFill>
                  <a:srgbClr val="000000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Group 16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46370" y="636493"/>
            <a:ext cx="4568046" cy="6610468"/>
            <a:chOff x="4346370" y="636493"/>
            <a:chExt cx="4568046" cy="6610468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Arrow: Right 1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16200000">
              <a:off x="2094718" y="2888145"/>
              <a:ext cx="6610468" cy="210716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chemeClr val="bg1"/>
              </a:solidFill>
            </a:ln>
            <a:effectLst/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rtlCol="0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Thought Bubble: Cloud 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619558">
              <a:off x="5394552" y="2047164"/>
              <a:ext cx="3519864" cy="2879677"/>
            </a:xfrm>
            <a:prstGeom prst="cloudCallout">
              <a:avLst>
                <a:gd fmla="val -21866" name="adj1"/>
                <a:gd fmla="val -3878" name="adj2"/>
              </a:avLst>
            </a:prstGeom>
            <a:solidFill>
              <a:schemeClr val="bg1"/>
            </a:solidFill>
            <a:ln w="57150">
              <a:noFill/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rtlCol="0"/>
            <a:lstStyle/>
            <a:p>
              <a:pPr algn="ctr"/>
              <a:endParaRPr b="1" dirty="0" lang="en-US" sz="3600">
                <a:solidFill>
                  <a:srgbClr val="000000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Box 1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5516116" y="2497539"/>
              <a:ext cx="3084394" cy="1754326"/>
            </a:xfrm>
            <a:prstGeom prst="rect">
              <a:avLst/>
            </a:prstGeom>
            <a:noFill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rtlCol="0" wrap="square">
              <a:spAutoFit/>
            </a:bodyPr>
            <a:lstStyle/>
            <a:p>
              <a:pPr algn="ctr" lvl="0"/>
              <a:r>
                <a:rPr dirty="0" lang="en-US" smtClean="0" sz="3600">
                  <a:solidFill>
                    <a:srgbClr val="000000"/>
                  </a:solidFill>
                  <a:uFillTx/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Think in terms of </a:t>
              </a:r>
              <a:r>
                <a:rPr b="1" dirty="0" lang="en-US" smtClean="0" sz="3600">
                  <a:solidFill>
                    <a:srgbClr val="000000"/>
                  </a:solidFill>
                  <a:uFillTx/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God’s </a:t>
              </a:r>
              <a:r>
                <a:rPr b="1" dirty="0" lang="en-US" smtClean="0" sz="3600">
                  <a:solidFill>
                    <a:srgbClr val="000000"/>
                  </a:solidFill>
                  <a:uFillTx/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Glory</a:t>
              </a:r>
              <a:endParaRPr b="1" dirty="0" lang="en-US" sz="3600">
                <a:solidFill>
                  <a:srgbClr val="000000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</p:grp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fade thruBlk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4"/>
      <p:bldP advAuto="4294967295" grpId="0" spid="5"/>
    </p:bldLst>
  </p:timing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>
            <a:lum bright="-10000" contrast="-40000"/>
          </a:blip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Group 12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9585" y="-218360"/>
            <a:ext cx="4194123" cy="4162568"/>
            <a:chOff x="229585" y="-218360"/>
            <a:chExt cx="4194123" cy="4162568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Arrow: Right 1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5400000">
              <a:off x="1288842" y="809342"/>
              <a:ext cx="4162568" cy="210716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chemeClr val="bg1"/>
              </a:solidFill>
            </a:ln>
            <a:effectLst/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rtlCol="0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hought Bubble: Cloud 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619558">
              <a:off x="229585" y="122829"/>
              <a:ext cx="3519864" cy="2879677"/>
            </a:xfrm>
            <a:prstGeom prst="cloudCallout">
              <a:avLst>
                <a:gd fmla="val 11183" name="adj1"/>
                <a:gd fmla="val -6902" name="adj2"/>
              </a:avLst>
            </a:prstGeom>
            <a:solidFill>
              <a:schemeClr val="bg1"/>
            </a:solidFill>
            <a:ln w="57150">
              <a:noFill/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rtlCol="0"/>
            <a:lstStyle/>
            <a:p>
              <a:pPr algn="ctr"/>
              <a:endParaRPr b="1" dirty="0" lang="en-US" sz="3600">
                <a:solidFill>
                  <a:srgbClr val="000000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491311" y="614148"/>
              <a:ext cx="3084394" cy="1754326"/>
            </a:xfrm>
            <a:prstGeom prst="rect">
              <a:avLst/>
            </a:prstGeom>
            <a:noFill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rtlCol="0" wrap="square">
              <a:spAutoFit/>
            </a:bodyPr>
            <a:lstStyle/>
            <a:p>
              <a:pPr algn="ctr" lvl="0"/>
              <a:r>
                <a:rPr dirty="0" lang="en-US" smtClean="0" sz="3600">
                  <a:solidFill>
                    <a:srgbClr val="000000"/>
                  </a:solidFill>
                  <a:uFillTx/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Think in terms of </a:t>
              </a:r>
              <a:r>
                <a:rPr b="1" dirty="0" lang="en-US" smtClean="0" sz="3600">
                  <a:solidFill>
                    <a:srgbClr val="000000"/>
                  </a:solidFill>
                  <a:uFillTx/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God’s Grace</a:t>
              </a:r>
              <a:endParaRPr b="1" dirty="0" lang="en-US" sz="3600">
                <a:solidFill>
                  <a:srgbClr val="000000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Group 13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46370" y="0"/>
            <a:ext cx="4553306" cy="7246961"/>
            <a:chOff x="4346370" y="0"/>
            <a:chExt cx="4553306" cy="7246961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Arrow: Right 1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16200000">
              <a:off x="1776471" y="2569899"/>
              <a:ext cx="7246961" cy="210716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chemeClr val="bg1"/>
              </a:solidFill>
            </a:ln>
            <a:effectLst/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rtlCol="0"/>
            <a:lstStyle/>
            <a:p>
              <a:pPr algn="ctr"/>
              <a:endParaRPr lang="en-US">
                <a:uFillTx/>
              </a:endParaRPr>
            </a:p>
          </p:txBody>
        </p:sp>
        <p:grpSp>
          <p:nvGrp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Group 11"/>
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<p:nvPr/>
          </p:nvGrpSpPr>
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5379812" y="1269531"/>
              <a:ext cx="3519864" cy="2562923"/>
              <a:chOff x="5366164" y="1638020"/>
              <a:chExt cx="3519864" cy="2562923"/>
            </a:xfrm>
          </p:grpSpPr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hought Bubble: Cloud 2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 rot="619558">
                <a:off x="5366164" y="1638020"/>
                <a:ext cx="3519864" cy="2562923"/>
              </a:xfrm>
              <a:prstGeom prst="cloudCallout">
                <a:avLst>
                  <a:gd fmla="val -21866" name="adj1"/>
                  <a:gd fmla="val -3878" name="adj2"/>
                </a:avLst>
              </a:prstGeom>
              <a:solidFill>
                <a:schemeClr val="bg1"/>
              </a:solidFill>
              <a:ln w="57150">
                <a:noFill/>
              </a:ln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b="1" dirty="0" lang="en-US" sz="3600">
                  <a:solidFill>
                    <a:srgbClr val="000000"/>
                  </a:solidFill>
                  <a:uFillTx/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5543411" y="1965278"/>
                <a:ext cx="3084394" cy="1754326"/>
              </a:xfrm>
              <a:prstGeom prst="rect">
                <a:avLst/>
              </a:prstGeom>
              <a:noFill/>
            </p:spPr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rtlCol="0" wrap="square">
                <a:spAutoFit/>
              </a:bodyPr>
              <a:lstStyle/>
              <a:p>
                <a:pPr algn="ctr" lvl="0"/>
                <a:r>
                  <a:rPr dirty="0" lang="en-US" smtClean="0" sz="3600">
                    <a:solidFill>
                      <a:srgbClr val="000000"/>
                    </a:solidFill>
                    <a:uFillTx/>
                    <a:latin charset="0" panose="020B0606030504020204" pitchFamily="34" typeface="Open Sans"/>
                    <a:ea charset="0" panose="020B0606030504020204" pitchFamily="34" typeface="Open Sans"/>
                    <a:cs charset="0" panose="020B0606030504020204" pitchFamily="34" typeface="Open Sans"/>
                  </a:rPr>
                  <a:t>Think in terms of </a:t>
                </a:r>
                <a:r>
                  <a:rPr b="1" dirty="0" lang="en-US" smtClean="0" sz="3600">
                    <a:solidFill>
                      <a:srgbClr val="000000"/>
                    </a:solidFill>
                    <a:uFillTx/>
                    <a:latin charset="0" panose="020B0606030504020204" pitchFamily="34" typeface="Open Sans"/>
                    <a:ea charset="0" panose="020B0606030504020204" pitchFamily="34" typeface="Open Sans"/>
                    <a:cs charset="0" panose="020B0606030504020204" pitchFamily="34" typeface="Open Sans"/>
                  </a:rPr>
                  <a:t>God’s </a:t>
                </a:r>
                <a:r>
                  <a:rPr b="1" dirty="0" lang="en-US" smtClean="0" sz="3600">
                    <a:solidFill>
                      <a:srgbClr val="000000"/>
                    </a:solidFill>
                    <a:uFillTx/>
                    <a:latin charset="0" panose="020B0606030504020204" pitchFamily="34" typeface="Open Sans"/>
                    <a:ea charset="0" panose="020B0606030504020204" pitchFamily="34" typeface="Open Sans"/>
                    <a:cs charset="0" panose="020B0606030504020204" pitchFamily="34" typeface="Open Sans"/>
                  </a:rPr>
                  <a:t>Glory</a:t>
                </a:r>
                <a:endParaRPr b="1" dirty="0" lang="en-US" sz="3600">
                  <a:solidFill>
                    <a:srgbClr val="000000"/>
                  </a:solidFill>
                  <a:uFillTx/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endParaRPr>
              </a:p>
            </p:txBody>
          </p:sp>
        </p:grp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Box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9358" y="3592773"/>
            <a:ext cx="8445282" cy="1862048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115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Hospitality</a:t>
            </a:r>
            <a:endParaRPr b="1" dirty="0" lang="en-US" sz="1150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1247" y="5370506"/>
            <a:ext cx="8445282" cy="1107996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66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Without grumbling</a:t>
            </a:r>
            <a:endParaRPr b="1" dirty="0" lang="en-US" sz="660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fade thruBlk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3"/>
      <p:bldP advAuto="4294967295" grpId="0" spid="5"/>
    </p:bldLst>
  </p:timing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4585951" y="-146304"/>
            <a:ext cx="16738328" cy="9402393"/>
          </a:xfrm>
          <a:prstGeom prst="rect">
            <a:avLst/>
          </a:prstGeom>
        </p:spPr>
      </p:pic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Group 12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9585" y="-218360"/>
            <a:ext cx="4194123" cy="4162568"/>
            <a:chOff x="229585" y="-218360"/>
            <a:chExt cx="4194123" cy="4162568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Arrow: Right 1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5400000">
              <a:off x="1288842" y="809342"/>
              <a:ext cx="4162568" cy="210716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chemeClr val="bg1"/>
              </a:solidFill>
            </a:ln>
            <a:effectLst/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rtlCol="0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hought Bubble: Cloud 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619558">
              <a:off x="229585" y="122829"/>
              <a:ext cx="3519864" cy="2879677"/>
            </a:xfrm>
            <a:prstGeom prst="cloudCallout">
              <a:avLst>
                <a:gd fmla="val 11183" name="adj1"/>
                <a:gd fmla="val -6902" name="adj2"/>
              </a:avLst>
            </a:prstGeom>
            <a:solidFill>
              <a:schemeClr val="bg1"/>
            </a:solidFill>
            <a:ln w="57150">
              <a:noFill/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rtlCol="0"/>
            <a:lstStyle/>
            <a:p>
              <a:pPr algn="ctr"/>
              <a:endParaRPr b="1" dirty="0" lang="en-US" sz="3600">
                <a:solidFill>
                  <a:srgbClr val="000000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491311" y="614148"/>
              <a:ext cx="3084394" cy="1754326"/>
            </a:xfrm>
            <a:prstGeom prst="rect">
              <a:avLst/>
            </a:prstGeom>
            <a:noFill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rtlCol="0" wrap="square">
              <a:spAutoFit/>
            </a:bodyPr>
            <a:lstStyle/>
            <a:p>
              <a:pPr algn="ctr" lvl="0"/>
              <a:r>
                <a:rPr dirty="0" lang="en-US" smtClean="0" sz="3600">
                  <a:solidFill>
                    <a:srgbClr val="000000"/>
                  </a:solidFill>
                  <a:uFillTx/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Think in terms of </a:t>
              </a:r>
              <a:r>
                <a:rPr b="1" dirty="0" lang="en-US" smtClean="0" sz="3600">
                  <a:solidFill>
                    <a:srgbClr val="000000"/>
                  </a:solidFill>
                  <a:uFillTx/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God’s Grace</a:t>
              </a:r>
              <a:endParaRPr b="1" dirty="0" lang="en-US" sz="3600">
                <a:solidFill>
                  <a:srgbClr val="000000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Group 13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46370" y="0"/>
            <a:ext cx="4553306" cy="7246961"/>
            <a:chOff x="4346370" y="0"/>
            <a:chExt cx="4553306" cy="7246961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Arrow: Right 1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16200000">
              <a:off x="1776471" y="2569899"/>
              <a:ext cx="7246961" cy="210716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chemeClr val="bg1"/>
              </a:solidFill>
            </a:ln>
            <a:effectLst/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rtlCol="0"/>
            <a:lstStyle/>
            <a:p>
              <a:pPr algn="ctr"/>
              <a:endParaRPr lang="en-US">
                <a:uFillTx/>
              </a:endParaRPr>
            </a:p>
          </p:txBody>
        </p:sp>
        <p:grpSp>
          <p:nvGrp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Group 9"/>
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<p:nvPr/>
          </p:nvGrpSpPr>
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5379812" y="1269531"/>
              <a:ext cx="3519864" cy="2562923"/>
              <a:chOff x="5366164" y="1638020"/>
              <a:chExt cx="3519864" cy="2562923"/>
            </a:xfrm>
          </p:grpSpPr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hought Bubble: Cloud 2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 rot="619558">
                <a:off x="5366164" y="1638020"/>
                <a:ext cx="3519864" cy="2562923"/>
              </a:xfrm>
              <a:prstGeom prst="cloudCallout">
                <a:avLst>
                  <a:gd fmla="val -21866" name="adj1"/>
                  <a:gd fmla="val -3878" name="adj2"/>
                </a:avLst>
              </a:prstGeom>
              <a:solidFill>
                <a:schemeClr val="bg1"/>
              </a:solidFill>
              <a:ln w="57150">
                <a:noFill/>
              </a:ln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b="1" dirty="0" lang="en-US" sz="3600">
                  <a:solidFill>
                    <a:srgbClr val="000000"/>
                  </a:solidFill>
                  <a:uFillTx/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5543411" y="1965278"/>
                <a:ext cx="3084394" cy="1754326"/>
              </a:xfrm>
              <a:prstGeom prst="rect">
                <a:avLst/>
              </a:prstGeom>
              <a:noFill/>
            </p:spPr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rtlCol="0" wrap="square">
                <a:spAutoFit/>
              </a:bodyPr>
              <a:lstStyle/>
              <a:p>
                <a:pPr algn="ctr" lvl="0"/>
                <a:r>
                  <a:rPr dirty="0" lang="en-US" smtClean="0" sz="3600">
                    <a:solidFill>
                      <a:srgbClr val="000000"/>
                    </a:solidFill>
                    <a:uFillTx/>
                    <a:latin charset="0" panose="020B0606030504020204" pitchFamily="34" typeface="Open Sans"/>
                    <a:ea charset="0" panose="020B0606030504020204" pitchFamily="34" typeface="Open Sans"/>
                    <a:cs charset="0" panose="020B0606030504020204" pitchFamily="34" typeface="Open Sans"/>
                  </a:rPr>
                  <a:t>Think in terms of </a:t>
                </a:r>
                <a:r>
                  <a:rPr b="1" dirty="0" lang="en-US" smtClean="0" sz="3600">
                    <a:solidFill>
                      <a:srgbClr val="000000"/>
                    </a:solidFill>
                    <a:uFillTx/>
                    <a:latin charset="0" panose="020B0606030504020204" pitchFamily="34" typeface="Open Sans"/>
                    <a:ea charset="0" panose="020B0606030504020204" pitchFamily="34" typeface="Open Sans"/>
                    <a:cs charset="0" panose="020B0606030504020204" pitchFamily="34" typeface="Open Sans"/>
                  </a:rPr>
                  <a:t>God’s </a:t>
                </a:r>
                <a:r>
                  <a:rPr b="1" dirty="0" lang="en-US" smtClean="0" sz="3600">
                    <a:solidFill>
                      <a:srgbClr val="000000"/>
                    </a:solidFill>
                    <a:uFillTx/>
                    <a:latin charset="0" panose="020B0606030504020204" pitchFamily="34" typeface="Open Sans"/>
                    <a:ea charset="0" panose="020B0606030504020204" pitchFamily="34" typeface="Open Sans"/>
                    <a:cs charset="0" panose="020B0606030504020204" pitchFamily="34" typeface="Open Sans"/>
                  </a:rPr>
                  <a:t>Glory</a:t>
                </a:r>
                <a:endParaRPr b="1" dirty="0" lang="en-US" sz="3600">
                  <a:solidFill>
                    <a:srgbClr val="000000"/>
                  </a:solidFill>
                  <a:uFillTx/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endParaRPr>
              </a:p>
            </p:txBody>
          </p:sp>
        </p:grp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9358" y="3592773"/>
            <a:ext cx="8445282" cy="1862048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115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Speaking</a:t>
            </a:r>
            <a:endParaRPr b="1" dirty="0" lang="en-US" sz="1150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1247" y="5370506"/>
            <a:ext cx="8445282" cy="1015663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60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As the oracles of God</a:t>
            </a:r>
            <a:endParaRPr b="1" dirty="0" lang="en-US" sz="600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fade thruBlk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5"/>
      <p:bldP advAuto="4294967295" grpId="0" spid="6"/>
    </p:bldLst>
  </p:timing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10291020" cy="6858000"/>
          </a:xfrm>
          <a:prstGeom prst="rect">
            <a:avLst/>
          </a:prstGeom>
        </p:spPr>
      </p:pic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Group 12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9585" y="-218360"/>
            <a:ext cx="4194123" cy="4162568"/>
            <a:chOff x="229585" y="-218360"/>
            <a:chExt cx="4194123" cy="4162568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Arrow: Right 1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5400000">
              <a:off x="1288842" y="809342"/>
              <a:ext cx="4162568" cy="210716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chemeClr val="bg1"/>
              </a:solidFill>
            </a:ln>
            <a:effectLst/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rtlCol="0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hought Bubble: Cloud 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619558">
              <a:off x="229585" y="122829"/>
              <a:ext cx="3519864" cy="2879677"/>
            </a:xfrm>
            <a:prstGeom prst="cloudCallout">
              <a:avLst>
                <a:gd fmla="val 11183" name="adj1"/>
                <a:gd fmla="val -6902" name="adj2"/>
              </a:avLst>
            </a:prstGeom>
            <a:solidFill>
              <a:schemeClr val="bg1"/>
            </a:solidFill>
            <a:ln w="57150">
              <a:noFill/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rtlCol="0"/>
            <a:lstStyle/>
            <a:p>
              <a:pPr algn="ctr"/>
              <a:endParaRPr b="1" dirty="0" lang="en-US" sz="3600">
                <a:solidFill>
                  <a:srgbClr val="000000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491311" y="614148"/>
              <a:ext cx="3084394" cy="1754326"/>
            </a:xfrm>
            <a:prstGeom prst="rect">
              <a:avLst/>
            </a:prstGeom>
            <a:noFill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rtlCol="0" wrap="square">
              <a:spAutoFit/>
            </a:bodyPr>
            <a:lstStyle/>
            <a:p>
              <a:pPr algn="ctr" lvl="0"/>
              <a:r>
                <a:rPr dirty="0" lang="en-US" smtClean="0" sz="3600">
                  <a:solidFill>
                    <a:srgbClr val="000000"/>
                  </a:solidFill>
                  <a:uFillTx/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Think in terms of </a:t>
              </a:r>
              <a:r>
                <a:rPr b="1" dirty="0" lang="en-US" smtClean="0" sz="3600">
                  <a:solidFill>
                    <a:srgbClr val="000000"/>
                  </a:solidFill>
                  <a:uFillTx/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God’s Grace</a:t>
              </a:r>
              <a:endParaRPr b="1" dirty="0" lang="en-US" sz="3600">
                <a:solidFill>
                  <a:srgbClr val="000000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</p:grp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Group 13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46370" y="0"/>
            <a:ext cx="4553306" cy="7246961"/>
            <a:chOff x="4346370" y="0"/>
            <a:chExt cx="4553306" cy="7246961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Arrow: Right 1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16200000">
              <a:off x="1776471" y="2569899"/>
              <a:ext cx="7246961" cy="210716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chemeClr val="bg1"/>
              </a:solidFill>
            </a:ln>
            <a:effectLst/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rtlCol="0"/>
            <a:lstStyle/>
            <a:p>
              <a:pPr algn="ctr"/>
              <a:endParaRPr lang="en-US">
                <a:uFillTx/>
              </a:endParaRPr>
            </a:p>
          </p:txBody>
        </p:sp>
        <p:grpSp>
          <p:nvGrp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Group 9"/>
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<p:nvPr/>
          </p:nvGrpSpPr>
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5379812" y="1269531"/>
              <a:ext cx="3519864" cy="2562923"/>
              <a:chOff x="5366164" y="1638020"/>
              <a:chExt cx="3519864" cy="2562923"/>
            </a:xfrm>
          </p:grpSpPr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hought Bubble: Cloud 2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 rot="619558">
                <a:off x="5366164" y="1638020"/>
                <a:ext cx="3519864" cy="2562923"/>
              </a:xfrm>
              <a:prstGeom prst="cloudCallout">
                <a:avLst>
                  <a:gd fmla="val -21866" name="adj1"/>
                  <a:gd fmla="val -3878" name="adj2"/>
                </a:avLst>
              </a:prstGeom>
              <a:solidFill>
                <a:schemeClr val="bg1"/>
              </a:solidFill>
              <a:ln w="57150">
                <a:noFill/>
              </a:ln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b="1" dirty="0" lang="en-US" sz="3600">
                  <a:solidFill>
                    <a:srgbClr val="000000"/>
                  </a:solidFill>
                  <a:uFillTx/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5543411" y="1965278"/>
                <a:ext cx="3084394" cy="1754326"/>
              </a:xfrm>
              <a:prstGeom prst="rect">
                <a:avLst/>
              </a:prstGeom>
              <a:noFill/>
            </p:spPr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rtlCol="0" wrap="square">
                <a:spAutoFit/>
              </a:bodyPr>
              <a:lstStyle/>
              <a:p>
                <a:pPr algn="ctr" lvl="0"/>
                <a:r>
                  <a:rPr dirty="0" lang="en-US" smtClean="0" sz="3600">
                    <a:solidFill>
                      <a:srgbClr val="000000"/>
                    </a:solidFill>
                    <a:uFillTx/>
                    <a:latin charset="0" panose="020B0606030504020204" pitchFamily="34" typeface="Open Sans"/>
                    <a:ea charset="0" panose="020B0606030504020204" pitchFamily="34" typeface="Open Sans"/>
                    <a:cs charset="0" panose="020B0606030504020204" pitchFamily="34" typeface="Open Sans"/>
                  </a:rPr>
                  <a:t>Think in terms of </a:t>
                </a:r>
                <a:r>
                  <a:rPr b="1" dirty="0" lang="en-US" smtClean="0" sz="3600">
                    <a:solidFill>
                      <a:srgbClr val="000000"/>
                    </a:solidFill>
                    <a:uFillTx/>
                    <a:latin charset="0" panose="020B0606030504020204" pitchFamily="34" typeface="Open Sans"/>
                    <a:ea charset="0" panose="020B0606030504020204" pitchFamily="34" typeface="Open Sans"/>
                    <a:cs charset="0" panose="020B0606030504020204" pitchFamily="34" typeface="Open Sans"/>
                  </a:rPr>
                  <a:t>God’s </a:t>
                </a:r>
                <a:r>
                  <a:rPr b="1" dirty="0" lang="en-US" smtClean="0" sz="3600">
                    <a:solidFill>
                      <a:srgbClr val="000000"/>
                    </a:solidFill>
                    <a:uFillTx/>
                    <a:latin charset="0" panose="020B0606030504020204" pitchFamily="34" typeface="Open Sans"/>
                    <a:ea charset="0" panose="020B0606030504020204" pitchFamily="34" typeface="Open Sans"/>
                    <a:cs charset="0" panose="020B0606030504020204" pitchFamily="34" typeface="Open Sans"/>
                  </a:rPr>
                  <a:t>Glory</a:t>
                </a:r>
                <a:endParaRPr b="1" dirty="0" lang="en-US" sz="3600">
                  <a:solidFill>
                    <a:srgbClr val="000000"/>
                  </a:solidFill>
                  <a:uFillTx/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endParaRPr>
              </a:p>
            </p:txBody>
          </p:sp>
        </p:grp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9358" y="3592773"/>
            <a:ext cx="8445282" cy="1862048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115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Serving</a:t>
            </a:r>
            <a:endParaRPr b="1" dirty="0" lang="en-US" sz="1150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1247" y="5370506"/>
            <a:ext cx="8445282" cy="830997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48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Strength that God supplies</a:t>
            </a:r>
            <a:endParaRPr b="1" dirty="0" lang="en-US" sz="480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fade thruBlk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4"/>
      <p:bldP advAuto="4294967295" grpId="0" spid="6"/>
    </p:bldLst>
  </p:timing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021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4159" y="2008287"/>
            <a:ext cx="8018851" cy="2800767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algn="ctr"/>
            <a:r>
              <a:rPr dirty="0" lang="en-US" smtClean="0" sz="8800">
                <a:solidFill>
                  <a:schemeClr val="bg1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Let’s Do</a:t>
            </a:r>
            <a:br>
              <a:rPr dirty="0" lang="en-US" smtClean="0" sz="8800">
                <a:solidFill>
                  <a:schemeClr val="bg1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</a:br>
            <a:r>
              <a:rPr dirty="0" lang="en-US" smtClean="0" sz="8800">
                <a:solidFill>
                  <a:schemeClr val="bg1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Things Well</a:t>
            </a:r>
            <a:endParaRPr b="1" dirty="0" lang="en-US" sz="8800">
              <a:solidFill>
                <a:schemeClr val="bg1"/>
              </a:solidFill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fade thruBlk="1"/>
  </p:transition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Group 233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20555288">
            <a:off x="3613292" y="4308196"/>
            <a:ext cx="2444608" cy="1870263"/>
            <a:chOff x="1395409" y="1447784"/>
            <a:chExt cx="1553548" cy="1188552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Oval 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395409" y="2215799"/>
              <a:ext cx="1553548" cy="420537"/>
            </a:xfrm>
            <a:prstGeom prst="ellipse">
              <a:avLst/>
            </a:prstGeom>
            <a:solidFill>
              <a:schemeClr val="bg2">
                <a:lumMod val="25000"/>
                <a:alpha val="38000"/>
              </a:schemeClr>
            </a:solidFill>
            <a:ln>
              <a:noFill/>
            </a:ln>
            <a:effectLst>
              <a:softEdge rad="127000"/>
            </a:effectLst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rtlCol="0"/>
            <a:lstStyle/>
            <a:p>
              <a:pPr algn="ctr"/>
              <a:endParaRPr lang="en-US">
                <a:uFillTx/>
              </a:endParaRPr>
            </a:p>
          </p:txBody>
        </p:sp>
        <p:grpSp>
          <p:nvGrp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Group 235"/>
  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<p:nvPr/>
          </p:nvGrpSpPr>
  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900595" y="1447784"/>
              <a:ext cx="787239" cy="1046268"/>
              <a:chOff x="3552827" y="3094131"/>
              <a:chExt cx="1389527" cy="1846729"/>
            </a:xfrm>
          </p:grpSpPr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Freeform: Shape 236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3624543" y="3094131"/>
                <a:ext cx="1317811" cy="1846729"/>
              </a:xfrm>
              <a:custGeom>
                <a:avLst/>
                <a:gdLst>
                  <a:gd fmla="*/ 107576 w 1317811" name="connsiteX0"/>
                  <a:gd fmla="*/ 277905 h 1846729" name="connsiteY0"/>
                  <a:gd fmla="*/ 161364 w 1317811" name="connsiteX1"/>
                  <a:gd fmla="*/ 537882 h 1846729" name="connsiteY1"/>
                  <a:gd fmla="*/ 17929 w 1317811" name="connsiteX2"/>
                  <a:gd fmla="*/ 851647 h 1846729" name="connsiteY2"/>
                  <a:gd fmla="*/ 0 w 1317811" name="connsiteX3"/>
                  <a:gd fmla="*/ 1264023 h 1846729" name="connsiteY3"/>
                  <a:gd fmla="*/ 125506 w 1317811" name="connsiteX4"/>
                  <a:gd fmla="*/ 1658470 h 1846729" name="connsiteY4"/>
                  <a:gd fmla="*/ 331694 w 1317811" name="connsiteX5"/>
                  <a:gd fmla="*/ 1792941 h 1846729" name="connsiteY5"/>
                  <a:gd fmla="*/ 528917 w 1317811" name="connsiteX6"/>
                  <a:gd fmla="*/ 1846729 h 1846729" name="connsiteY6"/>
                  <a:gd fmla="*/ 860611 w 1317811" name="connsiteX7"/>
                  <a:gd fmla="*/ 1837764 h 1846729" name="connsiteY7"/>
                  <a:gd fmla="*/ 1111623 w 1317811" name="connsiteX8"/>
                  <a:gd fmla="*/ 1730188 h 1846729" name="connsiteY8"/>
                  <a:gd fmla="*/ 1255058 w 1317811" name="connsiteX9"/>
                  <a:gd fmla="*/ 1398494 h 1846729" name="connsiteY9"/>
                  <a:gd fmla="*/ 1317811 w 1317811" name="connsiteX10"/>
                  <a:gd fmla="*/ 878541 h 1846729" name="connsiteY10"/>
                  <a:gd fmla="*/ 1093694 w 1317811" name="connsiteX11"/>
                  <a:gd fmla="*/ 502023 h 1846729" name="connsiteY11"/>
                  <a:gd fmla="*/ 1264023 w 1317811" name="connsiteX12"/>
                  <a:gd fmla="*/ 206188 h 1846729" name="connsiteY12"/>
                  <a:gd fmla="*/ 1147482 w 1317811" name="connsiteX13"/>
                  <a:gd fmla="*/ 62752 h 1846729" name="connsiteY13"/>
                  <a:gd fmla="*/ 941294 w 1317811" name="connsiteX14"/>
                  <a:gd fmla="*/ 116541 h 1846729" name="connsiteY14"/>
                  <a:gd fmla="*/ 636494 w 1317811" name="connsiteX15"/>
                  <a:gd fmla="*/ 0 h 1846729" name="connsiteY15"/>
                  <a:gd fmla="*/ 493058 w 1317811" name="connsiteX16"/>
                  <a:gd fmla="*/ 62752 h 1846729" name="connsiteY16"/>
                  <a:gd fmla="*/ 286870 w 1317811" name="connsiteX17"/>
                  <a:gd fmla="*/ 26894 h 1846729" name="connsiteY17"/>
                  <a:gd fmla="*/ 107576 w 1317811" name="connsiteX18"/>
                  <a:gd fmla="*/ 143435 h 1846729" name="connsiteY18"/>
                  <a:gd fmla="*/ 107576 w 1317811" name="connsiteX19"/>
                  <a:gd fmla="*/ 277905 h 1846729" name="connsiteY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b="b" l="l" r="r" t="t"/>
                <a:pathLst>
                  <a:path h="1846729" w="1317811">
                    <a:moveTo>
                      <a:pt x="107576" y="277905"/>
                    </a:moveTo>
                    <a:lnTo>
                      <a:pt x="161364" y="537882"/>
                    </a:lnTo>
                    <a:lnTo>
                      <a:pt x="17929" y="851647"/>
                    </a:lnTo>
                    <a:lnTo>
                      <a:pt x="0" y="1264023"/>
                    </a:lnTo>
                    <a:lnTo>
                      <a:pt x="125506" y="1658470"/>
                    </a:lnTo>
                    <a:lnTo>
                      <a:pt x="331694" y="1792941"/>
                    </a:lnTo>
                    <a:lnTo>
                      <a:pt x="528917" y="1846729"/>
                    </a:lnTo>
                    <a:lnTo>
                      <a:pt x="860611" y="1837764"/>
                    </a:lnTo>
                    <a:lnTo>
                      <a:pt x="1111623" y="1730188"/>
                    </a:lnTo>
                    <a:lnTo>
                      <a:pt x="1255058" y="1398494"/>
                    </a:lnTo>
                    <a:lnTo>
                      <a:pt x="1317811" y="878541"/>
                    </a:lnTo>
                    <a:lnTo>
                      <a:pt x="1093694" y="502023"/>
                    </a:lnTo>
                    <a:lnTo>
                      <a:pt x="1264023" y="206188"/>
                    </a:lnTo>
                    <a:lnTo>
                      <a:pt x="1147482" y="62752"/>
                    </a:lnTo>
                    <a:lnTo>
                      <a:pt x="941294" y="116541"/>
                    </a:lnTo>
                    <a:lnTo>
                      <a:pt x="636494" y="0"/>
                    </a:lnTo>
                    <a:lnTo>
                      <a:pt x="493058" y="62752"/>
                    </a:lnTo>
                    <a:lnTo>
                      <a:pt x="286870" y="26894"/>
                    </a:lnTo>
                    <a:lnTo>
                      <a:pt x="107576" y="143435"/>
                    </a:lnTo>
                    <a:lnTo>
                      <a:pt x="107576" y="277905"/>
                    </a:lnTo>
                    <a:close/>
                  </a:path>
                </a:pathLst>
              </a:custGeom>
              <a:solidFill>
                <a:srgbClr val="C07716"/>
              </a:solidFill>
              <a:ln>
                <a:noFill/>
              </a:ln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Oval 9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3825702" y="3228601"/>
                <a:ext cx="263329" cy="20170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algn="ctr" blurRad="63500" rotWithShape="0" sx="102000" sy="102000">
                  <a:srgbClr val="000000">
                    <a:alpha val="40000"/>
                  </a:srgbClr>
                </a:outerShdw>
              </a:effectLst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Oval 10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4006125" y="3190501"/>
                <a:ext cx="263329" cy="20170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algn="ctr" blurRad="63500" rotWithShape="0" sx="102000" sy="102000">
                  <a:srgbClr val="000000">
                    <a:alpha val="40000"/>
                  </a:srgbClr>
                </a:outerShdw>
              </a:effectLst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Oval 11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4047578" y="3291354"/>
                <a:ext cx="263329" cy="20170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algn="ctr" blurRad="63500" rotWithShape="0" sx="102000" sy="102000">
                  <a:srgbClr val="000000">
                    <a:alpha val="40000"/>
                  </a:srgbClr>
                </a:outerShdw>
              </a:effectLst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Oval 12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4228001" y="3159125"/>
                <a:ext cx="263329" cy="20170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algn="ctr" blurRad="63500" rotWithShape="0" sx="102000" sy="102000">
                  <a:srgbClr val="000000">
                    <a:alpha val="40000"/>
                  </a:srgbClr>
                </a:outerShdw>
              </a:effectLst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Oval 13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4553536" y="3228601"/>
                <a:ext cx="263329" cy="20170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algn="ctr" blurRad="63500" rotWithShape="0" sx="102000" sy="102000">
                  <a:srgbClr val="000000">
                    <a:alpha val="40000"/>
                  </a:srgbClr>
                </a:outerShdw>
              </a:effectLst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Oval 14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4470630" y="3327294"/>
                <a:ext cx="263329" cy="20170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algn="ctr" blurRad="63500" rotWithShape="0" sx="102000" sy="102000">
                  <a:srgbClr val="000000">
                    <a:alpha val="40000"/>
                  </a:srgbClr>
                </a:outerShdw>
              </a:effectLst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Oval 15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4283448" y="3327294"/>
                <a:ext cx="263329" cy="20170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algn="ctr" blurRad="63500" rotWithShape="0" sx="102000" sy="102000">
                  <a:srgbClr val="000000">
                    <a:alpha val="40000"/>
                  </a:srgbClr>
                </a:outerShdw>
              </a:effectLst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Oval 16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4380401" y="3228725"/>
                <a:ext cx="263329" cy="20170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algn="ctr" blurRad="63500" rotWithShape="0" sx="102000" sy="102000">
                  <a:srgbClr val="000000">
                    <a:alpha val="40000"/>
                  </a:srgbClr>
                </a:outerShdw>
              </a:effectLst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Freeform: Shape 245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3776943" y="3291354"/>
                <a:ext cx="1048870" cy="457200"/>
              </a:xfrm>
              <a:custGeom>
                <a:avLst/>
                <a:gdLst>
                  <a:gd fmla="*/ 0 w 1048870" name="connsiteX0"/>
                  <a:gd fmla="*/ 0 h 457200" name="connsiteY0"/>
                  <a:gd fmla="*/ 134470 w 1048870" name="connsiteX1"/>
                  <a:gd fmla="*/ 98612 h 457200" name="connsiteY1"/>
                  <a:gd fmla="*/ 233082 w 1048870" name="connsiteX2"/>
                  <a:gd fmla="*/ 62753 h 457200" name="connsiteY2"/>
                  <a:gd fmla="*/ 349623 w 1048870" name="connsiteX3"/>
                  <a:gd fmla="*/ 179294 h 457200" name="connsiteY3"/>
                  <a:gd fmla="*/ 475129 w 1048870" name="connsiteX4"/>
                  <a:gd fmla="*/ 98612 h 457200" name="connsiteY4"/>
                  <a:gd fmla="*/ 609600 w 1048870" name="connsiteX5"/>
                  <a:gd fmla="*/ 268941 h 457200" name="connsiteY5"/>
                  <a:gd fmla="*/ 762000 w 1048870" name="connsiteX6"/>
                  <a:gd fmla="*/ 197224 h 457200" name="connsiteY6"/>
                  <a:gd fmla="*/ 851647 w 1048870" name="connsiteX7"/>
                  <a:gd fmla="*/ 251012 h 457200" name="connsiteY7"/>
                  <a:gd fmla="*/ 977153 w 1048870" name="connsiteX8"/>
                  <a:gd fmla="*/ 143435 h 457200" name="connsiteY8"/>
                  <a:gd fmla="*/ 1048870 w 1048870" name="connsiteX9"/>
                  <a:gd fmla="*/ 35859 h 457200" name="connsiteY9"/>
                  <a:gd fmla="*/ 941294 w 1048870" name="connsiteX10"/>
                  <a:gd fmla="*/ 295835 h 457200" name="connsiteY10"/>
                  <a:gd fmla="*/ 779929 w 1048870" name="connsiteX11"/>
                  <a:gd fmla="*/ 457200 h 457200" name="connsiteY11"/>
                  <a:gd fmla="*/ 224117 w 1048870" name="connsiteX12"/>
                  <a:gd fmla="*/ 457200 h 457200" name="connsiteY12"/>
                  <a:gd fmla="*/ 71717 w 1048870" name="connsiteX13"/>
                  <a:gd fmla="*/ 295835 h 457200" name="connsiteY13"/>
                  <a:gd fmla="*/ 0 w 1048870" name="connsiteX14"/>
                  <a:gd fmla="*/ 0 h 457200" name="connsiteY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b="b" l="l" r="r" t="t"/>
                <a:pathLst>
                  <a:path h="457200" w="1048870">
                    <a:moveTo>
                      <a:pt x="0" y="0"/>
                    </a:moveTo>
                    <a:lnTo>
                      <a:pt x="134470" y="98612"/>
                    </a:lnTo>
                    <a:lnTo>
                      <a:pt x="233082" y="62753"/>
                    </a:lnTo>
                    <a:lnTo>
                      <a:pt x="349623" y="179294"/>
                    </a:lnTo>
                    <a:lnTo>
                      <a:pt x="475129" y="98612"/>
                    </a:lnTo>
                    <a:lnTo>
                      <a:pt x="609600" y="268941"/>
                    </a:lnTo>
                    <a:lnTo>
                      <a:pt x="762000" y="197224"/>
                    </a:lnTo>
                    <a:lnTo>
                      <a:pt x="851647" y="251012"/>
                    </a:lnTo>
                    <a:lnTo>
                      <a:pt x="977153" y="143435"/>
                    </a:lnTo>
                    <a:lnTo>
                      <a:pt x="1048870" y="35859"/>
                    </a:lnTo>
                    <a:lnTo>
                      <a:pt x="941294" y="295835"/>
                    </a:lnTo>
                    <a:lnTo>
                      <a:pt x="779929" y="457200"/>
                    </a:lnTo>
                    <a:lnTo>
                      <a:pt x="224117" y="457200"/>
                    </a:lnTo>
                    <a:lnTo>
                      <a:pt x="71717" y="2958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7716"/>
              </a:solidFill>
              <a:ln>
                <a:noFill/>
              </a:ln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Freeform: Shape 246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3732119" y="3694766"/>
                <a:ext cx="1174377" cy="1165412"/>
              </a:xfrm>
              <a:custGeom>
                <a:avLst/>
                <a:gdLst>
                  <a:gd fmla="*/ 0 w 1174377" name="connsiteX0"/>
                  <a:gd fmla="*/ 681317 h 1165412" name="connsiteY0"/>
                  <a:gd fmla="*/ 107577 w 1174377" name="connsiteX1"/>
                  <a:gd fmla="*/ 1030941 h 1165412" name="connsiteY1"/>
                  <a:gd fmla="*/ 331694 w 1174377" name="connsiteX2"/>
                  <a:gd fmla="*/ 1165412 h 1165412" name="connsiteY2"/>
                  <a:gd fmla="*/ 744071 w 1174377" name="connsiteX3"/>
                  <a:gd fmla="*/ 1165412 h 1165412" name="connsiteY3"/>
                  <a:gd fmla="*/ 986118 w 1174377" name="connsiteX4"/>
                  <a:gd fmla="*/ 1048870 h 1165412" name="connsiteY4"/>
                  <a:gd fmla="*/ 1093694 w 1174377" name="connsiteX5"/>
                  <a:gd fmla="*/ 735106 h 1165412" name="connsiteY5"/>
                  <a:gd fmla="*/ 1174377 w 1174377" name="connsiteX6"/>
                  <a:gd fmla="*/ 304800 h 1165412" name="connsiteY6"/>
                  <a:gd fmla="*/ 977153 w 1174377" name="connsiteX7"/>
                  <a:gd fmla="*/ 0 h 1165412" name="connsiteY7"/>
                  <a:gd fmla="*/ 1057835 w 1174377" name="connsiteX8"/>
                  <a:gd fmla="*/ 367553 h 1165412" name="connsiteY8"/>
                  <a:gd fmla="*/ 941294 w 1174377" name="connsiteX9"/>
                  <a:gd fmla="*/ 672353 h 1165412" name="connsiteY9"/>
                  <a:gd fmla="*/ 735106 w 1174377" name="connsiteX10"/>
                  <a:gd fmla="*/ 869576 h 1165412" name="connsiteY10"/>
                  <a:gd fmla="*/ 421341 w 1174377" name="connsiteX11"/>
                  <a:gd fmla="*/ 914400 h 1165412" name="connsiteY11"/>
                  <a:gd fmla="*/ 206188 w 1174377" name="connsiteX12"/>
                  <a:gd fmla="*/ 968188 h 1165412" name="connsiteY12"/>
                  <a:gd fmla="*/ 125506 w 1174377" name="connsiteX13"/>
                  <a:gd fmla="*/ 842682 h 1165412" name="connsiteY13"/>
                  <a:gd fmla="*/ 62753 w 1174377" name="connsiteX14"/>
                  <a:gd fmla="*/ 645459 h 1165412" name="connsiteY14"/>
                  <a:gd fmla="*/ 80682 w 1174377" name="connsiteX15"/>
                  <a:gd fmla="*/ 519953 h 1165412" name="connsiteY15"/>
                  <a:gd fmla="*/ 0 w 1174377" name="connsiteX16"/>
                  <a:gd fmla="*/ 681317 h 1165412" name="connsiteY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b="b" l="l" r="r" t="t"/>
                <a:pathLst>
                  <a:path h="1165412" w="1174377">
                    <a:moveTo>
                      <a:pt x="0" y="681317"/>
                    </a:moveTo>
                    <a:lnTo>
                      <a:pt x="107577" y="1030941"/>
                    </a:lnTo>
                    <a:lnTo>
                      <a:pt x="331694" y="1165412"/>
                    </a:lnTo>
                    <a:lnTo>
                      <a:pt x="744071" y="1165412"/>
                    </a:lnTo>
                    <a:lnTo>
                      <a:pt x="986118" y="1048870"/>
                    </a:lnTo>
                    <a:lnTo>
                      <a:pt x="1093694" y="735106"/>
                    </a:lnTo>
                    <a:lnTo>
                      <a:pt x="1174377" y="304800"/>
                    </a:lnTo>
                    <a:lnTo>
                      <a:pt x="977153" y="0"/>
                    </a:lnTo>
                    <a:lnTo>
                      <a:pt x="1057835" y="367553"/>
                    </a:lnTo>
                    <a:lnTo>
                      <a:pt x="941294" y="672353"/>
                    </a:lnTo>
                    <a:lnTo>
                      <a:pt x="735106" y="869576"/>
                    </a:lnTo>
                    <a:lnTo>
                      <a:pt x="421341" y="914400"/>
                    </a:lnTo>
                    <a:lnTo>
                      <a:pt x="206188" y="968188"/>
                    </a:lnTo>
                    <a:lnTo>
                      <a:pt x="125506" y="842682"/>
                    </a:lnTo>
                    <a:lnTo>
                      <a:pt x="62753" y="645459"/>
                    </a:lnTo>
                    <a:lnTo>
                      <a:pt x="80682" y="519953"/>
                    </a:lnTo>
                    <a:lnTo>
                      <a:pt x="0" y="681317"/>
                    </a:lnTo>
                    <a:close/>
                  </a:path>
                </a:pathLst>
              </a:custGeom>
              <a:solidFill>
                <a:srgbClr val="8E5810">
                  <a:alpha val="65098"/>
                </a:srgbClr>
              </a:solidFill>
              <a:ln>
                <a:noFill/>
              </a:ln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Freeform: Shape 247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 flipH="1">
                <a:off x="3660402" y="3811182"/>
                <a:ext cx="1174377" cy="1075889"/>
              </a:xfrm>
              <a:custGeom>
                <a:avLst/>
                <a:gdLst>
                  <a:gd fmla="*/ 0 w 1174377" name="connsiteX0"/>
                  <a:gd fmla="*/ 681317 h 1165412" name="connsiteY0"/>
                  <a:gd fmla="*/ 107577 w 1174377" name="connsiteX1"/>
                  <a:gd fmla="*/ 1030941 h 1165412" name="connsiteY1"/>
                  <a:gd fmla="*/ 331694 w 1174377" name="connsiteX2"/>
                  <a:gd fmla="*/ 1165412 h 1165412" name="connsiteY2"/>
                  <a:gd fmla="*/ 744071 w 1174377" name="connsiteX3"/>
                  <a:gd fmla="*/ 1165412 h 1165412" name="connsiteY3"/>
                  <a:gd fmla="*/ 986118 w 1174377" name="connsiteX4"/>
                  <a:gd fmla="*/ 1048870 h 1165412" name="connsiteY4"/>
                  <a:gd fmla="*/ 1093694 w 1174377" name="connsiteX5"/>
                  <a:gd fmla="*/ 735106 h 1165412" name="connsiteY5"/>
                  <a:gd fmla="*/ 1174377 w 1174377" name="connsiteX6"/>
                  <a:gd fmla="*/ 304800 h 1165412" name="connsiteY6"/>
                  <a:gd fmla="*/ 977153 w 1174377" name="connsiteX7"/>
                  <a:gd fmla="*/ 0 h 1165412" name="connsiteY7"/>
                  <a:gd fmla="*/ 1057835 w 1174377" name="connsiteX8"/>
                  <a:gd fmla="*/ 367553 h 1165412" name="connsiteY8"/>
                  <a:gd fmla="*/ 941294 w 1174377" name="connsiteX9"/>
                  <a:gd fmla="*/ 672353 h 1165412" name="connsiteY9"/>
                  <a:gd fmla="*/ 735106 w 1174377" name="connsiteX10"/>
                  <a:gd fmla="*/ 869576 h 1165412" name="connsiteY10"/>
                  <a:gd fmla="*/ 421341 w 1174377" name="connsiteX11"/>
                  <a:gd fmla="*/ 914400 h 1165412" name="connsiteY11"/>
                  <a:gd fmla="*/ 206188 w 1174377" name="connsiteX12"/>
                  <a:gd fmla="*/ 968188 h 1165412" name="connsiteY12"/>
                  <a:gd fmla="*/ 125506 w 1174377" name="connsiteX13"/>
                  <a:gd fmla="*/ 842682 h 1165412" name="connsiteY13"/>
                  <a:gd fmla="*/ 62753 w 1174377" name="connsiteX14"/>
                  <a:gd fmla="*/ 645459 h 1165412" name="connsiteY14"/>
                  <a:gd fmla="*/ 80682 w 1174377" name="connsiteX15"/>
                  <a:gd fmla="*/ 519953 h 1165412" name="connsiteY15"/>
                  <a:gd fmla="*/ 0 w 1174377" name="connsiteX16"/>
                  <a:gd fmla="*/ 681317 h 1165412" name="connsiteY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b="b" l="l" r="r" t="t"/>
                <a:pathLst>
                  <a:path h="1165412" w="1174377">
                    <a:moveTo>
                      <a:pt x="0" y="681317"/>
                    </a:moveTo>
                    <a:lnTo>
                      <a:pt x="107577" y="1030941"/>
                    </a:lnTo>
                    <a:lnTo>
                      <a:pt x="331694" y="1165412"/>
                    </a:lnTo>
                    <a:lnTo>
                      <a:pt x="744071" y="1165412"/>
                    </a:lnTo>
                    <a:lnTo>
                      <a:pt x="986118" y="1048870"/>
                    </a:lnTo>
                    <a:lnTo>
                      <a:pt x="1093694" y="735106"/>
                    </a:lnTo>
                    <a:lnTo>
                      <a:pt x="1174377" y="304800"/>
                    </a:lnTo>
                    <a:lnTo>
                      <a:pt x="977153" y="0"/>
                    </a:lnTo>
                    <a:lnTo>
                      <a:pt x="1057835" y="367553"/>
                    </a:lnTo>
                    <a:lnTo>
                      <a:pt x="941294" y="672353"/>
                    </a:lnTo>
                    <a:lnTo>
                      <a:pt x="735106" y="869576"/>
                    </a:lnTo>
                    <a:lnTo>
                      <a:pt x="421341" y="914400"/>
                    </a:lnTo>
                    <a:lnTo>
                      <a:pt x="206188" y="968188"/>
                    </a:lnTo>
                    <a:lnTo>
                      <a:pt x="125506" y="842682"/>
                    </a:lnTo>
                    <a:lnTo>
                      <a:pt x="62753" y="645459"/>
                    </a:lnTo>
                    <a:lnTo>
                      <a:pt x="80682" y="519953"/>
                    </a:lnTo>
                    <a:lnTo>
                      <a:pt x="0" y="681317"/>
                    </a:lnTo>
                    <a:close/>
                  </a:path>
                </a:pathLst>
              </a:custGeom>
              <a:solidFill>
                <a:srgbClr val="8E5810">
                  <a:alpha val="35000"/>
                </a:srgbClr>
              </a:solidFill>
              <a:ln>
                <a:noFill/>
              </a:ln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Freeform: Shape 248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3884519" y="3407895"/>
                <a:ext cx="860612" cy="484094"/>
              </a:xfrm>
              <a:custGeom>
                <a:avLst/>
                <a:gdLst>
                  <a:gd fmla="*/ 0 w 860612" name="connsiteX0"/>
                  <a:gd fmla="*/ 170330 h 484094" name="connsiteY0"/>
                  <a:gd fmla="*/ 26894 w 860612" name="connsiteX1"/>
                  <a:gd fmla="*/ 349624 h 484094" name="connsiteY1"/>
                  <a:gd fmla="*/ 215153 w 860612" name="connsiteX2"/>
                  <a:gd fmla="*/ 313765 h 484094" name="connsiteY2"/>
                  <a:gd fmla="*/ 295835 w 860612" name="connsiteX3"/>
                  <a:gd fmla="*/ 484094 h 484094" name="connsiteY3"/>
                  <a:gd fmla="*/ 510988 w 860612" name="connsiteX4"/>
                  <a:gd fmla="*/ 340659 h 484094" name="connsiteY4"/>
                  <a:gd fmla="*/ 645459 w 860612" name="connsiteX5"/>
                  <a:gd fmla="*/ 439271 h 484094" name="connsiteY5"/>
                  <a:gd fmla="*/ 779930 w 860612" name="connsiteX6"/>
                  <a:gd fmla="*/ 295836 h 484094" name="connsiteY6"/>
                  <a:gd fmla="*/ 860612 w 860612" name="connsiteX7"/>
                  <a:gd fmla="*/ 125506 h 484094" name="connsiteY7"/>
                  <a:gd fmla="*/ 645459 w 860612" name="connsiteX8"/>
                  <a:gd fmla="*/ 161365 h 484094" name="connsiteY8"/>
                  <a:gd fmla="*/ 457200 w 860612" name="connsiteX9"/>
                  <a:gd fmla="*/ 242047 h 484094" name="connsiteY9"/>
                  <a:gd fmla="*/ 367553 w 860612" name="connsiteX10"/>
                  <a:gd fmla="*/ 44824 h 484094" name="connsiteY10"/>
                  <a:gd fmla="*/ 259977 w 860612" name="connsiteX11"/>
                  <a:gd fmla="*/ 188259 h 484094" name="connsiteY11"/>
                  <a:gd fmla="*/ 125506 w 860612" name="connsiteX12"/>
                  <a:gd fmla="*/ 0 h 484094" name="connsiteY12"/>
                  <a:gd fmla="*/ 0 w 860612" name="connsiteX13"/>
                  <a:gd fmla="*/ 170330 h 484094" name="connsiteY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b="b" l="l" r="r" t="t"/>
                <a:pathLst>
                  <a:path h="484094" w="860612">
                    <a:moveTo>
                      <a:pt x="0" y="170330"/>
                    </a:moveTo>
                    <a:lnTo>
                      <a:pt x="26894" y="349624"/>
                    </a:lnTo>
                    <a:lnTo>
                      <a:pt x="215153" y="313765"/>
                    </a:lnTo>
                    <a:lnTo>
                      <a:pt x="295835" y="484094"/>
                    </a:lnTo>
                    <a:lnTo>
                      <a:pt x="510988" y="340659"/>
                    </a:lnTo>
                    <a:lnTo>
                      <a:pt x="645459" y="439271"/>
                    </a:lnTo>
                    <a:lnTo>
                      <a:pt x="779930" y="295836"/>
                    </a:lnTo>
                    <a:lnTo>
                      <a:pt x="860612" y="125506"/>
                    </a:lnTo>
                    <a:lnTo>
                      <a:pt x="645459" y="161365"/>
                    </a:lnTo>
                    <a:lnTo>
                      <a:pt x="457200" y="242047"/>
                    </a:lnTo>
                    <a:lnTo>
                      <a:pt x="367553" y="44824"/>
                    </a:lnTo>
                    <a:lnTo>
                      <a:pt x="259977" y="188259"/>
                    </a:lnTo>
                    <a:lnTo>
                      <a:pt x="125506" y="0"/>
                    </a:lnTo>
                    <a:lnTo>
                      <a:pt x="0" y="170330"/>
                    </a:lnTo>
                    <a:close/>
                  </a:path>
                </a:pathLst>
              </a:custGeom>
              <a:solidFill>
                <a:srgbClr val="8E5810">
                  <a:alpha val="28000"/>
                </a:srgbClr>
              </a:solidFill>
              <a:ln>
                <a:noFill/>
              </a:ln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Freeform: Shape 249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3780914" y="3539129"/>
                <a:ext cx="1053865" cy="160331"/>
              </a:xfrm>
              <a:custGeom>
                <a:avLst/>
                <a:gdLst>
                  <a:gd fmla="*/ 0 w 457200" name="connsiteX0"/>
                  <a:gd fmla="*/ 53788 h 116541" name="connsiteY0"/>
                  <a:gd fmla="*/ 143435 w 457200" name="connsiteX1"/>
                  <a:gd fmla="*/ 116541 h 116541" name="connsiteY1"/>
                  <a:gd fmla="*/ 358588 w 457200" name="connsiteX2"/>
                  <a:gd fmla="*/ 107576 h 116541" name="connsiteY2"/>
                  <a:gd fmla="*/ 457200 w 457200" name="connsiteX3"/>
                  <a:gd fmla="*/ 80682 h 116541" name="connsiteY3"/>
                  <a:gd fmla="*/ 457200 w 457200" name="connsiteX4"/>
                  <a:gd fmla="*/ 80682 h 116541" name="connsiteY4"/>
                  <a:gd fmla="*/ 430306 w 457200" name="connsiteX5"/>
                  <a:gd fmla="*/ 0 h 116541" name="connsiteY5"/>
                  <a:gd fmla="*/ 322729 w 457200" name="connsiteX6"/>
                  <a:gd fmla="*/ 44823 h 116541" name="connsiteY6"/>
                  <a:gd fmla="*/ 143435 w 457200" name="connsiteX7"/>
                  <a:gd fmla="*/ 35859 h 116541" name="connsiteY7"/>
                  <a:gd fmla="*/ 53788 w 457200" name="connsiteX8"/>
                  <a:gd fmla="*/ 8965 h 116541" name="connsiteY8"/>
                  <a:gd fmla="*/ 17929 w 457200" name="connsiteX9"/>
                  <a:gd fmla="*/ 0 h 116541" name="connsiteY9"/>
                  <a:gd fmla="*/ 0 w 457200" name="connsiteX10"/>
                  <a:gd fmla="*/ 53788 h 116541" name="connsiteY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16541" w="457200">
                    <a:moveTo>
                      <a:pt x="0" y="53788"/>
                    </a:moveTo>
                    <a:lnTo>
                      <a:pt x="143435" y="116541"/>
                    </a:lnTo>
                    <a:lnTo>
                      <a:pt x="358588" y="107576"/>
                    </a:lnTo>
                    <a:lnTo>
                      <a:pt x="457200" y="80682"/>
                    </a:lnTo>
                    <a:lnTo>
                      <a:pt x="457200" y="80682"/>
                    </a:lnTo>
                    <a:lnTo>
                      <a:pt x="430306" y="0"/>
                    </a:lnTo>
                    <a:lnTo>
                      <a:pt x="322729" y="44823"/>
                    </a:lnTo>
                    <a:lnTo>
                      <a:pt x="143435" y="35859"/>
                    </a:lnTo>
                    <a:lnTo>
                      <a:pt x="53788" y="8965"/>
                    </a:lnTo>
                    <a:lnTo>
                      <a:pt x="17929" y="0"/>
                    </a:lnTo>
                    <a:lnTo>
                      <a:pt x="0" y="53788"/>
                    </a:lnTo>
                    <a:close/>
                  </a:path>
                </a:pathLst>
              </a:custGeom>
              <a:solidFill>
                <a:srgbClr val="8E5810"/>
              </a:solidFill>
              <a:ln>
                <a:noFill/>
              </a:ln>
              <a:effectLst/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Freeform: Shape 250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3552827" y="3625308"/>
                <a:ext cx="297379" cy="405634"/>
              </a:xfrm>
              <a:custGeom>
                <a:avLst/>
                <a:gdLst>
                  <a:gd fmla="*/ 0 w 277906" name="connsiteX0"/>
                  <a:gd fmla="*/ 412377 h 537883" name="connsiteY0"/>
                  <a:gd fmla="*/ 143436 w 277906" name="connsiteX1"/>
                  <a:gd fmla="*/ 313765 h 537883" name="connsiteY1"/>
                  <a:gd fmla="*/ 188259 w 277906" name="connsiteX2"/>
                  <a:gd fmla="*/ 107577 h 537883" name="connsiteY2"/>
                  <a:gd fmla="*/ 277906 w 277906" name="connsiteX3"/>
                  <a:gd fmla="*/ 0 h 537883" name="connsiteY3"/>
                  <a:gd fmla="*/ 277906 w 277906" name="connsiteX4"/>
                  <a:gd fmla="*/ 107577 h 537883" name="connsiteY4"/>
                  <a:gd fmla="*/ 224118 w 277906" name="connsiteX5"/>
                  <a:gd fmla="*/ 251012 h 537883" name="connsiteY5"/>
                  <a:gd fmla="*/ 188259 w 277906" name="connsiteX6"/>
                  <a:gd fmla="*/ 385483 h 537883" name="connsiteY6"/>
                  <a:gd fmla="*/ 35859 w 277906" name="connsiteX7"/>
                  <a:gd fmla="*/ 484095 h 537883" name="connsiteY7"/>
                  <a:gd fmla="*/ 8965 w 277906" name="connsiteX8"/>
                  <a:gd fmla="*/ 537883 h 537883" name="connsiteY8"/>
                  <a:gd fmla="*/ 0 w 277906" name="connsiteX9"/>
                  <a:gd fmla="*/ 412377 h 537883" name="connsiteY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537883" w="277906">
                    <a:moveTo>
                      <a:pt x="0" y="412377"/>
                    </a:moveTo>
                    <a:lnTo>
                      <a:pt x="143436" y="313765"/>
                    </a:lnTo>
                    <a:lnTo>
                      <a:pt x="188259" y="107577"/>
                    </a:lnTo>
                    <a:lnTo>
                      <a:pt x="277906" y="0"/>
                    </a:lnTo>
                    <a:lnTo>
                      <a:pt x="277906" y="107577"/>
                    </a:lnTo>
                    <a:lnTo>
                      <a:pt x="224118" y="251012"/>
                    </a:lnTo>
                    <a:lnTo>
                      <a:pt x="188259" y="385483"/>
                    </a:lnTo>
                    <a:lnTo>
                      <a:pt x="35859" y="484095"/>
                    </a:lnTo>
                    <a:lnTo>
                      <a:pt x="8965" y="537883"/>
                    </a:lnTo>
                    <a:lnTo>
                      <a:pt x="0" y="412377"/>
                    </a:lnTo>
                    <a:close/>
                  </a:path>
                </a:pathLst>
              </a:custGeom>
              <a:solidFill>
                <a:srgbClr val="8E5810"/>
              </a:solidFill>
              <a:ln>
                <a:noFill/>
              </a:ln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" name="Freeform: Shape 251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3731814" y="3563669"/>
                <a:ext cx="116694" cy="145868"/>
              </a:xfrm>
              <a:custGeom>
                <a:avLst/>
                <a:gdLst>
                  <a:gd fmla="*/ 35859 w 215153" name="connsiteX0"/>
                  <a:gd fmla="*/ 0 h 268941" name="connsiteY0"/>
                  <a:gd fmla="*/ 0 w 215153" name="connsiteX1"/>
                  <a:gd fmla="*/ 170329 h 268941" name="connsiteY1"/>
                  <a:gd fmla="*/ 116541 w 215153" name="connsiteX2"/>
                  <a:gd fmla="*/ 268941 h 268941" name="connsiteY2"/>
                  <a:gd fmla="*/ 206188 w 215153" name="connsiteX3"/>
                  <a:gd fmla="*/ 206188 h 268941" name="connsiteY3"/>
                  <a:gd fmla="*/ 215153 w 215153" name="connsiteX4"/>
                  <a:gd fmla="*/ 53788 h 268941" name="connsiteY4"/>
                  <a:gd fmla="*/ 134470 w 215153" name="connsiteX5"/>
                  <a:gd fmla="*/ 8964 h 268941" name="connsiteY5"/>
                  <a:gd fmla="*/ 35859 w 215153" name="connsiteX6"/>
                  <a:gd fmla="*/ 0 h 268941" name="connsiteY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268941" w="215153">
                    <a:moveTo>
                      <a:pt x="35859" y="0"/>
                    </a:moveTo>
                    <a:lnTo>
                      <a:pt x="0" y="170329"/>
                    </a:lnTo>
                    <a:lnTo>
                      <a:pt x="116541" y="268941"/>
                    </a:lnTo>
                    <a:lnTo>
                      <a:pt x="206188" y="206188"/>
                    </a:lnTo>
                    <a:lnTo>
                      <a:pt x="215153" y="53788"/>
                    </a:lnTo>
                    <a:lnTo>
                      <a:pt x="134470" y="8964"/>
                    </a:lnTo>
                    <a:lnTo>
                      <a:pt x="35859" y="0"/>
                    </a:lnTo>
                    <a:close/>
                  </a:path>
                </a:pathLst>
              </a:custGeom>
              <a:solidFill>
                <a:srgbClr val="8E5810"/>
              </a:solidFill>
              <a:ln>
                <a:noFill/>
              </a:ln>
              <a:effectLst>
                <a:outerShdw algn="tl" blurRad="50800" dir="2700000" dist="38100" rotWithShape="0">
                  <a:srgbClr val="000000">
                    <a:alpha val="40000"/>
                  </a:srgbClr>
                </a:outerShdw>
              </a:effectLst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" name="Freeform: Shape 252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 flipH="1" rot="1066110">
                <a:off x="3750341" y="3656495"/>
                <a:ext cx="165704" cy="405634"/>
              </a:xfrm>
              <a:custGeom>
                <a:avLst/>
                <a:gdLst>
                  <a:gd fmla="*/ 0 w 277906" name="connsiteX0"/>
                  <a:gd fmla="*/ 412377 h 537883" name="connsiteY0"/>
                  <a:gd fmla="*/ 143436 w 277906" name="connsiteX1"/>
                  <a:gd fmla="*/ 313765 h 537883" name="connsiteY1"/>
                  <a:gd fmla="*/ 188259 w 277906" name="connsiteX2"/>
                  <a:gd fmla="*/ 107577 h 537883" name="connsiteY2"/>
                  <a:gd fmla="*/ 277906 w 277906" name="connsiteX3"/>
                  <a:gd fmla="*/ 0 h 537883" name="connsiteY3"/>
                  <a:gd fmla="*/ 277906 w 277906" name="connsiteX4"/>
                  <a:gd fmla="*/ 107577 h 537883" name="connsiteY4"/>
                  <a:gd fmla="*/ 224118 w 277906" name="connsiteX5"/>
                  <a:gd fmla="*/ 251012 h 537883" name="connsiteY5"/>
                  <a:gd fmla="*/ 188259 w 277906" name="connsiteX6"/>
                  <a:gd fmla="*/ 385483 h 537883" name="connsiteY6"/>
                  <a:gd fmla="*/ 35859 w 277906" name="connsiteX7"/>
                  <a:gd fmla="*/ 484095 h 537883" name="connsiteY7"/>
                  <a:gd fmla="*/ 8965 w 277906" name="connsiteX8"/>
                  <a:gd fmla="*/ 537883 h 537883" name="connsiteY8"/>
                  <a:gd fmla="*/ 0 w 277906" name="connsiteX9"/>
                  <a:gd fmla="*/ 412377 h 537883" name="connsiteY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537883" w="277906">
                    <a:moveTo>
                      <a:pt x="0" y="412377"/>
                    </a:moveTo>
                    <a:lnTo>
                      <a:pt x="143436" y="313765"/>
                    </a:lnTo>
                    <a:lnTo>
                      <a:pt x="188259" y="107577"/>
                    </a:lnTo>
                    <a:lnTo>
                      <a:pt x="277906" y="0"/>
                    </a:lnTo>
                    <a:lnTo>
                      <a:pt x="277906" y="107577"/>
                    </a:lnTo>
                    <a:lnTo>
                      <a:pt x="224118" y="251012"/>
                    </a:lnTo>
                    <a:lnTo>
                      <a:pt x="188259" y="385483"/>
                    </a:lnTo>
                    <a:lnTo>
                      <a:pt x="35859" y="484095"/>
                    </a:lnTo>
                    <a:lnTo>
                      <a:pt x="8965" y="537883"/>
                    </a:lnTo>
                    <a:lnTo>
                      <a:pt x="0" y="412377"/>
                    </a:lnTo>
                    <a:close/>
                  </a:path>
                </a:pathLst>
              </a:custGeom>
              <a:solidFill>
                <a:srgbClr val="8E5810"/>
              </a:solidFill>
              <a:ln>
                <a:noFill/>
              </a:ln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" name="Oval 25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4220678" y="3152808"/>
                <a:ext cx="242629" cy="15651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" name="Oval 26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4376131" y="3227517"/>
                <a:ext cx="257175" cy="15591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Oval 27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3833941" y="3224123"/>
                <a:ext cx="227632" cy="12867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Oval 28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 rot="20197672">
                <a:off x="4043446" y="3303028"/>
                <a:ext cx="222873" cy="10280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lang="en-US">
                  <a:uFillTx/>
                </a:endParaRPr>
              </a:p>
            </p:txBody>
          </p:sp>
          <p:sp>
            <p:nvSpPr>
  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" name="Oval 29"/>
  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  <a:spLocks/>
              </p:cNvSpPr>
              <p:nvPr/>
            </p:nvSpPr>
  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xfrm>
                <a:off x="4296928" y="3327356"/>
                <a:ext cx="257175" cy="15591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bodyPr anchor="ctr" rtlCol="0"/>
              <a:lstStyle/>
              <a:p>
                <a:pPr algn="ctr"/>
                <a:endParaRPr lang="en-US">
                  <a:uFillTx/>
                </a:endParaRPr>
              </a:p>
            </p:txBody>
          </p:sp>
        </p:grp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" name="Freeform 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58239" y="4838700"/>
            <a:ext cx="5371261" cy="1733550"/>
          </a:xfrm>
          <a:custGeom>
            <a:avLst/>
            <a:gdLst>
              <a:gd fmla="*/ 5461 w 4787011" name="connsiteX0"/>
              <a:gd fmla="*/ 1049686 h 1544986" name="connsiteY0"/>
              <a:gd fmla="*/ 5461 w 4787011" name="connsiteX1"/>
              <a:gd fmla="*/ 1049686 h 1544986" name="connsiteY1"/>
              <a:gd fmla="*/ 195961 w 4787011" name="connsiteX2"/>
              <a:gd fmla="*/ 840136 h 1544986" name="connsiteY2"/>
              <a:gd fmla="*/ 253111 w 4787011" name="connsiteX3"/>
              <a:gd fmla="*/ 782986 h 1544986" name="connsiteY3"/>
              <a:gd fmla="*/ 291211 w 4787011" name="connsiteX4"/>
              <a:gd fmla="*/ 725836 h 1544986" name="connsiteY4"/>
              <a:gd fmla="*/ 424561 w 4787011" name="connsiteX5"/>
              <a:gd fmla="*/ 592486 h 1544986" name="connsiteY5"/>
              <a:gd fmla="*/ 500761 w 4787011" name="connsiteX6"/>
              <a:gd fmla="*/ 516286 h 1544986" name="connsiteY6"/>
              <a:gd fmla="*/ 576961 w 4787011" name="connsiteX7"/>
              <a:gd fmla="*/ 440086 h 1544986" name="connsiteY7"/>
              <a:gd fmla="*/ 634111 w 4787011" name="connsiteX8"/>
              <a:gd fmla="*/ 421036 h 1544986" name="connsiteY8"/>
              <a:gd fmla="*/ 710311 w 4787011" name="connsiteX9"/>
              <a:gd fmla="*/ 363886 h 1544986" name="connsiteY9"/>
              <a:gd fmla="*/ 881761 w 4787011" name="connsiteX10"/>
              <a:gd fmla="*/ 230536 h 1544986" name="connsiteY10"/>
              <a:gd fmla="*/ 938911 w 4787011" name="connsiteX11"/>
              <a:gd fmla="*/ 211486 h 1544986" name="connsiteY11"/>
              <a:gd fmla="*/ 1091311 w 4787011" name="connsiteX12"/>
              <a:gd fmla="*/ 230536 h 1544986" name="connsiteY12"/>
              <a:gd fmla="*/ 1224661 w 4787011" name="connsiteX13"/>
              <a:gd fmla="*/ 382936 h 1544986" name="connsiteY13"/>
              <a:gd fmla="*/ 1262761 w 4787011" name="connsiteX14"/>
              <a:gd fmla="*/ 440086 h 1544986" name="connsiteY14"/>
              <a:gd fmla="*/ 1281811 w 4787011" name="connsiteX15"/>
              <a:gd fmla="*/ 497236 h 1544986" name="connsiteY15"/>
              <a:gd fmla="*/ 1338961 w 4787011" name="connsiteX16"/>
              <a:gd fmla="*/ 535336 h 1544986" name="connsiteY16"/>
              <a:gd fmla="*/ 1396111 w 4787011" name="connsiteX17"/>
              <a:gd fmla="*/ 497236 h 1544986" name="connsiteY17"/>
              <a:gd fmla="*/ 1643761 w 4787011" name="connsiteX18"/>
              <a:gd fmla="*/ 497236 h 1544986" name="connsiteY18"/>
              <a:gd fmla="*/ 1758061 w 4787011" name="connsiteX19"/>
              <a:gd fmla="*/ 573436 h 1544986" name="connsiteY19"/>
              <a:gd fmla="*/ 1796161 w 4787011" name="connsiteX20"/>
              <a:gd fmla="*/ 687736 h 1544986" name="connsiteY20"/>
              <a:gd fmla="*/ 1853311 w 4787011" name="connsiteX21"/>
              <a:gd fmla="*/ 668686 h 1544986" name="connsiteY21"/>
              <a:gd fmla="*/ 1967611 w 4787011" name="connsiteX22"/>
              <a:gd fmla="*/ 611536 h 1544986" name="connsiteY22"/>
              <a:gd fmla="*/ 2405761 w 4787011" name="connsiteX23"/>
              <a:gd fmla="*/ 668686 h 1544986" name="connsiteY23"/>
              <a:gd fmla="*/ 2462911 w 4787011" name="connsiteX24"/>
              <a:gd fmla="*/ 706786 h 1544986" name="connsiteY24"/>
              <a:gd fmla="*/ 2558161 w 4787011" name="connsiteX25"/>
              <a:gd fmla="*/ 802036 h 1544986" name="connsiteY25"/>
              <a:gd fmla="*/ 2596261 w 4787011" name="connsiteX26"/>
              <a:gd fmla="*/ 744886 h 1544986" name="connsiteY26"/>
              <a:gd fmla="*/ 2634361 w 4787011" name="connsiteX27"/>
              <a:gd fmla="*/ 630586 h 1544986" name="connsiteY27"/>
              <a:gd fmla="*/ 2748661 w 4787011" name="connsiteX28"/>
              <a:gd fmla="*/ 554386 h 1544986" name="connsiteY28"/>
              <a:gd fmla="*/ 2862961 w 4787011" name="connsiteX29"/>
              <a:gd fmla="*/ 459136 h 1544986" name="connsiteY29"/>
              <a:gd fmla="*/ 3034411 w 4787011" name="connsiteX30"/>
              <a:gd fmla="*/ 325786 h 1544986" name="connsiteY30"/>
              <a:gd fmla="*/ 3110611 w 4787011" name="connsiteX31"/>
              <a:gd fmla="*/ 154336 h 1544986" name="connsiteY31"/>
              <a:gd fmla="*/ 3167761 w 4787011" name="connsiteX32"/>
              <a:gd fmla="*/ 116236 h 1544986" name="connsiteY32"/>
              <a:gd fmla="*/ 3224911 w 4787011" name="connsiteX33"/>
              <a:gd fmla="*/ 59086 h 1544986" name="connsiteY33"/>
              <a:gd fmla="*/ 3301111 w 4787011" name="connsiteX34"/>
              <a:gd fmla="*/ 40036 h 1544986" name="connsiteY34"/>
              <a:gd fmla="*/ 3510661 w 4787011" name="connsiteX35"/>
              <a:gd fmla="*/ 78136 h 1544986" name="connsiteY35"/>
              <a:gd fmla="*/ 3567811 w 4787011" name="connsiteX36"/>
              <a:gd fmla="*/ 135286 h 1544986" name="connsiteY36"/>
              <a:gd fmla="*/ 3605911 w 4787011" name="connsiteX37"/>
              <a:gd fmla="*/ 192436 h 1544986" name="connsiteY37"/>
              <a:gd fmla="*/ 3701161 w 4787011" name="connsiteX38"/>
              <a:gd fmla="*/ 173386 h 1544986" name="connsiteY38"/>
              <a:gd fmla="*/ 3777361 w 4787011" name="connsiteX39"/>
              <a:gd fmla="*/ 97186 h 1544986" name="connsiteY39"/>
              <a:gd fmla="*/ 3853561 w 4787011" name="connsiteX40"/>
              <a:gd fmla="*/ 59086 h 1544986" name="connsiteY40"/>
              <a:gd fmla="*/ 3967861 w 4787011" name="connsiteX41"/>
              <a:gd fmla="*/ 1936 h 1544986" name="connsiteY41"/>
              <a:gd fmla="*/ 4044061 w 4787011" name="connsiteX42"/>
              <a:gd fmla="*/ 78136 h 1544986" name="connsiteY42"/>
              <a:gd fmla="*/ 4082161 w 4787011" name="connsiteX43"/>
              <a:gd fmla="*/ 135286 h 1544986" name="connsiteY43"/>
              <a:gd fmla="*/ 4386961 w 4787011" name="connsiteX44"/>
              <a:gd fmla="*/ 173386 h 1544986" name="connsiteY44"/>
              <a:gd fmla="*/ 4577461 w 4787011" name="connsiteX45"/>
              <a:gd fmla="*/ 382936 h 1544986" name="connsiteY45"/>
              <a:gd fmla="*/ 4653661 w 4787011" name="connsiteX46"/>
              <a:gd fmla="*/ 497236 h 1544986" name="connsiteY46"/>
              <a:gd fmla="*/ 4691761 w 4787011" name="connsiteX47"/>
              <a:gd fmla="*/ 630586 h 1544986" name="connsiteY47"/>
              <a:gd fmla="*/ 4729861 w 4787011" name="connsiteX48"/>
              <a:gd fmla="*/ 744886 h 1544986" name="connsiteY48"/>
              <a:gd fmla="*/ 4787011 w 4787011" name="connsiteX49"/>
              <a:gd fmla="*/ 859186 h 1544986" name="connsiteY49"/>
              <a:gd fmla="*/ 4653661 w 4787011" name="connsiteX50"/>
              <a:gd fmla="*/ 992536 h 1544986" name="connsiteY50"/>
              <a:gd fmla="*/ 4558411 w 4787011" name="connsiteX51"/>
              <a:gd fmla="*/ 1068736 h 1544986" name="connsiteY51"/>
              <a:gd fmla="*/ 4463161 w 4787011" name="connsiteX52"/>
              <a:gd fmla="*/ 1125886 h 1544986" name="connsiteY52"/>
              <a:gd fmla="*/ 4406011 w 4787011" name="connsiteX53"/>
              <a:gd fmla="*/ 1163986 h 1544986" name="connsiteY53"/>
              <a:gd fmla="*/ 4177411 w 4787011" name="connsiteX54"/>
              <a:gd fmla="*/ 1144936 h 1544986" name="connsiteY54"/>
              <a:gd fmla="*/ 4063111 w 4787011" name="connsiteX55"/>
              <a:gd fmla="*/ 1144936 h 1544986" name="connsiteY55"/>
              <a:gd fmla="*/ 3948811 w 4787011" name="connsiteX56"/>
              <a:gd fmla="*/ 1278286 h 1544986" name="connsiteY56"/>
              <a:gd fmla="*/ 3834511 w 4787011" name="connsiteX57"/>
              <a:gd fmla="*/ 1259236 h 1544986" name="connsiteY57"/>
              <a:gd fmla="*/ 3758311 w 4787011" name="connsiteX58"/>
              <a:gd fmla="*/ 1221136 h 1544986" name="connsiteY58"/>
              <a:gd fmla="*/ 3644011 w 4787011" name="connsiteX59"/>
              <a:gd fmla="*/ 1183036 h 1544986" name="connsiteY59"/>
              <a:gd fmla="*/ 3567811 w 4787011" name="connsiteX60"/>
              <a:gd fmla="*/ 1240186 h 1544986" name="connsiteY60"/>
              <a:gd fmla="*/ 3377311 w 4787011" name="connsiteX61"/>
              <a:gd fmla="*/ 1316386 h 1544986" name="connsiteY61"/>
              <a:gd fmla="*/ 3282061 w 4787011" name="connsiteX62"/>
              <a:gd fmla="*/ 1335436 h 1544986" name="connsiteY62"/>
              <a:gd fmla="*/ 3205861 w 4787011" name="connsiteX63"/>
              <a:gd fmla="*/ 1354486 h 1544986" name="connsiteY63"/>
              <a:gd fmla="*/ 3148711 w 4787011" name="connsiteX64"/>
              <a:gd fmla="*/ 1373536 h 1544986" name="connsiteY64"/>
              <a:gd fmla="*/ 3034411 w 4787011" name="connsiteX65"/>
              <a:gd fmla="*/ 1392586 h 1544986" name="connsiteY65"/>
              <a:gd fmla="*/ 2882011 w 4787011" name="connsiteX66"/>
              <a:gd fmla="*/ 1449736 h 1544986" name="connsiteY66"/>
              <a:gd fmla="*/ 2805811 w 4787011" name="connsiteX67"/>
              <a:gd fmla="*/ 1468786 h 1544986" name="connsiteY67"/>
              <a:gd fmla="*/ 2748661 w 4787011" name="connsiteX68"/>
              <a:gd fmla="*/ 1487836 h 1544986" name="connsiteY68"/>
              <a:gd fmla="*/ 2634361 w 4787011" name="connsiteX69"/>
              <a:gd fmla="*/ 1468786 h 1544986" name="connsiteY69"/>
              <a:gd fmla="*/ 2577211 w 4787011" name="connsiteX70"/>
              <a:gd fmla="*/ 1430686 h 1544986" name="connsiteY70"/>
              <a:gd fmla="*/ 2405761 w 4787011" name="connsiteX71"/>
              <a:gd fmla="*/ 1487836 h 1544986" name="connsiteY71"/>
              <a:gd fmla="*/ 2272411 w 4787011" name="connsiteX72"/>
              <a:gd fmla="*/ 1525936 h 1544986" name="connsiteY72"/>
              <a:gd fmla="*/ 2120011 w 4787011" name="connsiteX73"/>
              <a:gd fmla="*/ 1544986 h 1544986" name="connsiteY73"/>
              <a:gd fmla="*/ 1491361 w 4787011" name="connsiteX74"/>
              <a:gd fmla="*/ 1544986 h 1544986" name="connsiteY74"/>
              <a:gd fmla="*/ 977011 w 4787011" name="connsiteX75"/>
              <a:gd fmla="*/ 1525936 h 1544986" name="connsiteY75"/>
              <a:gd fmla="*/ 938911 w 4787011" name="connsiteX76"/>
              <a:gd fmla="*/ 1468786 h 1544986" name="connsiteY76"/>
              <a:gd fmla="*/ 881761 w 4787011" name="connsiteX77"/>
              <a:gd fmla="*/ 1430686 h 1544986" name="connsiteY77"/>
              <a:gd fmla="*/ 824611 w 4787011" name="connsiteX78"/>
              <a:gd fmla="*/ 1373536 h 1544986" name="connsiteY78"/>
              <a:gd fmla="*/ 329311 w 4787011" name="connsiteX79"/>
              <a:gd fmla="*/ 1411636 h 1544986" name="connsiteY79"/>
              <a:gd fmla="*/ 272161 w 4787011" name="connsiteX80"/>
              <a:gd fmla="*/ 1430686 h 1544986" name="connsiteY80"/>
              <a:gd fmla="*/ 43561 w 4787011" name="connsiteX81"/>
              <a:gd fmla="*/ 1411636 h 1544986" name="connsiteY81"/>
              <a:gd fmla="*/ 81661 w 4787011" name="connsiteX82"/>
              <a:gd fmla="*/ 1221136 h 1544986" name="connsiteY82"/>
              <a:gd fmla="*/ 62611 w 4787011" name="connsiteX83"/>
              <a:gd fmla="*/ 1163986 h 1544986" name="connsiteY83"/>
              <a:gd fmla="*/ 5461 w 4787011" name="connsiteX84"/>
              <a:gd fmla="*/ 1049686 h 1544986" name="connsiteY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b="b" l="l" r="r" t="t"/>
            <a:pathLst>
              <a:path h="1544986" w="4787011">
                <a:moveTo>
                  <a:pt x="5461" y="1049686"/>
                </a:moveTo>
                <a:lnTo>
                  <a:pt x="5461" y="1049686"/>
                </a:lnTo>
                <a:cubicBezTo>
                  <a:pt x="349089" y="706058"/>
                  <a:pt x="6227" y="1061493"/>
                  <a:pt x="195961" y="840136"/>
                </a:cubicBezTo>
                <a:cubicBezTo>
                  <a:pt x="213494" y="819681"/>
                  <a:pt x="235864" y="803682"/>
                  <a:pt x="253111" y="782986"/>
                </a:cubicBezTo>
                <a:cubicBezTo>
                  <a:pt x="267768" y="765397"/>
                  <a:pt x="275895" y="742854"/>
                  <a:pt x="291211" y="725836"/>
                </a:cubicBezTo>
                <a:cubicBezTo>
                  <a:pt x="333263" y="679111"/>
                  <a:pt x="380111" y="636936"/>
                  <a:pt x="424561" y="592486"/>
                </a:cubicBezTo>
                <a:lnTo>
                  <a:pt x="500761" y="516286"/>
                </a:lnTo>
                <a:cubicBezTo>
                  <a:pt x="526161" y="490886"/>
                  <a:pt x="542883" y="451445"/>
                  <a:pt x="576961" y="440086"/>
                </a:cubicBezTo>
                <a:lnTo>
                  <a:pt x="634111" y="421036"/>
                </a:lnTo>
                <a:cubicBezTo>
                  <a:pt x="659511" y="401986"/>
                  <a:pt x="686205" y="384549"/>
                  <a:pt x="710311" y="363886"/>
                </a:cubicBezTo>
                <a:cubicBezTo>
                  <a:pt x="773070" y="310093"/>
                  <a:pt x="790545" y="260941"/>
                  <a:pt x="881761" y="230536"/>
                </a:cubicBezTo>
                <a:lnTo>
                  <a:pt x="938911" y="211486"/>
                </a:lnTo>
                <a:cubicBezTo>
                  <a:pt x="989711" y="217836"/>
                  <a:pt x="1041920" y="217066"/>
                  <a:pt x="1091311" y="230536"/>
                </a:cubicBezTo>
                <a:cubicBezTo>
                  <a:pt x="1155987" y="248175"/>
                  <a:pt x="1196909" y="341308"/>
                  <a:pt x="1224661" y="382936"/>
                </a:cubicBezTo>
                <a:cubicBezTo>
                  <a:pt x="1237361" y="401986"/>
                  <a:pt x="1255521" y="418366"/>
                  <a:pt x="1262761" y="440086"/>
                </a:cubicBezTo>
                <a:cubicBezTo>
                  <a:pt x="1269111" y="459136"/>
                  <a:pt x="1269267" y="481556"/>
                  <a:pt x="1281811" y="497236"/>
                </a:cubicBezTo>
                <a:cubicBezTo>
                  <a:pt x="1296114" y="515114"/>
                  <a:pt x="1319911" y="522636"/>
                  <a:pt x="1338961" y="535336"/>
                </a:cubicBezTo>
                <a:cubicBezTo>
                  <a:pt x="1358011" y="522636"/>
                  <a:pt x="1375633" y="507475"/>
                  <a:pt x="1396111" y="497236"/>
                </a:cubicBezTo>
                <a:cubicBezTo>
                  <a:pt x="1481111" y="454736"/>
                  <a:pt x="1537178" y="486578"/>
                  <a:pt x="1643761" y="497236"/>
                </a:cubicBezTo>
                <a:cubicBezTo>
                  <a:pt x="1681861" y="522636"/>
                  <a:pt x="1743581" y="529995"/>
                  <a:pt x="1758061" y="573436"/>
                </a:cubicBezTo>
                <a:lnTo>
                  <a:pt x="1796161" y="687736"/>
                </a:lnTo>
                <a:cubicBezTo>
                  <a:pt x="1815211" y="681386"/>
                  <a:pt x="1835350" y="677666"/>
                  <a:pt x="1853311" y="668686"/>
                </a:cubicBezTo>
                <a:cubicBezTo>
                  <a:pt x="2001027" y="594828"/>
                  <a:pt x="1823963" y="659419"/>
                  <a:pt x="1967611" y="611536"/>
                </a:cubicBezTo>
                <a:cubicBezTo>
                  <a:pt x="2249988" y="626398"/>
                  <a:pt x="2246868" y="577890"/>
                  <a:pt x="2405761" y="668686"/>
                </a:cubicBezTo>
                <a:cubicBezTo>
                  <a:pt x="2425640" y="680045"/>
                  <a:pt x="2443861" y="694086"/>
                  <a:pt x="2462911" y="706786"/>
                </a:cubicBezTo>
                <a:cubicBezTo>
                  <a:pt x="2474864" y="724715"/>
                  <a:pt x="2520808" y="809507"/>
                  <a:pt x="2558161" y="802036"/>
                </a:cubicBezTo>
                <a:cubicBezTo>
                  <a:pt x="2580612" y="797546"/>
                  <a:pt x="2586962" y="765808"/>
                  <a:pt x="2596261" y="744886"/>
                </a:cubicBezTo>
                <a:cubicBezTo>
                  <a:pt x="2612572" y="708186"/>
                  <a:pt x="2600945" y="652863"/>
                  <a:pt x="2634361" y="630586"/>
                </a:cubicBezTo>
                <a:lnTo>
                  <a:pt x="2748661" y="554386"/>
                </a:lnTo>
                <a:cubicBezTo>
                  <a:pt x="2811174" y="460617"/>
                  <a:pt x="2755541" y="523588"/>
                  <a:pt x="2862961" y="459136"/>
                </a:cubicBezTo>
                <a:cubicBezTo>
                  <a:pt x="2976891" y="390778"/>
                  <a:pt x="2958288" y="401909"/>
                  <a:pt x="3034411" y="325786"/>
                </a:cubicBezTo>
                <a:cubicBezTo>
                  <a:pt x="3053274" y="269197"/>
                  <a:pt x="3065328" y="199619"/>
                  <a:pt x="3110611" y="154336"/>
                </a:cubicBezTo>
                <a:cubicBezTo>
                  <a:pt x="3126800" y="138147"/>
                  <a:pt x="3150172" y="130893"/>
                  <a:pt x="3167761" y="116236"/>
                </a:cubicBezTo>
                <a:cubicBezTo>
                  <a:pt x="3188457" y="98989"/>
                  <a:pt x="3201520" y="72452"/>
                  <a:pt x="3224911" y="59086"/>
                </a:cubicBezTo>
                <a:cubicBezTo>
                  <a:pt x="3247643" y="46096"/>
                  <a:pt x="3275711" y="46386"/>
                  <a:pt x="3301111" y="40036"/>
                </a:cubicBezTo>
                <a:cubicBezTo>
                  <a:pt x="3307572" y="40844"/>
                  <a:pt x="3470000" y="51029"/>
                  <a:pt x="3510661" y="78136"/>
                </a:cubicBezTo>
                <a:cubicBezTo>
                  <a:pt x="3533077" y="93080"/>
                  <a:pt x="3550564" y="114590"/>
                  <a:pt x="3567811" y="135286"/>
                </a:cubicBezTo>
                <a:cubicBezTo>
                  <a:pt x="3582468" y="152875"/>
                  <a:pt x="3593211" y="173386"/>
                  <a:pt x="3605911" y="192436"/>
                </a:cubicBezTo>
                <a:cubicBezTo>
                  <a:pt x="3637661" y="186086"/>
                  <a:pt x="3672857" y="189111"/>
                  <a:pt x="3701161" y="173386"/>
                </a:cubicBezTo>
                <a:cubicBezTo>
                  <a:pt x="3732562" y="155941"/>
                  <a:pt x="3748624" y="118739"/>
                  <a:pt x="3777361" y="97186"/>
                </a:cubicBezTo>
                <a:cubicBezTo>
                  <a:pt x="3800079" y="80147"/>
                  <a:pt x="3828905" y="73175"/>
                  <a:pt x="3853561" y="59086"/>
                </a:cubicBezTo>
                <a:cubicBezTo>
                  <a:pt x="3956962" y="0"/>
                  <a:pt x="3863080" y="36863"/>
                  <a:pt x="3967861" y="1936"/>
                </a:cubicBezTo>
                <a:cubicBezTo>
                  <a:pt x="3993261" y="27336"/>
                  <a:pt x="4020684" y="50863"/>
                  <a:pt x="4044061" y="78136"/>
                </a:cubicBezTo>
                <a:cubicBezTo>
                  <a:pt x="4058961" y="95519"/>
                  <a:pt x="4060101" y="129158"/>
                  <a:pt x="4082161" y="135286"/>
                </a:cubicBezTo>
                <a:cubicBezTo>
                  <a:pt x="4180816" y="162690"/>
                  <a:pt x="4285361" y="160686"/>
                  <a:pt x="4386961" y="173386"/>
                </a:cubicBezTo>
                <a:cubicBezTo>
                  <a:pt x="4501022" y="287447"/>
                  <a:pt x="4503675" y="277528"/>
                  <a:pt x="4577461" y="382936"/>
                </a:cubicBezTo>
                <a:cubicBezTo>
                  <a:pt x="4603720" y="420449"/>
                  <a:pt x="4639181" y="453795"/>
                  <a:pt x="4653661" y="497236"/>
                </a:cubicBezTo>
                <a:cubicBezTo>
                  <a:pt x="4717682" y="689300"/>
                  <a:pt x="4620000" y="391384"/>
                  <a:pt x="4691761" y="630586"/>
                </a:cubicBezTo>
                <a:cubicBezTo>
                  <a:pt x="4703301" y="669053"/>
                  <a:pt x="4707584" y="711470"/>
                  <a:pt x="4729861" y="744886"/>
                </a:cubicBezTo>
                <a:cubicBezTo>
                  <a:pt x="4779100" y="818744"/>
                  <a:pt x="4760721" y="780316"/>
                  <a:pt x="4787011" y="859186"/>
                </a:cubicBezTo>
                <a:cubicBezTo>
                  <a:pt x="4725296" y="982616"/>
                  <a:pt x="4782462" y="902375"/>
                  <a:pt x="4653661" y="992536"/>
                </a:cubicBezTo>
                <a:cubicBezTo>
                  <a:pt x="4620351" y="1015853"/>
                  <a:pt x="4591721" y="1045419"/>
                  <a:pt x="4558411" y="1068736"/>
                </a:cubicBezTo>
                <a:cubicBezTo>
                  <a:pt x="4528078" y="1089969"/>
                  <a:pt x="4494559" y="1106262"/>
                  <a:pt x="4463161" y="1125886"/>
                </a:cubicBezTo>
                <a:cubicBezTo>
                  <a:pt x="4443746" y="1138020"/>
                  <a:pt x="4425061" y="1151286"/>
                  <a:pt x="4406011" y="1163986"/>
                </a:cubicBezTo>
                <a:cubicBezTo>
                  <a:pt x="4329811" y="1157636"/>
                  <a:pt x="4253204" y="1155042"/>
                  <a:pt x="4177411" y="1144936"/>
                </a:cubicBezTo>
                <a:cubicBezTo>
                  <a:pt x="4068554" y="1130422"/>
                  <a:pt x="4171968" y="1108650"/>
                  <a:pt x="4063111" y="1144936"/>
                </a:cubicBezTo>
                <a:cubicBezTo>
                  <a:pt x="4055464" y="1155132"/>
                  <a:pt x="3972691" y="1272979"/>
                  <a:pt x="3948811" y="1278286"/>
                </a:cubicBezTo>
                <a:cubicBezTo>
                  <a:pt x="3911105" y="1286665"/>
                  <a:pt x="3872611" y="1265586"/>
                  <a:pt x="3834511" y="1259236"/>
                </a:cubicBezTo>
                <a:cubicBezTo>
                  <a:pt x="3809111" y="1246536"/>
                  <a:pt x="3784678" y="1231683"/>
                  <a:pt x="3758311" y="1221136"/>
                </a:cubicBezTo>
                <a:cubicBezTo>
                  <a:pt x="3721023" y="1206221"/>
                  <a:pt x="3644011" y="1183036"/>
                  <a:pt x="3644011" y="1183036"/>
                </a:cubicBezTo>
                <a:cubicBezTo>
                  <a:pt x="3618611" y="1202086"/>
                  <a:pt x="3594735" y="1223359"/>
                  <a:pt x="3567811" y="1240186"/>
                </a:cubicBezTo>
                <a:cubicBezTo>
                  <a:pt x="3519999" y="1270068"/>
                  <a:pt x="3427605" y="1306327"/>
                  <a:pt x="3377311" y="1316386"/>
                </a:cubicBezTo>
                <a:cubicBezTo>
                  <a:pt x="3345561" y="1322736"/>
                  <a:pt x="3313669" y="1328412"/>
                  <a:pt x="3282061" y="1335436"/>
                </a:cubicBezTo>
                <a:cubicBezTo>
                  <a:pt x="3256503" y="1341116"/>
                  <a:pt x="3231035" y="1347293"/>
                  <a:pt x="3205861" y="1354486"/>
                </a:cubicBezTo>
                <a:cubicBezTo>
                  <a:pt x="3186553" y="1360003"/>
                  <a:pt x="3168313" y="1369180"/>
                  <a:pt x="3148711" y="1373536"/>
                </a:cubicBezTo>
                <a:cubicBezTo>
                  <a:pt x="3111005" y="1381915"/>
                  <a:pt x="3072286" y="1385011"/>
                  <a:pt x="3034411" y="1392586"/>
                </a:cubicBezTo>
                <a:cubicBezTo>
                  <a:pt x="2894702" y="1420528"/>
                  <a:pt x="3020632" y="1397753"/>
                  <a:pt x="2882011" y="1449736"/>
                </a:cubicBezTo>
                <a:cubicBezTo>
                  <a:pt x="2857496" y="1458929"/>
                  <a:pt x="2830985" y="1461593"/>
                  <a:pt x="2805811" y="1468786"/>
                </a:cubicBezTo>
                <a:cubicBezTo>
                  <a:pt x="2786503" y="1474303"/>
                  <a:pt x="2767711" y="1481486"/>
                  <a:pt x="2748661" y="1487836"/>
                </a:cubicBezTo>
                <a:cubicBezTo>
                  <a:pt x="2710561" y="1481486"/>
                  <a:pt x="2671004" y="1481000"/>
                  <a:pt x="2634361" y="1468786"/>
                </a:cubicBezTo>
                <a:cubicBezTo>
                  <a:pt x="2612641" y="1461546"/>
                  <a:pt x="2599876" y="1433924"/>
                  <a:pt x="2577211" y="1430686"/>
                </a:cubicBezTo>
                <a:cubicBezTo>
                  <a:pt x="2546391" y="1426283"/>
                  <a:pt x="2422720" y="1481476"/>
                  <a:pt x="2405761" y="1487836"/>
                </a:cubicBezTo>
                <a:cubicBezTo>
                  <a:pt x="2369524" y="1501425"/>
                  <a:pt x="2308440" y="1519931"/>
                  <a:pt x="2272411" y="1525936"/>
                </a:cubicBezTo>
                <a:cubicBezTo>
                  <a:pt x="2221912" y="1534352"/>
                  <a:pt x="2170811" y="1538636"/>
                  <a:pt x="2120011" y="1544986"/>
                </a:cubicBezTo>
                <a:cubicBezTo>
                  <a:pt x="1415517" y="1498020"/>
                  <a:pt x="2294754" y="1544986"/>
                  <a:pt x="1491361" y="1544986"/>
                </a:cubicBezTo>
                <a:cubicBezTo>
                  <a:pt x="1319793" y="1544986"/>
                  <a:pt x="1148461" y="1532286"/>
                  <a:pt x="977011" y="1525936"/>
                </a:cubicBezTo>
                <a:cubicBezTo>
                  <a:pt x="964311" y="1506886"/>
                  <a:pt x="955100" y="1484975"/>
                  <a:pt x="938911" y="1468786"/>
                </a:cubicBezTo>
                <a:cubicBezTo>
                  <a:pt x="922722" y="1452597"/>
                  <a:pt x="899350" y="1445343"/>
                  <a:pt x="881761" y="1430686"/>
                </a:cubicBezTo>
                <a:cubicBezTo>
                  <a:pt x="861065" y="1413439"/>
                  <a:pt x="843661" y="1392586"/>
                  <a:pt x="824611" y="1373536"/>
                </a:cubicBezTo>
                <a:cubicBezTo>
                  <a:pt x="622595" y="1383156"/>
                  <a:pt x="499595" y="1369065"/>
                  <a:pt x="329311" y="1411636"/>
                </a:cubicBezTo>
                <a:cubicBezTo>
                  <a:pt x="309830" y="1416506"/>
                  <a:pt x="291211" y="1424336"/>
                  <a:pt x="272161" y="1430686"/>
                </a:cubicBezTo>
                <a:cubicBezTo>
                  <a:pt x="195961" y="1424336"/>
                  <a:pt x="94996" y="1468215"/>
                  <a:pt x="43561" y="1411636"/>
                </a:cubicBezTo>
                <a:cubicBezTo>
                  <a:pt x="0" y="1363719"/>
                  <a:pt x="76694" y="1285703"/>
                  <a:pt x="81661" y="1221136"/>
                </a:cubicBezTo>
                <a:cubicBezTo>
                  <a:pt x="83201" y="1201115"/>
                  <a:pt x="72363" y="1181539"/>
                  <a:pt x="62611" y="1163986"/>
                </a:cubicBezTo>
                <a:cubicBezTo>
                  <a:pt x="40373" y="1123958"/>
                  <a:pt x="14986" y="1068736"/>
                  <a:pt x="5461" y="1049686"/>
                </a:cubicBezTo>
                <a:close/>
              </a:path>
            </a:pathLst>
          </a:custGeom>
          <a:solidFill>
            <a:srgbClr val="876431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" name="Group 35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20707128">
            <a:off x="3162300" y="3009900"/>
            <a:ext cx="781050" cy="2686050"/>
            <a:chOff x="3333750" y="1828800"/>
            <a:chExt cx="781050" cy="268605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" name="Rectangle 3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3619500" y="2171700"/>
              <a:ext cx="171450" cy="17145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rtlCol="0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" name="Rectangle 3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3505200" y="1828800"/>
              <a:ext cx="438150" cy="4762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rtlCol="0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" name="Freeform 3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3333750" y="3733800"/>
              <a:ext cx="781050" cy="781050"/>
            </a:xfrm>
            <a:custGeom>
              <a:avLst/>
              <a:gdLst>
                <a:gd fmla="*/ 152400 w 781050" name="connsiteX0"/>
                <a:gd fmla="*/ 685800 h 781050" name="connsiteY0"/>
                <a:gd fmla="*/ 19050 w 781050" name="connsiteX1"/>
                <a:gd fmla="*/ 400050 h 781050" name="connsiteY1"/>
                <a:gd fmla="*/ 0 w 781050" name="connsiteX2"/>
                <a:gd fmla="*/ 19050 h 781050" name="connsiteY2"/>
                <a:gd fmla="*/ 781050 w 781050" name="connsiteX3"/>
                <a:gd fmla="*/ 0 h 781050" name="connsiteY3"/>
                <a:gd fmla="*/ 723900 w 781050" name="connsiteX4"/>
                <a:gd fmla="*/ 457200 h 781050" name="connsiteY4"/>
                <a:gd fmla="*/ 590550 w 781050" name="connsiteX5"/>
                <a:gd fmla="*/ 781050 h 781050" name="connsiteY5"/>
                <a:gd fmla="*/ 152400 w 781050" name="connsiteX6"/>
                <a:gd fmla="*/ 685800 h 781050" name="connsiteY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781050" w="781050">
                  <a:moveTo>
                    <a:pt x="152400" y="685800"/>
                  </a:moveTo>
                  <a:lnTo>
                    <a:pt x="19050" y="400050"/>
                  </a:lnTo>
                  <a:lnTo>
                    <a:pt x="0" y="19050"/>
                  </a:lnTo>
                  <a:lnTo>
                    <a:pt x="781050" y="0"/>
                  </a:lnTo>
                  <a:lnTo>
                    <a:pt x="723900" y="457200"/>
                  </a:lnTo>
                  <a:lnTo>
                    <a:pt x="590550" y="781050"/>
                  </a:lnTo>
                  <a:lnTo>
                    <a:pt x="152400" y="6858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rtlCol="0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" name="Rectangle 3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3600450" y="19431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rtlCol="0"/>
            <a:lstStyle/>
            <a:p>
              <a:pPr algn="ctr"/>
              <a:endParaRPr lang="en-US">
                <a:uFillTx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" name="TextBox 3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26059" y="1379637"/>
            <a:ext cx="8018851" cy="830997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algn="ctr"/>
            <a:r>
              <a:rPr dirty="0" lang="en-US" smtClean="0" sz="4800"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Man with 1 bag of silver</a:t>
            </a:r>
            <a:endParaRPr b="1" dirty="0" lang="en-US" sz="4800"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fade thruBlk="1"/>
  </p:transition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rebalwil\Downloads\fog-240075_1280.jpg" id="4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-285750"/>
            <a:ext cx="12192000" cy="7143750"/>
          </a:xfrm>
          <a:prstGeom prst="rect">
            <a:avLst/>
          </a:prstGeom>
          <a:noFill/>
        </p:spPr>
      </p:pic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Curved Connector 1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>
            <a:off x="1433019" y="5540992"/>
            <a:ext cx="2606721" cy="1815152"/>
          </a:xfrm>
          <a:prstGeom prst="curvedConnector3">
            <a:avLst>
              <a:gd fmla="val 50000" name="adj1"/>
            </a:avLst>
          </a:prstGeom>
          <a:ln w="76200">
            <a:solidFill>
              <a:schemeClr val="bg2">
                <a:lumMod val="50000"/>
              </a:schemeClr>
            </a:solidFill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Curved Connector 1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 rot="16200000">
            <a:off x="2845561" y="4223981"/>
            <a:ext cx="3848669" cy="2060816"/>
          </a:xfrm>
          <a:prstGeom prst="curvedConnector3">
            <a:avLst>
              <a:gd fmla="val 47518" name="adj1"/>
            </a:avLst>
          </a:prstGeom>
          <a:ln w="76200">
            <a:solidFill>
              <a:schemeClr val="bg2">
                <a:lumMod val="50000"/>
              </a:schemeClr>
            </a:solidFill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Curved Connector 1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flipV="1" rot="5400000">
            <a:off x="5281685" y="4956413"/>
            <a:ext cx="4178495" cy="1881114"/>
          </a:xfrm>
          <a:prstGeom prst="curvedConnector3">
            <a:avLst>
              <a:gd fmla="val 21584" name="adj1"/>
            </a:avLst>
          </a:prstGeom>
          <a:ln w="76200">
            <a:solidFill>
              <a:schemeClr val="bg2">
                <a:lumMod val="50000"/>
              </a:schemeClr>
            </a:solidFill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Curved Connector 2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>
            <a:off x="-5117910" y="4503761"/>
            <a:ext cx="6687403" cy="996288"/>
          </a:xfrm>
          <a:prstGeom prst="curvedConnector3">
            <a:avLst>
              <a:gd fmla="val 60000" name="adj1"/>
            </a:avLst>
          </a:prstGeom>
          <a:ln w="76200">
            <a:solidFill>
              <a:schemeClr val="bg2">
                <a:lumMod val="50000"/>
              </a:schemeClr>
            </a:solidFill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" name="Curved Connector 26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>
            <a:off x="-504967" y="3343701"/>
            <a:ext cx="7246965" cy="2784144"/>
          </a:xfrm>
          <a:prstGeom prst="curvedConnector3">
            <a:avLst>
              <a:gd fmla="val 50000" name="adj1"/>
            </a:avLst>
          </a:prstGeom>
          <a:ln w="76200">
            <a:solidFill>
              <a:schemeClr val="bg2">
                <a:lumMod val="50000"/>
              </a:schemeClr>
            </a:solidFill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" name="Curved Connector 3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6073254" y="4128447"/>
            <a:ext cx="5281685" cy="2729553"/>
          </a:xfrm>
          <a:prstGeom prst="curvedConnector3">
            <a:avLst>
              <a:gd fmla="val 50000" name="adj1"/>
            </a:avLst>
          </a:prstGeom>
          <a:ln w="76200">
            <a:solidFill>
              <a:schemeClr val="bg2">
                <a:lumMod val="50000"/>
              </a:schemeClr>
            </a:solidFill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40292" y="954675"/>
            <a:ext cx="9624582" cy="769441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algn="ctr"/>
            <a:r>
              <a:rPr b="1" dirty="0" lang="en-US" sz="44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How the World Sees Life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" name="TextBox 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9358" y="4085514"/>
            <a:ext cx="8445282" cy="1569660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algn="ctr"/>
            <a:r>
              <a:rPr b="1" dirty="0" lang="en-US" smtClean="0" sz="96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No Goal</a:t>
            </a:r>
            <a:endParaRPr b="1" dirty="0" lang="en-US" sz="9600"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fade thruBlk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36"/>
    </p:bld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rebalwil\Downloads\fog-240075_1280.jpg" id="4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-285750"/>
            <a:ext cx="12192000" cy="714375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40292" y="954675"/>
            <a:ext cx="9624582" cy="769441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algn="ctr"/>
            <a:r>
              <a:rPr b="1" dirty="0" lang="en-US" sz="44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How the World Sees Life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0946" y="2186193"/>
            <a:ext cx="8445282" cy="2215991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algn="ctr"/>
            <a:r>
              <a:rPr b="1" dirty="0" lang="en-US" smtClean="0" sz="13800"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ME</a:t>
            </a:r>
            <a:endParaRPr b="1" dirty="0" lang="en-US" sz="13800"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" name="Group 32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4231377" y="3308725"/>
            <a:ext cx="15476559" cy="5254395"/>
            <a:chOff x="-3964677" y="3022975"/>
            <a:chExt cx="15476559" cy="5254395"/>
          </a:xfrm>
        </p:grpSpPr>
        <p:cxnSp>
          <p:nvCxn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" name="Curved Connector 26"/>
  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<p:nvPr/>
          </p:nvCxn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flipV="1">
              <a:off x="-3951029" y="3138985"/>
              <a:ext cx="7246965" cy="2784144"/>
            </a:xfrm>
            <a:prstGeom prst="curvedConnector3">
              <a:avLst>
                <a:gd fmla="val 50000" name="adj1"/>
              </a:avLst>
            </a:prstGeom>
            <a:ln w="76200">
              <a:solidFill>
                <a:schemeClr val="bg2">
                  <a:lumMod val="50000"/>
                </a:schemeClr>
              </a:solidFill>
              <a:tailEnd type="arrow"/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" name="Curved Connector 30"/>
  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<p:nvPr/>
          </p:nvCxn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10800000">
              <a:off x="6230197" y="3022975"/>
              <a:ext cx="5281685" cy="2729553"/>
            </a:xfrm>
            <a:prstGeom prst="curvedConnector3">
              <a:avLst>
                <a:gd fmla="val 50000" name="adj1"/>
              </a:avLst>
            </a:prstGeom>
            <a:ln w="76200">
              <a:solidFill>
                <a:schemeClr val="bg2">
                  <a:lumMod val="50000"/>
                </a:schemeClr>
              </a:solidFill>
              <a:tailEnd type="arrow"/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Curved Connector 12"/>
  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<p:nvPr/>
          </p:nvCxn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flipV="1">
              <a:off x="-3964677" y="3589361"/>
              <a:ext cx="7335674" cy="3268639"/>
            </a:xfrm>
            <a:prstGeom prst="curvedConnector3">
              <a:avLst>
                <a:gd fmla="val 63581" name="adj1"/>
              </a:avLst>
            </a:prstGeom>
            <a:ln w="76200">
              <a:solidFill>
                <a:schemeClr val="bg2">
                  <a:lumMod val="50000"/>
                </a:schemeClr>
              </a:solidFill>
              <a:tailEnd type="arrow"/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Curved Connector 13"/>
  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<p:nvPr/>
          </p:nvCxn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10800000">
              <a:off x="6196085" y="3603010"/>
              <a:ext cx="5302151" cy="3084391"/>
            </a:xfrm>
            <a:prstGeom prst="curvedConnector3">
              <a:avLst>
                <a:gd fmla="val 73681" name="adj1"/>
              </a:avLst>
            </a:prstGeom>
            <a:ln w="76200">
              <a:solidFill>
                <a:schemeClr val="bg2">
                  <a:lumMod val="50000"/>
                </a:schemeClr>
              </a:solidFill>
              <a:tailEnd type="arrow"/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" name="Curved Connector 24"/>
  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<p:nvPr/>
          </p:nvCxn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flipH="1" flipV="1" rot="5400000">
              <a:off x="2306471" y="5861714"/>
              <a:ext cx="4387756" cy="443555"/>
            </a:xfrm>
            <a:prstGeom prst="curvedConnector3">
              <a:avLst>
                <a:gd fmla="val 50000" name="adj1"/>
              </a:avLst>
            </a:prstGeom>
            <a:ln w="76200">
              <a:solidFill>
                <a:schemeClr val="bg2">
                  <a:lumMod val="50000"/>
                </a:schemeClr>
              </a:solidFill>
              <a:tailEnd type="arrow"/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" name="Rectangle 3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4457700"/>
            <a:ext cx="9144000" cy="2057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9358" y="4561764"/>
            <a:ext cx="8445282" cy="1754326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algn="ctr"/>
            <a:r>
              <a:rPr b="1" dirty="0" lang="en-US" sz="54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When </a:t>
            </a:r>
            <a:r>
              <a:rPr b="1" dirty="0" lang="en-US" smtClean="0" sz="54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you </a:t>
            </a:r>
            <a:r>
              <a:rPr b="1" dirty="0" lang="en-US" sz="54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have no goal, </a:t>
            </a:r>
            <a:r>
              <a:rPr b="1" dirty="0" lang="en-US" smtClean="0" sz="54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you </a:t>
            </a:r>
            <a:r>
              <a:rPr b="1" dirty="0" lang="en-US" sz="540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become the goal.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12"/>
      <p:bldP advAuto="4294967295" animBg="1" grpId="0" spid="34"/>
      <p:bldP advAuto="4294967295" grpId="0" spid="10"/>
    </p:bld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rebalwil\Downloads\fog-240075_1280.jpg" id="4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-285750"/>
            <a:ext cx="12192000" cy="714375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40292" y="954675"/>
            <a:ext cx="9624582" cy="769441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algn="ctr"/>
            <a:r>
              <a:rPr b="1" dirty="0" lang="en-US" sz="44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How the World Sees Life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Picture 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 cstate="print"/>
          <a:srcRect b="67" l="161" r="4181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702884" y="0"/>
            <a:ext cx="9846884" cy="685800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441812" y="2172454"/>
            <a:ext cx="4053385" cy="2308324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algn="ctr"/>
            <a:r>
              <a:rPr b="1" dirty="0" lang="en-US" smtClean="0" sz="720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Christ’s</a:t>
            </a:r>
          </a:p>
          <a:p>
            <a:pPr algn="ctr"/>
            <a:r>
              <a:rPr b="1" dirty="0" lang="en-US" smtClean="0" sz="720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Return</a:t>
            </a:r>
            <a:endParaRPr b="1" dirty="0" lang="en-US" sz="720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TextBox 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217697"/>
            <a:ext cx="9144000" cy="769441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algn="ctr"/>
            <a:r>
              <a:rPr b="1" dirty="0" lang="en-US" sz="44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How Peter Sees Life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 spd="slow">
    <p:circle/>
  </p:transition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Picture 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 cstate="print"/>
          <a:srcRect b="67" l="161" r="4181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702884" y="0"/>
            <a:ext cx="9846884" cy="685800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37062" y="800854"/>
            <a:ext cx="4053385" cy="2308324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algn="ctr"/>
            <a:r>
              <a:rPr b="1" dirty="0" lang="en-US" smtClean="0" sz="720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Christ’s</a:t>
            </a:r>
          </a:p>
          <a:p>
            <a:pPr algn="ctr"/>
            <a:r>
              <a:rPr b="1" dirty="0" lang="en-US" smtClean="0" sz="720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Return</a:t>
            </a:r>
            <a:endParaRPr b="1" dirty="0" lang="en-US" sz="720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Curved Connector 15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flipV="1" rot="5400000">
            <a:off x="1268958" y="6015534"/>
            <a:ext cx="5622878" cy="449811"/>
          </a:xfrm>
          <a:prstGeom prst="curvedConnector3">
            <a:avLst>
              <a:gd fmla="val 50000" name="adj1"/>
            </a:avLst>
          </a:prstGeom>
          <a:ln w="76200">
            <a:solidFill>
              <a:schemeClr val="bg2">
                <a:lumMod val="50000"/>
              </a:schemeClr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Curved Connector 16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flipV="1" rot="5400000">
            <a:off x="-862794" y="4558495"/>
            <a:ext cx="5668939" cy="3105150"/>
          </a:xfrm>
          <a:prstGeom prst="curvedConnector3">
            <a:avLst>
              <a:gd fmla="val 50000" name="adj1"/>
            </a:avLst>
          </a:prstGeom>
          <a:ln w="76200">
            <a:solidFill>
              <a:schemeClr val="bg2">
                <a:lumMod val="50000"/>
              </a:schemeClr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Curved Connector 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 rot="16200000">
            <a:off x="3442508" y="4958543"/>
            <a:ext cx="5821339" cy="2190753"/>
          </a:xfrm>
          <a:prstGeom prst="curvedConnector3">
            <a:avLst>
              <a:gd fmla="val 50000" name="adj1"/>
            </a:avLst>
          </a:prstGeom>
          <a:ln w="76200">
            <a:solidFill>
              <a:schemeClr val="bg2">
                <a:lumMod val="50000"/>
              </a:schemeClr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Rectangle: Rounded Corners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391870" y="3122097"/>
            <a:ext cx="3394663" cy="3735903"/>
          </a:xfrm>
          <a:prstGeom prst="roundRect">
            <a:avLst/>
          </a:prstGeom>
          <a:solidFill>
            <a:schemeClr val="bg1">
              <a:alpha val="66000"/>
            </a:schemeClr>
          </a:solidFill>
          <a:ln w="38100"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marL="395288">
              <a:spcAft>
                <a:spcPts val="1200"/>
              </a:spcAft>
            </a:pPr>
            <a:r>
              <a:rPr b="1" dirty="0" lang="en-US" smtClean="0" sz="3200">
                <a:solidFill>
                  <a:schemeClr val="tx1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Keys this focus:</a:t>
            </a:r>
            <a:endParaRPr b="1" dirty="0" lang="en-US" sz="3200">
              <a:solidFill>
                <a:schemeClr val="tx1"/>
              </a:solidFill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  <a:p>
            <a:pPr marL="395288">
              <a:spcAft>
                <a:spcPts val="1200"/>
              </a:spcAft>
              <a:buFont charset="0" panose="020B0604020202020204" pitchFamily="34" typeface="Arial"/>
              <a:buChar char="•"/>
            </a:pPr>
            <a:r>
              <a:rPr dirty="0" lang="en-US" sz="3200">
                <a:solidFill>
                  <a:schemeClr val="tx1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Self-control</a:t>
            </a:r>
          </a:p>
          <a:p>
            <a:pPr marL="395288">
              <a:spcAft>
                <a:spcPts val="1200"/>
              </a:spcAft>
              <a:buFont charset="0" panose="020B0604020202020204" pitchFamily="34" typeface="Arial"/>
              <a:buChar char="•"/>
            </a:pPr>
            <a:r>
              <a:rPr dirty="0" lang="en-US" sz="3200">
                <a:solidFill>
                  <a:schemeClr val="tx1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Thinking</a:t>
            </a:r>
          </a:p>
          <a:p>
            <a:pPr marL="395288">
              <a:spcAft>
                <a:spcPts val="1200"/>
              </a:spcAft>
              <a:buFont charset="0" panose="020B0604020202020204" pitchFamily="34" typeface="Arial"/>
              <a:buChar char="•"/>
            </a:pPr>
            <a:r>
              <a:rPr dirty="0" lang="en-US" smtClean="0" sz="3200">
                <a:solidFill>
                  <a:schemeClr val="tx1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Praying</a:t>
            </a:r>
            <a:endParaRPr dirty="0" lang="en-US" sz="3200">
              <a:solidFill>
                <a:schemeClr val="tx1"/>
              </a:solidFill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Rectangle: Rounded Corners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34871" y="3886679"/>
            <a:ext cx="4394579" cy="2361721"/>
          </a:xfrm>
          <a:prstGeom prst="roundRect">
            <a:avLst>
              <a:gd fmla="val 50000" name="adj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>
              <a:spcAft>
                <a:spcPts val="1200"/>
              </a:spcAft>
            </a:pPr>
            <a:r>
              <a:rPr b="1" dirty="0" lang="en-US" sz="6000">
                <a:solidFill>
                  <a:schemeClr val="tx1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Being a Steward</a:t>
            </a:r>
            <a:endParaRPr b="1" dirty="0" lang="en-US" sz="5400">
              <a:solidFill>
                <a:schemeClr val="tx1"/>
              </a:solidFill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build="allAtOnce" grpId="0" spid="12" uiExpand="1"/>
      <p:bldP advAuto="4294967295" animBg="1" grpId="0" spid="13"/>
    </p:bld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021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26059" y="1379637"/>
            <a:ext cx="8018851" cy="3631763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algn="ctr"/>
            <a:r>
              <a:rPr dirty="0" lang="en-US" smtClean="0" sz="11500">
                <a:solidFill>
                  <a:schemeClr val="bg1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How to Do Things Well</a:t>
            </a:r>
            <a:endParaRPr b="1" dirty="0" lang="en-US" sz="11500">
              <a:solidFill>
                <a:schemeClr val="bg1"/>
              </a:solidFill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fade thruBlk="1"/>
  </p:transition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rebalwil\Downloads\sky-1365325_1920.jpg" id="1027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-2100579" y="-8702566"/>
            <a:ext cx="23315547" cy="15560566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Arrow: Right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391622" y="1706562"/>
            <a:ext cx="5957008" cy="2107164"/>
          </a:xfrm>
          <a:prstGeom prst="rightArrow">
            <a:avLst/>
          </a:prstGeom>
          <a:solidFill>
            <a:schemeClr val="accent1">
              <a:lumMod val="75000"/>
              <a:alpha val="34000"/>
            </a:schemeClr>
          </a:solidFill>
          <a:ln w="57150">
            <a:solidFill>
              <a:srgbClr val="FFFFFF">
                <a:alpha val="45882"/>
              </a:srgbClr>
            </a:solidFill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Group 16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1508" y="441435"/>
            <a:ext cx="3519864" cy="3830313"/>
            <a:chOff x="301508" y="441435"/>
            <a:chExt cx="3519864" cy="3830313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hought Bubble: Cloud 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619558">
              <a:off x="301508" y="1392071"/>
              <a:ext cx="3519864" cy="2879677"/>
            </a:xfrm>
            <a:prstGeom prst="cloudCallout">
              <a:avLst>
                <a:gd fmla="val 26625" name="adj1"/>
                <a:gd fmla="val -3148" name="adj2"/>
              </a:avLst>
            </a:prstGeom>
            <a:solidFill>
              <a:schemeClr val="bg1"/>
            </a:solidFill>
            <a:ln w="57150">
              <a:noFill/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rtlCol="0"/>
            <a:lstStyle/>
            <a:p>
              <a:pPr algn="ctr"/>
              <a:endParaRPr b="1" dirty="0" lang="en-US" sz="3600">
                <a:solidFill>
                  <a:srgbClr val="000000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TextBox 1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423072" y="1842446"/>
              <a:ext cx="3084394" cy="1754326"/>
            </a:xfrm>
            <a:prstGeom prst="rect">
              <a:avLst/>
            </a:prstGeom>
            <a:noFill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rtlCol="0" wrap="square">
              <a:spAutoFit/>
            </a:bodyPr>
            <a:lstStyle/>
            <a:p>
              <a:pPr algn="ctr" lvl="0"/>
              <a:r>
                <a:rPr dirty="0" lang="en-US" smtClean="0" sz="3600">
                  <a:solidFill>
                    <a:srgbClr val="000000"/>
                  </a:solidFill>
                  <a:uFillTx/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Think in terms of </a:t>
              </a:r>
              <a:r>
                <a:rPr b="1" dirty="0" lang="en-US" smtClean="0" sz="3600">
                  <a:solidFill>
                    <a:srgbClr val="000000"/>
                  </a:solidFill>
                  <a:uFillTx/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God’s Grace</a:t>
              </a:r>
              <a:endParaRPr b="1" dirty="0" lang="en-US" sz="3600">
                <a:solidFill>
                  <a:srgbClr val="000000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Oval 2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418896" y="441435"/>
              <a:ext cx="1418897" cy="141889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rtlCol="0"/>
            <a:lstStyle/>
            <a:p>
              <a:pPr algn="ctr"/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" name="TextBox 2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622478" y="595537"/>
              <a:ext cx="1025718" cy="1107996"/>
            </a:xfrm>
            <a:prstGeom prst="rect">
              <a:avLst/>
            </a:prstGeom>
            <a:noFill/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rtlCol="0" wrap="square">
              <a:spAutoFit/>
            </a:bodyPr>
            <a:lstStyle/>
            <a:p>
              <a:pPr algn="ctr" lvl="0"/>
              <a:r>
                <a:rPr dirty="0" lang="en-US" smtClean="0" sz="6600">
                  <a:solidFill>
                    <a:srgbClr val="000000"/>
                  </a:solidFill>
                  <a:uFillTx/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1</a:t>
              </a:r>
              <a:endParaRPr b="1" dirty="0" lang="en-US" sz="6600">
                <a:solidFill>
                  <a:srgbClr val="000000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53636" y="1779384"/>
            <a:ext cx="4590364" cy="387798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indent="-220663" lvl="0" marL="220663">
              <a:spcAft>
                <a:spcPts val="1200"/>
              </a:spcAft>
              <a:buFont charset="0" pitchFamily="34" typeface="Arial"/>
              <a:buChar char="•"/>
            </a:pPr>
            <a:r>
              <a:rPr dirty="0" lang="en-US" smtClean="0" sz="3600">
                <a:solidFill>
                  <a:schemeClr val="bg1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Appreciate grace</a:t>
            </a:r>
          </a:p>
          <a:p>
            <a:pPr indent="-220663" lvl="0" marL="220663">
              <a:spcAft>
                <a:spcPts val="1200"/>
              </a:spcAft>
              <a:buFont charset="0" pitchFamily="34" typeface="Arial"/>
              <a:buChar char="•"/>
            </a:pPr>
            <a:r>
              <a:rPr dirty="0" lang="en-US" smtClean="0" sz="3600">
                <a:solidFill>
                  <a:schemeClr val="bg1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Use grace outside of yourself.</a:t>
            </a:r>
          </a:p>
          <a:p>
            <a:pPr indent="-220663" lvl="0" marL="220663">
              <a:spcAft>
                <a:spcPts val="1200"/>
              </a:spcAft>
              <a:buFont charset="0" pitchFamily="34" typeface="Arial"/>
              <a:buChar char="•"/>
            </a:pPr>
            <a:r>
              <a:rPr dirty="0" lang="en-US" smtClean="0" sz="3600">
                <a:solidFill>
                  <a:schemeClr val="bg1"/>
                </a:solidFill>
                <a:uFillTx/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Use grace like it’s from God</a:t>
            </a:r>
          </a:p>
          <a:p>
            <a:pPr indent="-220663" lvl="0" marL="220663">
              <a:spcAft>
                <a:spcPts val="1200"/>
              </a:spcAft>
              <a:buFont charset="0" pitchFamily="34" typeface="Arial"/>
              <a:buChar char="•"/>
            </a:pPr>
            <a:endParaRPr b="1" dirty="0" lang="en-US" sz="3600">
              <a:solidFill>
                <a:schemeClr val="bg1"/>
              </a:solidFill>
              <a:uFillTx/>
              <a:latin charset="0" panose="020B0606030504020204" pitchFamily="34" typeface="Open Sans"/>
              <a:ea charset="0" panose="020B0606030504020204" pitchFamily="34" typeface="Open Sans"/>
              <a:cs charset="0" panose="020B0606030504020204" pitchFamily="34" typeface="Open San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ransition>
    <p:fade thruBlk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19"/>
    </p:bldLst>
  </p:timing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177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</dc:creator>
  <cp:lastModifiedBy>Rebekah Williams</cp:lastModifiedBy>
  <cp:revision>62</cp:revision>
  <dcterms:created xsi:type="dcterms:W3CDTF">2020-02-15T19:35:30Z</dcterms:created>
  <dcterms:modified xsi:type="dcterms:W3CDTF">2020-02-16T03:23:22Z</dcterms:modified>
</cp:coreProperties>
</file>