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73" r:id="rId3"/>
    <p:sldId id="274" r:id="rId4"/>
    <p:sldId id="275" r:id="rId5"/>
    <p:sldId id="256" r:id="rId6"/>
    <p:sldId id="257" r:id="rId7"/>
    <p:sldId id="285" r:id="rId8"/>
    <p:sldId id="281" r:id="rId9"/>
    <p:sldId id="283" r:id="rId10"/>
    <p:sldId id="276" r:id="rId11"/>
    <p:sldId id="277" r:id="rId12"/>
    <p:sldId id="292" r:id="rId13"/>
    <p:sldId id="286" r:id="rId14"/>
    <p:sldId id="287" r:id="rId15"/>
    <p:sldId id="291" r:id="rId16"/>
    <p:sldId id="290" r:id="rId17"/>
    <p:sldId id="278" r:id="rId18"/>
    <p:sldId id="288" r:id="rId19"/>
    <p:sldId id="289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FDFDF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954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26F5-A9C3-4775-972C-EFDF0688655B}" type="datetimeFigureOut">
              <a:rPr lang="en-US" smtClean="0"/>
              <a:pPr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5D1A-607B-4546-8602-E9269C089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253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26F5-A9C3-4775-972C-EFDF0688655B}" type="datetimeFigureOut">
              <a:rPr lang="en-US" smtClean="0"/>
              <a:pPr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5D1A-607B-4546-8602-E9269C089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153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26F5-A9C3-4775-972C-EFDF0688655B}" type="datetimeFigureOut">
              <a:rPr lang="en-US" smtClean="0"/>
              <a:pPr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5D1A-607B-4546-8602-E9269C089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6776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26F5-A9C3-4775-972C-EFDF0688655B}" type="datetimeFigureOut">
              <a:rPr lang="en-US" smtClean="0"/>
              <a:pPr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5D1A-607B-4546-8602-E9269C089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359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26F5-A9C3-4775-972C-EFDF0688655B}" type="datetimeFigureOut">
              <a:rPr lang="en-US" smtClean="0"/>
              <a:pPr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5D1A-607B-4546-8602-E9269C089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8049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26F5-A9C3-4775-972C-EFDF0688655B}" type="datetimeFigureOut">
              <a:rPr lang="en-US" smtClean="0"/>
              <a:pPr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5D1A-607B-4546-8602-E9269C089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017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26F5-A9C3-4775-972C-EFDF0688655B}" type="datetimeFigureOut">
              <a:rPr lang="en-US" smtClean="0"/>
              <a:pPr/>
              <a:t>11/23/2019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5D1A-607B-4546-8602-E9269C089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3691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26F5-A9C3-4775-972C-EFDF0688655B}" type="datetimeFigureOut">
              <a:rPr lang="en-US" smtClean="0"/>
              <a:pPr/>
              <a:t>11/23/2019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5D1A-607B-4546-8602-E9269C089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23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26F5-A9C3-4775-972C-EFDF0688655B}" type="datetimeFigureOut">
              <a:rPr lang="en-US" smtClean="0"/>
              <a:pPr/>
              <a:t>11/23/2019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5D1A-607B-4546-8602-E9269C089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941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26F5-A9C3-4775-972C-EFDF0688655B}" type="datetimeFigureOut">
              <a:rPr lang="en-US" smtClean="0"/>
              <a:pPr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5D1A-607B-4546-8602-E9269C089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18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26F5-A9C3-4775-972C-EFDF0688655B}" type="datetimeFigureOut">
              <a:rPr lang="en-US" smtClean="0"/>
              <a:pPr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5D1A-607B-4546-8602-E9269C089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708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726F5-A9C3-4775-972C-EFDF0688655B}" type="datetimeFigureOut">
              <a:rPr lang="en-US" smtClean="0"/>
              <a:pPr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85D1A-607B-4546-8602-E9269C089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001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23900" y="1720840"/>
            <a:ext cx="769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Long term passion for teaching the lost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151252D-F45F-4549-98F2-E7BA940851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AF0151-6918-4107-8F5A-E22E88747536}"/>
              </a:ext>
            </a:extLst>
          </p:cNvPr>
          <p:cNvSpPr txBox="1"/>
          <p:nvPr/>
        </p:nvSpPr>
        <p:spPr>
          <a:xfrm>
            <a:off x="429185" y="2151727"/>
            <a:ext cx="82856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Two </a:t>
            </a:r>
            <a:r>
              <a:rPr lang="en-US" sz="80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Pictures</a:t>
            </a:r>
            <a:br>
              <a:rPr lang="en-US" sz="80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US" sz="80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of This</a:t>
            </a:r>
            <a:endParaRPr lang="en-US" sz="60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527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151252D-F45F-4549-98F2-E7BA940851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AF0151-6918-4107-8F5A-E22E88747536}"/>
              </a:ext>
            </a:extLst>
          </p:cNvPr>
          <p:cNvSpPr txBox="1"/>
          <p:nvPr/>
        </p:nvSpPr>
        <p:spPr>
          <a:xfrm>
            <a:off x="429185" y="2151727"/>
            <a:ext cx="82856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The Responsibility</a:t>
            </a:r>
            <a:endParaRPr lang="en-US" sz="60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3167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balwil\Dropbox\Photo Nov 23, 8 34 51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82" y="104362"/>
            <a:ext cx="8845826" cy="663437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40239" y="1187355"/>
            <a:ext cx="928048" cy="151490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259306" y="0"/>
            <a:ext cx="3930554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balwil\Dropbox\Photo Nov 23, 8 34 51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82" y="104362"/>
            <a:ext cx="8845826" cy="663437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40239" y="1187355"/>
            <a:ext cx="928048" cy="151490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balwil\Dropbox\Photo Nov 23, 8 34 51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82" y="104362"/>
            <a:ext cx="8845826" cy="6634370"/>
          </a:xfrm>
          <a:prstGeom prst="rect">
            <a:avLst/>
          </a:prstGeom>
          <a:noFill/>
        </p:spPr>
      </p:pic>
      <p:pic>
        <p:nvPicPr>
          <p:cNvPr id="3074" name="Picture 2" descr="C:\Users\rebalwil\Dropbox\Photo Nov 23, 8 34 51 PM (1).png"/>
          <p:cNvPicPr>
            <a:picLocks noChangeAspect="1" noChangeArrowheads="1"/>
          </p:cNvPicPr>
          <p:nvPr/>
        </p:nvPicPr>
        <p:blipFill>
          <a:blip r:embed="rId3" cstate="print"/>
          <a:srcRect l="48545" t="25074" r="18873" b="48957"/>
          <a:stretch>
            <a:fillRect/>
          </a:stretch>
        </p:blipFill>
        <p:spPr bwMode="auto">
          <a:xfrm>
            <a:off x="4188615" y="1280160"/>
            <a:ext cx="2420919" cy="144713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balwil\Dropbox\Photo Nov 23, 8 34 51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82" y="104362"/>
            <a:ext cx="8845826" cy="6634370"/>
          </a:xfrm>
          <a:prstGeom prst="rect">
            <a:avLst/>
          </a:prstGeom>
          <a:noFill/>
        </p:spPr>
      </p:pic>
      <p:pic>
        <p:nvPicPr>
          <p:cNvPr id="3074" name="Picture 2" descr="C:\Users\rebalwil\Dropbox\Photo Nov 23, 8 34 51 PM (1).png"/>
          <p:cNvPicPr>
            <a:picLocks noChangeAspect="1" noChangeArrowheads="1"/>
          </p:cNvPicPr>
          <p:nvPr/>
        </p:nvPicPr>
        <p:blipFill>
          <a:blip r:embed="rId3" cstate="print"/>
          <a:srcRect l="48545" t="25074" r="18873" b="48957"/>
          <a:stretch>
            <a:fillRect/>
          </a:stretch>
        </p:blipFill>
        <p:spPr bwMode="auto">
          <a:xfrm>
            <a:off x="4188615" y="1280160"/>
            <a:ext cx="2420919" cy="1447137"/>
          </a:xfrm>
          <a:prstGeom prst="rect">
            <a:avLst/>
          </a:prstGeom>
          <a:noFill/>
        </p:spPr>
      </p:pic>
      <p:sp>
        <p:nvSpPr>
          <p:cNvPr id="6" name="Down Arrow Callout 5"/>
          <p:cNvSpPr/>
          <p:nvPr/>
        </p:nvSpPr>
        <p:spPr>
          <a:xfrm>
            <a:off x="6100550" y="2047164"/>
            <a:ext cx="2934268" cy="2019869"/>
          </a:xfrm>
          <a:prstGeom prst="downArrow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AF0151-6918-4107-8F5A-E22E88747536}"/>
              </a:ext>
            </a:extLst>
          </p:cNvPr>
          <p:cNvSpPr txBox="1"/>
          <p:nvPr/>
        </p:nvSpPr>
        <p:spPr>
          <a:xfrm>
            <a:off x="6005015" y="2356448"/>
            <a:ext cx="313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Responsibility</a:t>
            </a:r>
            <a:endParaRPr lang="en-US" sz="20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3029804" y="204717"/>
            <a:ext cx="2934268" cy="2019869"/>
          </a:xfrm>
          <a:prstGeom prst="downArrow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AF0151-6918-4107-8F5A-E22E88747536}"/>
              </a:ext>
            </a:extLst>
          </p:cNvPr>
          <p:cNvSpPr txBox="1"/>
          <p:nvPr/>
        </p:nvSpPr>
        <p:spPr>
          <a:xfrm>
            <a:off x="2934269" y="514001"/>
            <a:ext cx="313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Responsibility</a:t>
            </a:r>
            <a:endParaRPr lang="en-US" sz="20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balwil\Dropbox\Photo Nov 23, 8 34 51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82" y="104362"/>
            <a:ext cx="8845826" cy="663437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40239" y="1187355"/>
            <a:ext cx="928048" cy="151490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Callout 3"/>
          <p:cNvSpPr/>
          <p:nvPr/>
        </p:nvSpPr>
        <p:spPr>
          <a:xfrm>
            <a:off x="914400" y="327546"/>
            <a:ext cx="2688609" cy="2019869"/>
          </a:xfrm>
          <a:prstGeom prst="downArrow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AF0151-6918-4107-8F5A-E22E88747536}"/>
              </a:ext>
            </a:extLst>
          </p:cNvPr>
          <p:cNvSpPr txBox="1"/>
          <p:nvPr/>
        </p:nvSpPr>
        <p:spPr>
          <a:xfrm>
            <a:off x="858371" y="350222"/>
            <a:ext cx="277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See the danger</a:t>
            </a:r>
            <a:endParaRPr lang="en-US" sz="2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5568286" y="1842447"/>
            <a:ext cx="2688609" cy="2019869"/>
          </a:xfrm>
          <a:prstGeom prst="downArrow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AF0151-6918-4107-8F5A-E22E88747536}"/>
              </a:ext>
            </a:extLst>
          </p:cNvPr>
          <p:cNvSpPr txBox="1"/>
          <p:nvPr/>
        </p:nvSpPr>
        <p:spPr>
          <a:xfrm>
            <a:off x="5512257" y="1865123"/>
            <a:ext cx="277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Care about the people</a:t>
            </a:r>
            <a:endParaRPr lang="en-US" sz="2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151252D-F45F-4549-98F2-E7BA940851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AF0151-6918-4107-8F5A-E22E88747536}"/>
              </a:ext>
            </a:extLst>
          </p:cNvPr>
          <p:cNvSpPr txBox="1"/>
          <p:nvPr/>
        </p:nvSpPr>
        <p:spPr>
          <a:xfrm>
            <a:off x="429185" y="2151727"/>
            <a:ext cx="82856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The</a:t>
            </a:r>
            <a:br>
              <a:rPr lang="en-US" sz="80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US" sz="80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Power</a:t>
            </a:r>
            <a:endParaRPr lang="en-US" sz="60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202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ebalwil\Dropbox\Photo Nov 23, 8 34 51 PM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8462" y="0"/>
            <a:ext cx="10331113" cy="7748336"/>
          </a:xfrm>
          <a:prstGeom prst="rect">
            <a:avLst/>
          </a:prstGeom>
          <a:noFill/>
        </p:spPr>
      </p:pic>
      <p:sp>
        <p:nvSpPr>
          <p:cNvPr id="5" name="Down Arrow Callout 4"/>
          <p:cNvSpPr/>
          <p:nvPr/>
        </p:nvSpPr>
        <p:spPr>
          <a:xfrm>
            <a:off x="2006221" y="2115402"/>
            <a:ext cx="2688609" cy="2019869"/>
          </a:xfrm>
          <a:prstGeom prst="downArrow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AF0151-6918-4107-8F5A-E22E88747536}"/>
              </a:ext>
            </a:extLst>
          </p:cNvPr>
          <p:cNvSpPr txBox="1"/>
          <p:nvPr/>
        </p:nvSpPr>
        <p:spPr>
          <a:xfrm>
            <a:off x="1950192" y="2424686"/>
            <a:ext cx="27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Hopeless</a:t>
            </a:r>
            <a:endParaRPr lang="en-US" sz="24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5418161" y="955342"/>
            <a:ext cx="2688609" cy="2019869"/>
          </a:xfrm>
          <a:prstGeom prst="downArrow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AF0151-6918-4107-8F5A-E22E88747536}"/>
              </a:ext>
            </a:extLst>
          </p:cNvPr>
          <p:cNvSpPr txBox="1"/>
          <p:nvPr/>
        </p:nvSpPr>
        <p:spPr>
          <a:xfrm>
            <a:off x="5362132" y="1237330"/>
            <a:ext cx="27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Incapable</a:t>
            </a:r>
            <a:endParaRPr lang="en-US" sz="24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ebalwil\Dropbox\Photo Nov 23, 8 34 52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6888" y="240630"/>
            <a:ext cx="10972243" cy="8229183"/>
          </a:xfrm>
          <a:prstGeom prst="rect">
            <a:avLst/>
          </a:prstGeom>
          <a:noFill/>
        </p:spPr>
      </p:pic>
      <p:sp>
        <p:nvSpPr>
          <p:cNvPr id="4" name="Down Arrow Callout 3"/>
          <p:cNvSpPr/>
          <p:nvPr/>
        </p:nvSpPr>
        <p:spPr>
          <a:xfrm rot="16200000">
            <a:off x="1535373" y="730155"/>
            <a:ext cx="1460311" cy="3084394"/>
          </a:xfrm>
          <a:prstGeom prst="downArrowCallout">
            <a:avLst>
              <a:gd name="adj1" fmla="val 25000"/>
              <a:gd name="adj2" fmla="val 35637"/>
              <a:gd name="adj3" fmla="val 33334"/>
              <a:gd name="adj4" fmla="val 7736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AF0151-6918-4107-8F5A-E22E88747536}"/>
              </a:ext>
            </a:extLst>
          </p:cNvPr>
          <p:cNvSpPr txBox="1"/>
          <p:nvPr/>
        </p:nvSpPr>
        <p:spPr>
          <a:xfrm>
            <a:off x="558121" y="1633108"/>
            <a:ext cx="277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God’s power</a:t>
            </a:r>
            <a:endParaRPr lang="en-US" sz="2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23900" y="1720840"/>
            <a:ext cx="769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Long term </a:t>
            </a:r>
            <a:r>
              <a:rPr lang="en-US" sz="7200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passion</a:t>
            </a:r>
            <a:r>
              <a:rPr lang="en-US" sz="7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for teaching the lost</a:t>
            </a:r>
          </a:p>
        </p:txBody>
      </p:sp>
    </p:spTree>
    <p:extLst>
      <p:ext uri="{BB962C8B-B14F-4D97-AF65-F5344CB8AC3E}">
        <p14:creationId xmlns:p14="http://schemas.microsoft.com/office/powerpoint/2010/main" xmlns="" val="7288357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151252D-F45F-4549-98F2-E7BA940851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AF0151-6918-4107-8F5A-E22E88747536}"/>
              </a:ext>
            </a:extLst>
          </p:cNvPr>
          <p:cNvSpPr txBox="1"/>
          <p:nvPr/>
        </p:nvSpPr>
        <p:spPr>
          <a:xfrm>
            <a:off x="222998" y="1826335"/>
            <a:ext cx="43490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Know</a:t>
            </a:r>
            <a:br>
              <a:rPr lang="en-US" sz="4800" dirty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US" sz="4800" dirty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God’s word</a:t>
            </a:r>
          </a:p>
          <a:p>
            <a:pPr algn="ctr"/>
            <a:endParaRPr lang="en-US" sz="4800" dirty="0">
              <a:solidFill>
                <a:srgbClr val="00B0F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sz="4800" dirty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Share</a:t>
            </a:r>
            <a:br>
              <a:rPr lang="en-US" sz="4800" dirty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US" sz="4800" dirty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God’s word</a:t>
            </a:r>
            <a:endParaRPr lang="en-US" sz="3600" dirty="0">
              <a:solidFill>
                <a:srgbClr val="00B0F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6BCA8F-C90A-43B8-87E3-21A5049166D5}"/>
              </a:ext>
            </a:extLst>
          </p:cNvPr>
          <p:cNvSpPr txBox="1"/>
          <p:nvPr/>
        </p:nvSpPr>
        <p:spPr>
          <a:xfrm>
            <a:off x="4572000" y="1826335"/>
            <a:ext cx="43490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92D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Let God</a:t>
            </a:r>
            <a:br>
              <a:rPr lang="en-US" sz="4800" dirty="0">
                <a:solidFill>
                  <a:srgbClr val="92D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US" sz="4800" dirty="0">
                <a:solidFill>
                  <a:srgbClr val="92D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do his work</a:t>
            </a:r>
          </a:p>
          <a:p>
            <a:pPr algn="ctr"/>
            <a:endParaRPr lang="en-US" sz="4800" dirty="0">
              <a:solidFill>
                <a:srgbClr val="92D05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sz="4800" dirty="0">
                <a:solidFill>
                  <a:srgbClr val="92D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Let people make their choice</a:t>
            </a:r>
            <a:endParaRPr lang="en-US" sz="3600" dirty="0">
              <a:solidFill>
                <a:srgbClr val="92D05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991AB74D-D170-4B08-B42A-AAD561C36DF5}"/>
              </a:ext>
            </a:extLst>
          </p:cNvPr>
          <p:cNvCxnSpPr/>
          <p:nvPr/>
        </p:nvCxnSpPr>
        <p:spPr>
          <a:xfrm>
            <a:off x="4564997" y="682649"/>
            <a:ext cx="0" cy="549270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7E22AD7-29CA-4AFD-96B7-F96D3C56FD4F}"/>
              </a:ext>
            </a:extLst>
          </p:cNvPr>
          <p:cNvSpPr txBox="1"/>
          <p:nvPr/>
        </p:nvSpPr>
        <p:spPr>
          <a:xfrm>
            <a:off x="215995" y="878739"/>
            <a:ext cx="4349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Me</a:t>
            </a:r>
            <a:endParaRPr lang="en-US" sz="3600" b="1" dirty="0">
              <a:solidFill>
                <a:srgbClr val="00B0F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207B833-53E9-4355-AE5E-8D11710DAF8B}"/>
              </a:ext>
            </a:extLst>
          </p:cNvPr>
          <p:cNvSpPr txBox="1"/>
          <p:nvPr/>
        </p:nvSpPr>
        <p:spPr>
          <a:xfrm>
            <a:off x="4572000" y="896668"/>
            <a:ext cx="4349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Not Me</a:t>
            </a:r>
            <a:endParaRPr lang="en-US" sz="3600" b="1" dirty="0">
              <a:solidFill>
                <a:srgbClr val="92D05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BDF7B1F-9EF5-44E9-B782-7A62465F807F}"/>
              </a:ext>
            </a:extLst>
          </p:cNvPr>
          <p:cNvCxnSpPr>
            <a:cxnSpLocks/>
          </p:cNvCxnSpPr>
          <p:nvPr/>
        </p:nvCxnSpPr>
        <p:spPr>
          <a:xfrm>
            <a:off x="376518" y="1709736"/>
            <a:ext cx="854448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73922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23900" y="1720840"/>
            <a:ext cx="769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Long term </a:t>
            </a:r>
            <a:r>
              <a:rPr lang="en-US" sz="7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passion for teaching the lost</a:t>
            </a:r>
          </a:p>
        </p:txBody>
      </p:sp>
    </p:spTree>
    <p:extLst>
      <p:ext uri="{BB962C8B-B14F-4D97-AF65-F5344CB8AC3E}">
        <p14:creationId xmlns:p14="http://schemas.microsoft.com/office/powerpoint/2010/main" xmlns="" val="5548948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00902" y="958841"/>
            <a:ext cx="8285629" cy="4114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Hindrances</a:t>
            </a:r>
          </a:p>
          <a:p>
            <a:pPr marL="857250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Apathy</a:t>
            </a:r>
          </a:p>
          <a:p>
            <a:pPr marL="857250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Discouragement</a:t>
            </a:r>
          </a:p>
        </p:txBody>
      </p:sp>
    </p:spTree>
    <p:extLst>
      <p:ext uri="{BB962C8B-B14F-4D97-AF65-F5344CB8AC3E}">
        <p14:creationId xmlns:p14="http://schemas.microsoft.com/office/powerpoint/2010/main" xmlns="" val="805883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6153D0-40F4-4A99-8416-BEDF6E5F7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6448" y="0"/>
            <a:ext cx="1159098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150360-0676-4CB5-A966-2F70F0C56903}"/>
              </a:ext>
            </a:extLst>
          </p:cNvPr>
          <p:cNvSpPr txBox="1"/>
          <p:nvPr/>
        </p:nvSpPr>
        <p:spPr>
          <a:xfrm>
            <a:off x="555432" y="590077"/>
            <a:ext cx="7888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mpact" pitchFamily="34" charset="0"/>
                <a:cs typeface="Courier New" panose="02070309020205020404" pitchFamily="49" charset="0"/>
              </a:rPr>
              <a:t>Rekindling the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2C9436-9C0A-49C8-8B84-2421FA78E166}"/>
              </a:ext>
            </a:extLst>
          </p:cNvPr>
          <p:cNvSpPr txBox="1"/>
          <p:nvPr/>
        </p:nvSpPr>
        <p:spPr>
          <a:xfrm>
            <a:off x="627529" y="1532387"/>
            <a:ext cx="788894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mpact" pitchFamily="34" charset="0"/>
                <a:cs typeface="Courier New" panose="02070309020205020404" pitchFamily="49" charset="0"/>
              </a:rPr>
              <a:t>ZEAL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332B80B-2D1A-4259-9A7D-C4ECED6F1B7D}"/>
              </a:ext>
            </a:extLst>
          </p:cNvPr>
          <p:cNvSpPr txBox="1"/>
          <p:nvPr/>
        </p:nvSpPr>
        <p:spPr>
          <a:xfrm>
            <a:off x="490914" y="3810568"/>
            <a:ext cx="7888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mpact" pitchFamily="34" charset="0"/>
                <a:cs typeface="Courier New" panose="02070309020205020404" pitchFamily="49" charset="0"/>
              </a:rPr>
              <a:t>of the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EFF539-3108-4B6F-BD62-93633C6F1B1A}"/>
              </a:ext>
            </a:extLst>
          </p:cNvPr>
          <p:cNvSpPr txBox="1"/>
          <p:nvPr/>
        </p:nvSpPr>
        <p:spPr>
          <a:xfrm>
            <a:off x="694574" y="4875988"/>
            <a:ext cx="78889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mpact" pitchFamily="34" charset="0"/>
                <a:cs typeface="Courier New" panose="02070309020205020404" pitchFamily="49" charset="0"/>
              </a:rPr>
              <a:t>PROPHETS</a:t>
            </a:r>
          </a:p>
        </p:txBody>
      </p:sp>
    </p:spTree>
    <p:extLst>
      <p:ext uri="{BB962C8B-B14F-4D97-AF65-F5344CB8AC3E}">
        <p14:creationId xmlns:p14="http://schemas.microsoft.com/office/powerpoint/2010/main" xmlns="" val="35102254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151252D-F45F-4549-98F2-E7BA940851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AF0151-6918-4107-8F5A-E22E88747536}"/>
              </a:ext>
            </a:extLst>
          </p:cNvPr>
          <p:cNvSpPr txBox="1"/>
          <p:nvPr/>
        </p:nvSpPr>
        <p:spPr>
          <a:xfrm>
            <a:off x="429185" y="2151727"/>
            <a:ext cx="82856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Understand</a:t>
            </a:r>
            <a:br>
              <a:rPr lang="en-US" sz="80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US" sz="80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Your Role</a:t>
            </a:r>
            <a:endParaRPr lang="en-US" sz="60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846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ebalwil\Dropbox\Photo Nov 23, 8 34 49 PM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5919" t="22095" r="41146" b="42957"/>
          <a:stretch>
            <a:fillRect/>
          </a:stretch>
        </p:blipFill>
        <p:spPr bwMode="auto">
          <a:xfrm>
            <a:off x="4714095" y="2086205"/>
            <a:ext cx="2601106" cy="297269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6" name="Picture 2" descr="C:\Users\rebalwil\Dropbox\Photo Nov 23, 8 34 50 PM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094" t="12630" r="32955" b="31308"/>
          <a:stretch>
            <a:fillRect/>
          </a:stretch>
        </p:blipFill>
        <p:spPr bwMode="auto">
          <a:xfrm>
            <a:off x="1341913" y="1072119"/>
            <a:ext cx="3577880" cy="396398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0" name="TextBox 19"/>
          <p:cNvSpPr txBox="1"/>
          <p:nvPr/>
        </p:nvSpPr>
        <p:spPr>
          <a:xfrm>
            <a:off x="0" y="554578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The Plan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202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Photo Nov 23, 8 34 50 PM.png"/>
          <p:cNvPicPr>
            <a:picLocks noChangeAspect="1" noChangeArrowheads="1"/>
          </p:cNvPicPr>
          <p:nvPr/>
        </p:nvPicPr>
        <p:blipFill>
          <a:blip r:embed="rId2" cstate="print"/>
          <a:srcRect l="29094" t="12630" r="32955" b="31308"/>
          <a:stretch>
            <a:fillRect/>
          </a:stretch>
        </p:blipFill>
        <p:spPr bwMode="auto">
          <a:xfrm>
            <a:off x="3087586" y="1983192"/>
            <a:ext cx="2948485" cy="32666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C:\Users\rebalwil\Dropbox\Photo Nov 23, 8 34 49 PM.png"/>
          <p:cNvPicPr>
            <a:picLocks noChangeAspect="1" noChangeArrowheads="1"/>
          </p:cNvPicPr>
          <p:nvPr/>
        </p:nvPicPr>
        <p:blipFill>
          <a:blip r:embed="rId3" cstate="print"/>
          <a:srcRect l="35919" t="22095" r="41146" b="42957"/>
          <a:stretch>
            <a:fillRect/>
          </a:stretch>
        </p:blipFill>
        <p:spPr bwMode="auto">
          <a:xfrm>
            <a:off x="6317264" y="3004468"/>
            <a:ext cx="1454728" cy="166254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C:\Users\rebalwil\Dropbox\Photo Nov 23, 8 34 50 PM (1).png"/>
          <p:cNvPicPr>
            <a:picLocks noChangeAspect="1" noChangeArrowheads="1"/>
          </p:cNvPicPr>
          <p:nvPr/>
        </p:nvPicPr>
        <p:blipFill>
          <a:blip r:embed="rId4" cstate="print"/>
          <a:srcRect l="57762" t="17726" r="13296" b="33674"/>
          <a:stretch>
            <a:fillRect/>
          </a:stretch>
        </p:blipFill>
        <p:spPr bwMode="auto">
          <a:xfrm>
            <a:off x="453310" y="2339452"/>
            <a:ext cx="2272751" cy="28623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3" descr="C:\Users\rebalwil\Dropbox\Photo Nov 23, 8 34 49 PM.png"/>
          <p:cNvPicPr>
            <a:picLocks noChangeAspect="1" noChangeArrowheads="1"/>
          </p:cNvPicPr>
          <p:nvPr/>
        </p:nvPicPr>
        <p:blipFill>
          <a:blip r:embed="rId5" cstate="print"/>
          <a:srcRect l="58854" t="53403" r="19576" b="13833"/>
          <a:stretch>
            <a:fillRect/>
          </a:stretch>
        </p:blipFill>
        <p:spPr bwMode="auto">
          <a:xfrm>
            <a:off x="7552379" y="3135097"/>
            <a:ext cx="1591621" cy="1813239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91AB74D-D170-4B08-B42A-AAD561C36DF5}"/>
              </a:ext>
            </a:extLst>
          </p:cNvPr>
          <p:cNvCxnSpPr/>
          <p:nvPr/>
        </p:nvCxnSpPr>
        <p:spPr>
          <a:xfrm>
            <a:off x="2890577" y="302650"/>
            <a:ext cx="0" cy="5492701"/>
          </a:xfrm>
          <a:prstGeom prst="line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91AB74D-D170-4B08-B42A-AAD561C36DF5}"/>
              </a:ext>
            </a:extLst>
          </p:cNvPr>
          <p:cNvCxnSpPr/>
          <p:nvPr/>
        </p:nvCxnSpPr>
        <p:spPr>
          <a:xfrm>
            <a:off x="6298795" y="373902"/>
            <a:ext cx="0" cy="5492701"/>
          </a:xfrm>
          <a:prstGeom prst="line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19398" y="356271"/>
            <a:ext cx="1365662" cy="13656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918858" y="368146"/>
            <a:ext cx="1365662" cy="13656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042068" y="368146"/>
            <a:ext cx="1365662" cy="13656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7527" y="451272"/>
            <a:ext cx="9381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1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2509" y="484919"/>
            <a:ext cx="9381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2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41971" y="484920"/>
            <a:ext cx="9381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3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004" y="5474536"/>
            <a:ext cx="251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Internalize Word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65713" y="5450786"/>
            <a:ext cx="251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Share Word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6425" y="5415160"/>
            <a:ext cx="251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Respond to Word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202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Photo Nov 23, 8 34 50 PM.png"/>
          <p:cNvPicPr>
            <a:picLocks noChangeAspect="1" noChangeArrowheads="1"/>
          </p:cNvPicPr>
          <p:nvPr/>
        </p:nvPicPr>
        <p:blipFill>
          <a:blip r:embed="rId2" cstate="print"/>
          <a:srcRect l="29094" t="12630" r="32955" b="31308"/>
          <a:stretch>
            <a:fillRect/>
          </a:stretch>
        </p:blipFill>
        <p:spPr bwMode="auto">
          <a:xfrm>
            <a:off x="3087586" y="1983192"/>
            <a:ext cx="2948485" cy="32666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C:\Users\rebalwil\Dropbox\Photo Nov 23, 8 34 49 PM.png"/>
          <p:cNvPicPr>
            <a:picLocks noChangeAspect="1" noChangeArrowheads="1"/>
          </p:cNvPicPr>
          <p:nvPr/>
        </p:nvPicPr>
        <p:blipFill>
          <a:blip r:embed="rId3" cstate="print"/>
          <a:srcRect l="35919" t="22095" r="41146" b="42957"/>
          <a:stretch>
            <a:fillRect/>
          </a:stretch>
        </p:blipFill>
        <p:spPr bwMode="auto">
          <a:xfrm>
            <a:off x="6317264" y="3004468"/>
            <a:ext cx="1454728" cy="166254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C:\Users\rebalwil\Dropbox\Photo Nov 23, 8 34 50 PM (1).png"/>
          <p:cNvPicPr>
            <a:picLocks noChangeAspect="1" noChangeArrowheads="1"/>
          </p:cNvPicPr>
          <p:nvPr/>
        </p:nvPicPr>
        <p:blipFill>
          <a:blip r:embed="rId4" cstate="print"/>
          <a:srcRect l="57762" t="17726" r="13296" b="33674"/>
          <a:stretch>
            <a:fillRect/>
          </a:stretch>
        </p:blipFill>
        <p:spPr bwMode="auto">
          <a:xfrm>
            <a:off x="453310" y="2339452"/>
            <a:ext cx="2272751" cy="28623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3" descr="C:\Users\rebalwil\Dropbox\Photo Nov 23, 8 34 49 PM.png"/>
          <p:cNvPicPr>
            <a:picLocks noChangeAspect="1" noChangeArrowheads="1"/>
          </p:cNvPicPr>
          <p:nvPr/>
        </p:nvPicPr>
        <p:blipFill>
          <a:blip r:embed="rId5" cstate="print"/>
          <a:srcRect l="58854" t="53403" r="19576" b="13833"/>
          <a:stretch>
            <a:fillRect/>
          </a:stretch>
        </p:blipFill>
        <p:spPr bwMode="auto">
          <a:xfrm>
            <a:off x="7552379" y="3135097"/>
            <a:ext cx="1591621" cy="1813239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91AB74D-D170-4B08-B42A-AAD561C36DF5}"/>
              </a:ext>
            </a:extLst>
          </p:cNvPr>
          <p:cNvCxnSpPr/>
          <p:nvPr/>
        </p:nvCxnSpPr>
        <p:spPr>
          <a:xfrm>
            <a:off x="2890577" y="302650"/>
            <a:ext cx="0" cy="5492701"/>
          </a:xfrm>
          <a:prstGeom prst="line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91AB74D-D170-4B08-B42A-AAD561C36DF5}"/>
              </a:ext>
            </a:extLst>
          </p:cNvPr>
          <p:cNvCxnSpPr/>
          <p:nvPr/>
        </p:nvCxnSpPr>
        <p:spPr>
          <a:xfrm>
            <a:off x="6298795" y="373902"/>
            <a:ext cx="0" cy="5492701"/>
          </a:xfrm>
          <a:prstGeom prst="line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19398" y="356271"/>
            <a:ext cx="1365662" cy="13656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918858" y="368146"/>
            <a:ext cx="1365662" cy="13656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042068" y="368146"/>
            <a:ext cx="1365662" cy="13656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7527" y="451272"/>
            <a:ext cx="9381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1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2509" y="484919"/>
            <a:ext cx="9381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2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41971" y="484920"/>
            <a:ext cx="9381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3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004" y="5474536"/>
            <a:ext cx="251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Internalize Word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65713" y="5450786"/>
            <a:ext cx="251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Share Word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6425" y="5415160"/>
            <a:ext cx="251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Respond to Word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25631" y="273132"/>
            <a:ext cx="6080165" cy="6388925"/>
          </a:xfrm>
          <a:prstGeom prst="roundRect">
            <a:avLst/>
          </a:prstGeom>
          <a:noFill/>
          <a:ln w="1143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18750" y="190006"/>
            <a:ext cx="6293922" cy="1805049"/>
          </a:xfrm>
          <a:prstGeom prst="roundRect">
            <a:avLst>
              <a:gd name="adj" fmla="val 291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20634" y="178144"/>
            <a:ext cx="5854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Our Responsibility</a:t>
            </a:r>
            <a:endParaRPr lang="en-US" sz="54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202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711</TotalTime>
  <Words>79</Words>
  <Application>Microsoft Office PowerPoint</Application>
  <PresentationFormat>On-screen Show (4:3)</PresentationFormat>
  <Paragraphs>43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</dc:creator>
  <cp:lastModifiedBy>Rebekah Williams</cp:lastModifiedBy>
  <cp:revision>39</cp:revision>
  <dcterms:created xsi:type="dcterms:W3CDTF">2019-11-23T21:53:04Z</dcterms:created>
  <dcterms:modified xsi:type="dcterms:W3CDTF">2019-11-24T13:19:27Z</dcterms:modified>
</cp:coreProperties>
</file>