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71" r:id="rId3"/>
    <p:sldId id="266" r:id="rId4"/>
    <p:sldId id="273" r:id="rId5"/>
    <p:sldId id="267" r:id="rId6"/>
    <p:sldId id="274" r:id="rId7"/>
    <p:sldId id="256" r:id="rId8"/>
    <p:sldId id="268" r:id="rId9"/>
    <p:sldId id="275" r:id="rId10"/>
    <p:sldId id="258" r:id="rId11"/>
    <p:sldId id="269" r:id="rId12"/>
    <p:sldId id="276" r:id="rId13"/>
    <p:sldId id="257" r:id="rId14"/>
    <p:sldId id="261" r:id="rId15"/>
    <p:sldId id="278" r:id="rId16"/>
    <p:sldId id="260" r:id="rId17"/>
    <p:sldId id="277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30" d="100"/>
          <a:sy n="30" d="100"/>
        </p:scale>
        <p:origin x="-2070" y="-12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22F14-AB41-4DF2-9EA7-C1FCDB59F600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4E4D6-BA4C-4F88-9391-BF5D9CAE5C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22F14-AB41-4DF2-9EA7-C1FCDB59F600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4E4D6-BA4C-4F88-9391-BF5D9CAE5C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22F14-AB41-4DF2-9EA7-C1FCDB59F600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4E4D6-BA4C-4F88-9391-BF5D9CAE5C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22F14-AB41-4DF2-9EA7-C1FCDB59F600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4E4D6-BA4C-4F88-9391-BF5D9CAE5C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22F14-AB41-4DF2-9EA7-C1FCDB59F600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4E4D6-BA4C-4F88-9391-BF5D9CAE5C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22F14-AB41-4DF2-9EA7-C1FCDB59F600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4E4D6-BA4C-4F88-9391-BF5D9CAE5C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22F14-AB41-4DF2-9EA7-C1FCDB59F600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4E4D6-BA4C-4F88-9391-BF5D9CAE5C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22F14-AB41-4DF2-9EA7-C1FCDB59F600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4E4D6-BA4C-4F88-9391-BF5D9CAE5C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22F14-AB41-4DF2-9EA7-C1FCDB59F600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4E4D6-BA4C-4F88-9391-BF5D9CAE5C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22F14-AB41-4DF2-9EA7-C1FCDB59F600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4E4D6-BA4C-4F88-9391-BF5D9CAE5C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22F14-AB41-4DF2-9EA7-C1FCDB59F600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4E4D6-BA4C-4F88-9391-BF5D9CAE5C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622F14-AB41-4DF2-9EA7-C1FCDB59F600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D4E4D6-BA4C-4F88-9391-BF5D9CAE5C1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62000" y="533400"/>
            <a:ext cx="76962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1 in 5 Americans feel lonely or socially isolated.</a:t>
            </a:r>
            <a:endParaRPr lang="en-US" sz="5400" dirty="0">
              <a:solidFill>
                <a:schemeClr val="bg1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0" y="3655874"/>
            <a:ext cx="76962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Loneliness can be as dangerous as smoking 15 cigarettes a day</a:t>
            </a:r>
            <a:endParaRPr lang="en-US" sz="5400" dirty="0">
              <a:solidFill>
                <a:srgbClr val="FFFF00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rebalwil\Downloads\bag-of-coins-1335962_1280.jpg"/>
          <p:cNvPicPr>
            <a:picLocks noChangeAspect="1" noChangeArrowheads="1"/>
          </p:cNvPicPr>
          <p:nvPr/>
        </p:nvPicPr>
        <p:blipFill>
          <a:blip r:embed="rId2" cstate="print">
            <a:lum contrast="-40000"/>
          </a:blip>
          <a:srcRect/>
          <a:stretch>
            <a:fillRect/>
          </a:stretch>
        </p:blipFill>
        <p:spPr bwMode="auto">
          <a:xfrm>
            <a:off x="-838200" y="-1276351"/>
            <a:ext cx="12192001" cy="8134351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04800" y="4690408"/>
            <a:ext cx="8077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chemeClr val="accent1">
                    <a:lumMod val="50000"/>
                  </a:schemeClr>
                </a:solidFill>
                <a:effectLst>
                  <a:glow rad="101600">
                    <a:schemeClr val="bg1">
                      <a:lumMod val="75000"/>
                      <a:alpha val="60000"/>
                    </a:schemeClr>
                  </a:glow>
                </a:effectLst>
                <a:latin typeface="Open Sans" pitchFamily="34" charset="0"/>
                <a:ea typeface="Open Sans" pitchFamily="34" charset="0"/>
                <a:cs typeface="Open Sans" pitchFamily="34" charset="0"/>
              </a:rPr>
              <a:t>We are his because he redeemed us</a:t>
            </a:r>
            <a:endParaRPr lang="en-US" sz="6000" dirty="0">
              <a:solidFill>
                <a:schemeClr val="accent1">
                  <a:lumMod val="50000"/>
                </a:schemeClr>
              </a:solidFill>
              <a:effectLst>
                <a:glow rad="101600">
                  <a:schemeClr val="bg1">
                    <a:lumMod val="75000"/>
                    <a:alpha val="60000"/>
                  </a:schemeClr>
                </a:glow>
              </a:effectLst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-304800" y="478156"/>
            <a:ext cx="4572000" cy="2493644"/>
            <a:chOff x="-304800" y="4516756"/>
            <a:chExt cx="4572000" cy="2493644"/>
          </a:xfrm>
        </p:grpSpPr>
        <p:sp>
          <p:nvSpPr>
            <p:cNvPr id="6" name="Oval 5"/>
            <p:cNvSpPr/>
            <p:nvPr/>
          </p:nvSpPr>
          <p:spPr>
            <a:xfrm>
              <a:off x="-304800" y="4516756"/>
              <a:ext cx="4572000" cy="24936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52400" y="5232737"/>
              <a:ext cx="37338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dirty="0" smtClean="0">
                  <a:solidFill>
                    <a:sysClr val="windowText" lastClr="000000"/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rPr>
                <a:t>Blessing</a:t>
              </a:r>
              <a:endParaRPr lang="en-US" sz="4800" dirty="0">
                <a:solidFill>
                  <a:sysClr val="windowText" lastClr="000000"/>
                </a:solidFill>
                <a:latin typeface="Open Sans" pitchFamily="34" charset="0"/>
                <a:ea typeface="Open Sans" pitchFamily="34" charset="0"/>
                <a:cs typeface="Open Sans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572000" y="554356"/>
            <a:ext cx="4572000" cy="2493644"/>
            <a:chOff x="4572000" y="4592956"/>
            <a:chExt cx="4572000" cy="2493644"/>
          </a:xfrm>
        </p:grpSpPr>
        <p:sp>
          <p:nvSpPr>
            <p:cNvPr id="10" name="Oval 9"/>
            <p:cNvSpPr/>
            <p:nvPr/>
          </p:nvSpPr>
          <p:spPr>
            <a:xfrm>
              <a:off x="4572000" y="4592956"/>
              <a:ext cx="4572000" cy="24936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648200" y="5257800"/>
              <a:ext cx="44958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dirty="0" smtClean="0">
                  <a:solidFill>
                    <a:sysClr val="windowText" lastClr="000000"/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rPr>
                <a:t>Responsibility</a:t>
              </a:r>
              <a:endParaRPr lang="en-US" sz="4800" dirty="0">
                <a:solidFill>
                  <a:sysClr val="windowText" lastClr="000000"/>
                </a:solidFill>
                <a:latin typeface="Open Sans" pitchFamily="34" charset="0"/>
                <a:ea typeface="Open Sans" pitchFamily="34" charset="0"/>
                <a:cs typeface="Open Sans" pitchFamily="34" charset="0"/>
              </a:endParaRPr>
            </a:p>
          </p:txBody>
        </p:sp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04800" y="2263676"/>
            <a:ext cx="8534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The Unfaithful Spouse’s Story</a:t>
            </a:r>
            <a:endParaRPr lang="en-US" sz="7200" dirty="0">
              <a:solidFill>
                <a:schemeClr val="bg1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3"/>
          <p:cNvGrpSpPr/>
          <p:nvPr/>
        </p:nvGrpSpPr>
        <p:grpSpPr>
          <a:xfrm>
            <a:off x="457200" y="838200"/>
            <a:ext cx="3429000" cy="2133600"/>
            <a:chOff x="457200" y="838200"/>
            <a:chExt cx="3429000" cy="2133600"/>
          </a:xfrm>
        </p:grpSpPr>
        <p:sp>
          <p:nvSpPr>
            <p:cNvPr id="11" name="Oval 10"/>
            <p:cNvSpPr/>
            <p:nvPr/>
          </p:nvSpPr>
          <p:spPr>
            <a:xfrm>
              <a:off x="533400" y="838200"/>
              <a:ext cx="3276600" cy="2133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57200" y="1600200"/>
              <a:ext cx="34290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dirty="0" smtClean="0">
                  <a:solidFill>
                    <a:schemeClr val="bg2">
                      <a:lumMod val="25000"/>
                    </a:schemeClr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rPr>
                <a:t>With God</a:t>
              </a:r>
              <a:endParaRPr lang="en-US" sz="4400" dirty="0">
                <a:solidFill>
                  <a:schemeClr val="bg2">
                    <a:lumMod val="2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endParaRPr>
            </a:p>
          </p:txBody>
        </p:sp>
      </p:grpSp>
      <p:grpSp>
        <p:nvGrpSpPr>
          <p:cNvPr id="3" name="Group 14"/>
          <p:cNvGrpSpPr/>
          <p:nvPr/>
        </p:nvGrpSpPr>
        <p:grpSpPr>
          <a:xfrm>
            <a:off x="4876800" y="838200"/>
            <a:ext cx="3429000" cy="2133600"/>
            <a:chOff x="4876800" y="838200"/>
            <a:chExt cx="3429000" cy="2133600"/>
          </a:xfrm>
        </p:grpSpPr>
        <p:sp>
          <p:nvSpPr>
            <p:cNvPr id="12" name="Oval 11"/>
            <p:cNvSpPr/>
            <p:nvPr/>
          </p:nvSpPr>
          <p:spPr>
            <a:xfrm>
              <a:off x="4876800" y="838200"/>
              <a:ext cx="3276600" cy="2133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876800" y="1296650"/>
              <a:ext cx="3429000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dirty="0" smtClean="0">
                  <a:solidFill>
                    <a:schemeClr val="bg2">
                      <a:lumMod val="25000"/>
                    </a:schemeClr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rPr>
                <a:t>With God again</a:t>
              </a:r>
              <a:endParaRPr lang="en-US" sz="4400" dirty="0">
                <a:solidFill>
                  <a:schemeClr val="bg2">
                    <a:lumMod val="2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1752600" y="5638800"/>
            <a:ext cx="5257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bg2">
                    <a:lumMod val="2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Unfaithful to God</a:t>
            </a:r>
            <a:endParaRPr lang="en-US" sz="4400" dirty="0">
              <a:solidFill>
                <a:schemeClr val="bg2">
                  <a:lumMod val="25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8" name="Down Arrow 7"/>
          <p:cNvSpPr/>
          <p:nvPr/>
        </p:nvSpPr>
        <p:spPr>
          <a:xfrm rot="19882312">
            <a:off x="2606325" y="2778125"/>
            <a:ext cx="868953" cy="2834190"/>
          </a:xfrm>
          <a:prstGeom prst="downArrow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 rot="12721677">
            <a:off x="5015313" y="2578767"/>
            <a:ext cx="855033" cy="3066698"/>
          </a:xfrm>
          <a:prstGeom prst="downArrow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rebalwil\Downloads\couple-1284225_1280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66800" y="-914400"/>
            <a:ext cx="12192001" cy="810577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33400" y="4690408"/>
            <a:ext cx="8077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chemeClr val="accent1">
                    <a:lumMod val="50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We are his because</a:t>
            </a:r>
            <a:br>
              <a:rPr lang="en-US" sz="6000" dirty="0" smtClean="0">
                <a:solidFill>
                  <a:schemeClr val="accent1">
                    <a:lumMod val="50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</a:br>
            <a:r>
              <a:rPr lang="en-US" sz="6000" dirty="0" smtClean="0">
                <a:solidFill>
                  <a:schemeClr val="accent1">
                    <a:lumMod val="50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he’s merciful</a:t>
            </a:r>
            <a:endParaRPr lang="en-US" sz="6000" dirty="0">
              <a:solidFill>
                <a:schemeClr val="accent1">
                  <a:lumMod val="50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-304800" y="97156"/>
            <a:ext cx="4572000" cy="2493644"/>
            <a:chOff x="-304800" y="4516756"/>
            <a:chExt cx="4572000" cy="2493644"/>
          </a:xfrm>
        </p:grpSpPr>
        <p:sp>
          <p:nvSpPr>
            <p:cNvPr id="6" name="Oval 5"/>
            <p:cNvSpPr/>
            <p:nvPr/>
          </p:nvSpPr>
          <p:spPr>
            <a:xfrm>
              <a:off x="-304800" y="4516756"/>
              <a:ext cx="4572000" cy="24936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52400" y="5232737"/>
              <a:ext cx="37338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dirty="0" smtClean="0">
                  <a:solidFill>
                    <a:sysClr val="windowText" lastClr="000000"/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rPr>
                <a:t>Blessing</a:t>
              </a:r>
              <a:endParaRPr lang="en-US" sz="4800" dirty="0">
                <a:solidFill>
                  <a:sysClr val="windowText" lastClr="000000"/>
                </a:solidFill>
                <a:latin typeface="Open Sans" pitchFamily="34" charset="0"/>
                <a:ea typeface="Open Sans" pitchFamily="34" charset="0"/>
                <a:cs typeface="Open Sans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572000" y="173356"/>
            <a:ext cx="4572000" cy="2493644"/>
            <a:chOff x="4572000" y="4592956"/>
            <a:chExt cx="4572000" cy="2493644"/>
          </a:xfrm>
        </p:grpSpPr>
        <p:sp>
          <p:nvSpPr>
            <p:cNvPr id="10" name="Oval 9"/>
            <p:cNvSpPr/>
            <p:nvPr/>
          </p:nvSpPr>
          <p:spPr>
            <a:xfrm>
              <a:off x="4572000" y="4592956"/>
              <a:ext cx="4572000" cy="24936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648200" y="5257800"/>
              <a:ext cx="44958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dirty="0" smtClean="0">
                  <a:solidFill>
                    <a:sysClr val="windowText" lastClr="000000"/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rPr>
                <a:t>Responsibility</a:t>
              </a:r>
              <a:endParaRPr lang="en-US" sz="4800" dirty="0">
                <a:solidFill>
                  <a:sysClr val="windowText" lastClr="000000"/>
                </a:solidFill>
                <a:latin typeface="Open Sans" pitchFamily="34" charset="0"/>
                <a:ea typeface="Open Sans" pitchFamily="34" charset="0"/>
                <a:cs typeface="Open Sans" pitchFamily="34" charset="0"/>
              </a:endParaRPr>
            </a:p>
          </p:txBody>
        </p:sp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04800" y="2791361"/>
            <a:ext cx="8534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smtClean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The Result</a:t>
            </a:r>
            <a:endParaRPr lang="en-US" sz="8000" dirty="0">
              <a:solidFill>
                <a:schemeClr val="bg1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838200" y="2697540"/>
            <a:ext cx="7315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smtClean="0">
                <a:solidFill>
                  <a:schemeClr val="bg2">
                    <a:lumMod val="2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“Beloved”</a:t>
            </a:r>
            <a:endParaRPr lang="en-US" sz="9600" dirty="0">
              <a:solidFill>
                <a:schemeClr val="bg2">
                  <a:lumMod val="25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rebalwil\Downloads\square-peg-855294_192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257800" y="-342900"/>
            <a:ext cx="14401800" cy="72009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04800" y="4614208"/>
            <a:ext cx="8534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chemeClr val="bg1"/>
                </a:solidFill>
                <a:effectLst>
                  <a:glow rad="101600">
                    <a:schemeClr val="accent3">
                      <a:lumMod val="50000"/>
                      <a:alpha val="60000"/>
                    </a:schemeClr>
                  </a:glow>
                </a:effectLst>
                <a:latin typeface="Open Sans" pitchFamily="34" charset="0"/>
                <a:ea typeface="Open Sans" pitchFamily="34" charset="0"/>
                <a:cs typeface="Open Sans" pitchFamily="34" charset="0"/>
              </a:rPr>
              <a:t>We don’t belong anywhere else</a:t>
            </a:r>
            <a:endParaRPr lang="en-US" sz="6000" dirty="0">
              <a:solidFill>
                <a:schemeClr val="bg1"/>
              </a:solidFill>
              <a:effectLst>
                <a:glow rad="101600">
                  <a:schemeClr val="accent3">
                    <a:lumMod val="50000"/>
                    <a:alpha val="60000"/>
                  </a:schemeClr>
                </a:glow>
              </a:effectLst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62000" y="1295400"/>
            <a:ext cx="76962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You are not your own,</a:t>
            </a:r>
            <a:br>
              <a:rPr lang="en-US" sz="4400" dirty="0" smtClean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</a:br>
            <a:r>
              <a:rPr lang="en-US" sz="4400" dirty="0" smtClean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for you were bought</a:t>
            </a:r>
            <a:br>
              <a:rPr lang="en-US" sz="4400" dirty="0" smtClean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</a:br>
            <a:r>
              <a:rPr lang="en-US" sz="4400" dirty="0" smtClean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with a price.</a:t>
            </a:r>
            <a:br>
              <a:rPr lang="en-US" sz="4400" dirty="0" smtClean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</a:br>
            <a:r>
              <a:rPr lang="en-US" sz="4400" dirty="0" smtClean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So glorify God in your body.</a:t>
            </a:r>
          </a:p>
          <a:p>
            <a:pPr algn="ctr"/>
            <a:endParaRPr lang="en-US" sz="4400" dirty="0" smtClean="0">
              <a:solidFill>
                <a:schemeClr val="bg1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 algn="ctr"/>
            <a:r>
              <a:rPr lang="en-US" sz="4400" dirty="0" smtClean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- 1 Corinthians 6:19-20</a:t>
            </a:r>
            <a:endParaRPr lang="en-US" sz="4400" dirty="0">
              <a:solidFill>
                <a:schemeClr val="bg1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62000" y="1066800"/>
            <a:ext cx="7696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We were made for relationships</a:t>
            </a:r>
            <a:endParaRPr lang="en-US" sz="5400" dirty="0">
              <a:solidFill>
                <a:schemeClr val="bg1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0" y="3808274"/>
            <a:ext cx="7696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But relationships</a:t>
            </a:r>
            <a:br>
              <a:rPr lang="en-US" sz="5400" dirty="0" smtClean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</a:br>
            <a:r>
              <a:rPr lang="en-US" sz="5400" dirty="0" smtClean="0">
                <a:solidFill>
                  <a:srgbClr val="FFFF00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limit our freedom</a:t>
            </a:r>
            <a:endParaRPr lang="en-US" sz="5400" dirty="0">
              <a:solidFill>
                <a:srgbClr val="FFFF00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rebalwil\Downloads\leaf-409258_12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600200"/>
            <a:ext cx="13011631" cy="96774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81000" y="3505200"/>
            <a:ext cx="81534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Learning to Belong to God</a:t>
            </a:r>
            <a:endParaRPr lang="en-US" sz="8800" dirty="0">
              <a:solidFill>
                <a:schemeClr val="bg1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457200" y="838200"/>
            <a:ext cx="3429000" cy="2133600"/>
            <a:chOff x="457200" y="838200"/>
            <a:chExt cx="3429000" cy="2133600"/>
          </a:xfrm>
        </p:grpSpPr>
        <p:sp>
          <p:nvSpPr>
            <p:cNvPr id="11" name="Oval 10"/>
            <p:cNvSpPr/>
            <p:nvPr/>
          </p:nvSpPr>
          <p:spPr>
            <a:xfrm>
              <a:off x="533400" y="838200"/>
              <a:ext cx="3276600" cy="2133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57200" y="1600200"/>
              <a:ext cx="34290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dirty="0" smtClean="0">
                  <a:solidFill>
                    <a:schemeClr val="bg2">
                      <a:lumMod val="25000"/>
                    </a:schemeClr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rPr>
                <a:t>With God</a:t>
              </a:r>
              <a:endParaRPr lang="en-US" sz="4400" dirty="0">
                <a:solidFill>
                  <a:schemeClr val="bg2">
                    <a:lumMod val="2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876800" y="838200"/>
            <a:ext cx="3429000" cy="2133600"/>
            <a:chOff x="4876800" y="838200"/>
            <a:chExt cx="3429000" cy="2133600"/>
          </a:xfrm>
        </p:grpSpPr>
        <p:sp>
          <p:nvSpPr>
            <p:cNvPr id="12" name="Oval 11"/>
            <p:cNvSpPr/>
            <p:nvPr/>
          </p:nvSpPr>
          <p:spPr>
            <a:xfrm>
              <a:off x="4876800" y="838200"/>
              <a:ext cx="3276600" cy="2133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876800" y="1296650"/>
              <a:ext cx="3429000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dirty="0" smtClean="0">
                  <a:solidFill>
                    <a:schemeClr val="bg2">
                      <a:lumMod val="25000"/>
                    </a:schemeClr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rPr>
                <a:t>With God again</a:t>
              </a:r>
              <a:endParaRPr lang="en-US" sz="4400" dirty="0">
                <a:solidFill>
                  <a:schemeClr val="bg2">
                    <a:lumMod val="2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2590800" y="5631359"/>
            <a:ext cx="3429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bg2">
                    <a:lumMod val="2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We left God</a:t>
            </a:r>
            <a:endParaRPr lang="en-US" sz="4400" dirty="0">
              <a:solidFill>
                <a:schemeClr val="bg2">
                  <a:lumMod val="25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8" name="Down Arrow 7"/>
          <p:cNvSpPr/>
          <p:nvPr/>
        </p:nvSpPr>
        <p:spPr>
          <a:xfrm rot="19882312">
            <a:off x="2606325" y="2778125"/>
            <a:ext cx="868953" cy="2834190"/>
          </a:xfrm>
          <a:prstGeom prst="downArrow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 rot="12721677">
            <a:off x="5015313" y="2578767"/>
            <a:ext cx="855033" cy="3066698"/>
          </a:xfrm>
          <a:prstGeom prst="downArrow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04800" y="2819400"/>
            <a:ext cx="853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The Exile’s Story</a:t>
            </a:r>
            <a:endParaRPr lang="en-US" sz="7200" dirty="0">
              <a:solidFill>
                <a:schemeClr val="bg1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3"/>
          <p:cNvGrpSpPr/>
          <p:nvPr/>
        </p:nvGrpSpPr>
        <p:grpSpPr>
          <a:xfrm>
            <a:off x="457200" y="838200"/>
            <a:ext cx="3429000" cy="2133600"/>
            <a:chOff x="457200" y="838200"/>
            <a:chExt cx="3429000" cy="2133600"/>
          </a:xfrm>
        </p:grpSpPr>
        <p:sp>
          <p:nvSpPr>
            <p:cNvPr id="11" name="Oval 10"/>
            <p:cNvSpPr/>
            <p:nvPr/>
          </p:nvSpPr>
          <p:spPr>
            <a:xfrm>
              <a:off x="533400" y="838200"/>
              <a:ext cx="3276600" cy="2133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57200" y="1600200"/>
              <a:ext cx="34290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dirty="0" smtClean="0">
                  <a:solidFill>
                    <a:schemeClr val="bg2">
                      <a:lumMod val="25000"/>
                    </a:schemeClr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rPr>
                <a:t>With God</a:t>
              </a:r>
              <a:endParaRPr lang="en-US" sz="4400" dirty="0">
                <a:solidFill>
                  <a:schemeClr val="bg2">
                    <a:lumMod val="2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endParaRPr>
            </a:p>
          </p:txBody>
        </p:sp>
      </p:grpSp>
      <p:grpSp>
        <p:nvGrpSpPr>
          <p:cNvPr id="3" name="Group 14"/>
          <p:cNvGrpSpPr/>
          <p:nvPr/>
        </p:nvGrpSpPr>
        <p:grpSpPr>
          <a:xfrm>
            <a:off x="4876800" y="838200"/>
            <a:ext cx="3429000" cy="2133600"/>
            <a:chOff x="4876800" y="838200"/>
            <a:chExt cx="3429000" cy="2133600"/>
          </a:xfrm>
        </p:grpSpPr>
        <p:sp>
          <p:nvSpPr>
            <p:cNvPr id="12" name="Oval 11"/>
            <p:cNvSpPr/>
            <p:nvPr/>
          </p:nvSpPr>
          <p:spPr>
            <a:xfrm>
              <a:off x="4876800" y="838200"/>
              <a:ext cx="3276600" cy="2133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876800" y="1296650"/>
              <a:ext cx="3429000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dirty="0" smtClean="0">
                  <a:solidFill>
                    <a:schemeClr val="bg2">
                      <a:lumMod val="25000"/>
                    </a:schemeClr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rPr>
                <a:t>With God again</a:t>
              </a:r>
              <a:endParaRPr lang="en-US" sz="4400" dirty="0">
                <a:solidFill>
                  <a:schemeClr val="bg2">
                    <a:lumMod val="2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1752600" y="5638800"/>
            <a:ext cx="5257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bg2">
                    <a:lumMod val="2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Exiles in Babylon</a:t>
            </a:r>
            <a:endParaRPr lang="en-US" sz="4400" dirty="0">
              <a:solidFill>
                <a:schemeClr val="bg2">
                  <a:lumMod val="25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8" name="Down Arrow 7"/>
          <p:cNvSpPr/>
          <p:nvPr/>
        </p:nvSpPr>
        <p:spPr>
          <a:xfrm rot="19882312">
            <a:off x="2606325" y="2778125"/>
            <a:ext cx="868953" cy="2834190"/>
          </a:xfrm>
          <a:prstGeom prst="downArrow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 rot="12721677">
            <a:off x="5015313" y="2578767"/>
            <a:ext cx="855033" cy="3066698"/>
          </a:xfrm>
          <a:prstGeom prst="downArrow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rebalwil\Downloads\knit-869221_12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95400" y="-381000"/>
            <a:ext cx="12192000" cy="8124825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57200" y="381000"/>
            <a:ext cx="8229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We are His because He made us</a:t>
            </a:r>
            <a:endParaRPr lang="en-US" sz="6000" dirty="0">
              <a:solidFill>
                <a:schemeClr val="bg1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-304800" y="4516756"/>
            <a:ext cx="4572000" cy="2493644"/>
            <a:chOff x="-304800" y="4516756"/>
            <a:chExt cx="4572000" cy="2493644"/>
          </a:xfrm>
        </p:grpSpPr>
        <p:sp>
          <p:nvSpPr>
            <p:cNvPr id="13" name="Oval 12"/>
            <p:cNvSpPr/>
            <p:nvPr/>
          </p:nvSpPr>
          <p:spPr>
            <a:xfrm>
              <a:off x="-304800" y="4516756"/>
              <a:ext cx="4572000" cy="24936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52400" y="5232737"/>
              <a:ext cx="37338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dirty="0" smtClean="0">
                  <a:solidFill>
                    <a:sysClr val="windowText" lastClr="000000"/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rPr>
                <a:t>Blessing</a:t>
              </a:r>
              <a:endParaRPr lang="en-US" sz="4800" dirty="0">
                <a:solidFill>
                  <a:sysClr val="windowText" lastClr="000000"/>
                </a:solidFill>
                <a:latin typeface="Open Sans" pitchFamily="34" charset="0"/>
                <a:ea typeface="Open Sans" pitchFamily="34" charset="0"/>
                <a:cs typeface="Open Sans" pitchFamily="3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572000" y="4592956"/>
            <a:ext cx="4572000" cy="2493644"/>
            <a:chOff x="4572000" y="4592956"/>
            <a:chExt cx="4572000" cy="2493644"/>
          </a:xfrm>
        </p:grpSpPr>
        <p:sp>
          <p:nvSpPr>
            <p:cNvPr id="14" name="Oval 13"/>
            <p:cNvSpPr/>
            <p:nvPr/>
          </p:nvSpPr>
          <p:spPr>
            <a:xfrm>
              <a:off x="4572000" y="4592956"/>
              <a:ext cx="4572000" cy="24936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648200" y="5257800"/>
              <a:ext cx="44958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dirty="0" smtClean="0">
                  <a:solidFill>
                    <a:sysClr val="windowText" lastClr="000000"/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rPr>
                <a:t>Responsibility</a:t>
              </a:r>
              <a:endParaRPr lang="en-US" sz="4800" dirty="0">
                <a:solidFill>
                  <a:sysClr val="windowText" lastClr="000000"/>
                </a:solidFill>
                <a:latin typeface="Open Sans" pitchFamily="34" charset="0"/>
                <a:ea typeface="Open Sans" pitchFamily="34" charset="0"/>
                <a:cs typeface="Open Sans" pitchFamily="34" charset="0"/>
              </a:endParaRPr>
            </a:p>
          </p:txBody>
        </p:sp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04800" y="2819400"/>
            <a:ext cx="853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The Priest’s Story</a:t>
            </a:r>
            <a:endParaRPr lang="en-US" sz="7200" dirty="0">
              <a:solidFill>
                <a:schemeClr val="bg1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3"/>
          <p:cNvGrpSpPr/>
          <p:nvPr/>
        </p:nvGrpSpPr>
        <p:grpSpPr>
          <a:xfrm>
            <a:off x="457200" y="838200"/>
            <a:ext cx="3429000" cy="2133600"/>
            <a:chOff x="457200" y="838200"/>
            <a:chExt cx="3429000" cy="2133600"/>
          </a:xfrm>
        </p:grpSpPr>
        <p:sp>
          <p:nvSpPr>
            <p:cNvPr id="11" name="Oval 10"/>
            <p:cNvSpPr/>
            <p:nvPr/>
          </p:nvSpPr>
          <p:spPr>
            <a:xfrm>
              <a:off x="533400" y="838200"/>
              <a:ext cx="3276600" cy="2133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57200" y="1600200"/>
              <a:ext cx="34290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dirty="0" smtClean="0">
                  <a:solidFill>
                    <a:schemeClr val="bg2">
                      <a:lumMod val="25000"/>
                    </a:schemeClr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rPr>
                <a:t>With God</a:t>
              </a:r>
              <a:endParaRPr lang="en-US" sz="4400" dirty="0">
                <a:solidFill>
                  <a:schemeClr val="bg2">
                    <a:lumMod val="2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endParaRPr>
            </a:p>
          </p:txBody>
        </p:sp>
      </p:grpSp>
      <p:grpSp>
        <p:nvGrpSpPr>
          <p:cNvPr id="3" name="Group 14"/>
          <p:cNvGrpSpPr/>
          <p:nvPr/>
        </p:nvGrpSpPr>
        <p:grpSpPr>
          <a:xfrm>
            <a:off x="4876800" y="838200"/>
            <a:ext cx="3429000" cy="2133600"/>
            <a:chOff x="4876800" y="838200"/>
            <a:chExt cx="3429000" cy="2133600"/>
          </a:xfrm>
        </p:grpSpPr>
        <p:sp>
          <p:nvSpPr>
            <p:cNvPr id="12" name="Oval 11"/>
            <p:cNvSpPr/>
            <p:nvPr/>
          </p:nvSpPr>
          <p:spPr>
            <a:xfrm>
              <a:off x="4876800" y="838200"/>
              <a:ext cx="3276600" cy="2133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876800" y="1296650"/>
              <a:ext cx="3429000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dirty="0" smtClean="0">
                  <a:solidFill>
                    <a:schemeClr val="bg2">
                      <a:lumMod val="25000"/>
                    </a:schemeClr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rPr>
                <a:t>With God again</a:t>
              </a:r>
              <a:endParaRPr lang="en-US" sz="4400" dirty="0">
                <a:solidFill>
                  <a:schemeClr val="bg2">
                    <a:lumMod val="2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1752600" y="5638800"/>
            <a:ext cx="5257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bg2">
                    <a:lumMod val="25000"/>
                  </a:schemeClr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Slaves in Egypt</a:t>
            </a:r>
            <a:endParaRPr lang="en-US" sz="4400" dirty="0">
              <a:solidFill>
                <a:schemeClr val="bg2">
                  <a:lumMod val="25000"/>
                </a:schemeClr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8" name="Down Arrow 7"/>
          <p:cNvSpPr/>
          <p:nvPr/>
        </p:nvSpPr>
        <p:spPr>
          <a:xfrm rot="19882312">
            <a:off x="2606325" y="2778125"/>
            <a:ext cx="868953" cy="2834190"/>
          </a:xfrm>
          <a:prstGeom prst="downArrow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 rot="12721677">
            <a:off x="5015313" y="2578767"/>
            <a:ext cx="855033" cy="3066698"/>
          </a:xfrm>
          <a:prstGeom prst="downArrow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2041</TotalTime>
  <Words>115</Words>
  <Application>Microsoft Office PowerPoint</Application>
  <PresentationFormat>On-screen Show (4:3)</PresentationFormat>
  <Paragraphs>35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Rebekah Williams</dc:creator>
  <cp:lastModifiedBy>Rebekah Williams</cp:lastModifiedBy>
  <cp:revision>52</cp:revision>
  <dcterms:created xsi:type="dcterms:W3CDTF">2019-11-09T03:06:58Z</dcterms:created>
  <dcterms:modified xsi:type="dcterms:W3CDTF">2019-11-10T13:08:28Z</dcterms:modified>
</cp:coreProperties>
</file>