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59" r:id="rId6"/>
    <p:sldId id="265" r:id="rId7"/>
    <p:sldId id="268" r:id="rId8"/>
    <p:sldId id="271" r:id="rId9"/>
    <p:sldId id="260" r:id="rId10"/>
    <p:sldId id="269" r:id="rId11"/>
    <p:sldId id="266" r:id="rId12"/>
    <p:sldId id="261" r:id="rId13"/>
    <p:sldId id="274" r:id="rId14"/>
    <p:sldId id="267" r:id="rId15"/>
    <p:sldId id="275" r:id="rId16"/>
    <p:sldId id="262" r:id="rId17"/>
    <p:sldId id="263" r:id="rId18"/>
    <p:sldId id="273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75DD7-4E76-4BDB-B281-1A5DFEB59061}" type="datetimeFigureOut">
              <a:rPr lang="en-US" smtClean="0"/>
              <a:t>8/31/2019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A9A7E-3BE7-4C6C-B7E5-A435974CAB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“Ponder the path of your feet.”</a:t>
            </a:r>
          </a:p>
          <a:p>
            <a:endParaRPr lang="en-US" sz="4000" dirty="0" smtClean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  <a:p>
            <a:pPr algn="r"/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- Proverbs 4:26</a:t>
            </a:r>
            <a:endParaRPr lang="en-US" sz="4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ebalwil\Downloads\planet-581239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740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3962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Her origin</a:t>
            </a:r>
            <a:endParaRPr lang="en-US" sz="9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362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How do</a:t>
            </a:r>
            <a:b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we find her?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ebalwil\Downloads\gardening-1260774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48200"/>
            <a:ext cx="9144000" cy="1219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41148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We have</a:t>
            </a:r>
            <a:b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to work at it.</a:t>
            </a:r>
            <a:endParaRPr lang="en-US" sz="72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rebalwil\Downloads\gardening-1260774_1280.jpg"/>
          <p:cNvPicPr>
            <a:picLocks noChangeAspect="1" noChangeArrowheads="1"/>
          </p:cNvPicPr>
          <p:nvPr/>
        </p:nvPicPr>
        <p:blipFill>
          <a:blip r:embed="rId2" cstate="print">
            <a:lum bright="-30000" contrast="-40000"/>
          </a:blip>
          <a:srcRect/>
          <a:stretch>
            <a:fillRect/>
          </a:stretch>
        </p:blipFill>
        <p:spPr bwMode="auto">
          <a:xfrm>
            <a:off x="0" y="-4648200"/>
            <a:ext cx="9144000" cy="1219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4482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Treasure up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13626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Attentive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23532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Incline heart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0400" y="31914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Call out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9534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Raise voice for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8678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Seek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14800" y="5782270"/>
            <a:ext cx="502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50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Search</a:t>
            </a:r>
            <a:endParaRPr lang="en-US" sz="5400" dirty="0">
              <a:solidFill>
                <a:schemeClr val="bg1"/>
              </a:solidFill>
              <a:effectLst>
                <a:glow rad="101600">
                  <a:schemeClr val="tx2">
                    <a:lumMod val="50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ebalwil\Downloads\rod-long-DRgrzQQsJDA-un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699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2914471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We find it in God</a:t>
            </a:r>
            <a:endParaRPr lang="en-US" sz="72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rebalwil\Downloads\rod-long-DRgrzQQsJDA-un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43000" y="0"/>
            <a:ext cx="10286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62000" y="2438400"/>
            <a:ext cx="7696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Think</a:t>
            </a:r>
            <a:endParaRPr lang="en-US" sz="138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Two ways to live: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Users\rebalwil\Downloads\elti-meshau-moK7ZiiquG8-unsplash.jpg"/>
          <p:cNvPicPr>
            <a:picLocks noChangeAspect="1" noChangeArrowheads="1"/>
          </p:cNvPicPr>
          <p:nvPr/>
        </p:nvPicPr>
        <p:blipFill>
          <a:blip r:embed="rId2" cstate="print"/>
          <a:srcRect l="18379" r="28388"/>
          <a:stretch>
            <a:fillRect/>
          </a:stretch>
        </p:blipFill>
        <p:spPr bwMode="auto">
          <a:xfrm>
            <a:off x="-1828800" y="-304800"/>
            <a:ext cx="6400800" cy="7994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Deep Darkness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ebalwil\Downloads\mahkeo-AMQEB4-uG9k-un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10860088" cy="7757723"/>
          </a:xfrm>
          <a:prstGeom prst="rect">
            <a:avLst/>
          </a:prstGeom>
          <a:noFill/>
        </p:spPr>
      </p:pic>
      <p:pic>
        <p:nvPicPr>
          <p:cNvPr id="3075" name="Picture 3" descr="C:\Users\rebalwil\Downloads\elti-meshau-moK7ZiiquG8-unsplash.jpg"/>
          <p:cNvPicPr>
            <a:picLocks noChangeAspect="1" noChangeArrowheads="1"/>
          </p:cNvPicPr>
          <p:nvPr/>
        </p:nvPicPr>
        <p:blipFill>
          <a:blip r:embed="rId3" cstate="print"/>
          <a:srcRect l="18379" r="28388"/>
          <a:stretch>
            <a:fillRect/>
          </a:stretch>
        </p:blipFill>
        <p:spPr bwMode="auto">
          <a:xfrm>
            <a:off x="-1828800" y="-304800"/>
            <a:ext cx="6400800" cy="7994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Deep Darkness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533400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Open Sans" pitchFamily="34" charset="0"/>
                <a:ea typeface="Open Sans" pitchFamily="34" charset="0"/>
                <a:cs typeface="Open Sans" pitchFamily="34" charset="0"/>
              </a:rPr>
              <a:t>Sunrise</a:t>
            </a:r>
            <a:endParaRPr lang="en-US" sz="72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Ponder the path of your feet.</a:t>
            </a:r>
            <a:endParaRPr lang="en-US" sz="4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3483114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then all your ways will be sure.</a:t>
            </a:r>
            <a:endParaRPr lang="en-US" sz="40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rebalwil\Downloads\olia-gozha-u7xln_gMQyY-unsplash.jpg"/>
          <p:cNvPicPr>
            <a:picLocks noChangeAspect="1" noChangeArrowheads="1"/>
          </p:cNvPicPr>
          <p:nvPr/>
        </p:nvPicPr>
        <p:blipFill>
          <a:blip r:embed="rId2" cstate="print">
            <a:lum bright="-20000" contrast="-30000"/>
          </a:blip>
          <a:srcRect/>
          <a:stretch>
            <a:fillRect/>
          </a:stretch>
        </p:blipFill>
        <p:spPr bwMode="auto">
          <a:xfrm>
            <a:off x="0" y="0"/>
            <a:ext cx="10325527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2438400"/>
            <a:ext cx="4648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Think</a:t>
            </a:r>
            <a:endParaRPr lang="en-US" sz="115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ebalwil\Downloads\drowning-2049247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43600" y="-3196471"/>
            <a:ext cx="15087600" cy="1005447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143000"/>
            <a:ext cx="769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The</a:t>
            </a:r>
          </a:p>
          <a:p>
            <a:pPr algn="r"/>
            <a: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“what went wrong?”</a:t>
            </a:r>
          </a:p>
          <a:p>
            <a:pPr algn="r"/>
            <a: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2">
                      <a:lumMod val="75000"/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moment</a:t>
            </a:r>
            <a:endParaRPr lang="en-US" sz="7200" dirty="0">
              <a:solidFill>
                <a:schemeClr val="bg1"/>
              </a:solidFill>
              <a:effectLst>
                <a:glow rad="101600">
                  <a:schemeClr val="tx2">
                    <a:lumMod val="75000"/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2339876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Why do we get off the path?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ebalwil\Downloads\timon-studler-ABGaVhJxwDQ-unsplas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287001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16764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Other People</a:t>
            </a:r>
            <a:b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&amp;</a:t>
            </a:r>
            <a:b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</a:br>
            <a:r>
              <a:rPr lang="en-US" sz="7200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Other Messages</a:t>
            </a:r>
            <a:endParaRPr lang="en-US" sz="7200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" y="5029200"/>
            <a:ext cx="3886200" cy="16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2000" y="518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Greed</a:t>
            </a:r>
            <a:endParaRPr lang="en-US" sz="7200" dirty="0"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724400" y="5029200"/>
            <a:ext cx="3886200" cy="16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51816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Lust</a:t>
            </a:r>
            <a:endParaRPr lang="en-US" sz="7200" dirty="0"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8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ebalwil\Downloads\adventure-1835353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7514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62000" y="2263676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effectLst/>
                <a:latin typeface="Open Sans" pitchFamily="34" charset="0"/>
                <a:ea typeface="Open Sans" pitchFamily="34" charset="0"/>
                <a:cs typeface="Open Sans" pitchFamily="34" charset="0"/>
              </a:rPr>
              <a:t>Me</a:t>
            </a:r>
            <a:endParaRPr lang="en-US" sz="7200" dirty="0">
              <a:effectLst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76528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So how do I determine the right path?</a:t>
            </a:r>
            <a:endParaRPr lang="en-US" sz="7200" dirty="0">
              <a:solidFill>
                <a:schemeClr val="bg1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rebalwil\Downloads\direction-512145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2800"/>
            <a:ext cx="9162812" cy="122682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ebalwil\Downloads\queen-2941437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0"/>
            <a:ext cx="1031637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" y="457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Wisdom</a:t>
            </a:r>
            <a:endParaRPr lang="en-US" sz="9600" dirty="0"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91</Words>
  <Application>Microsoft Office PowerPoint</Application>
  <PresentationFormat>On-screen Show (4:3)</PresentationFormat>
  <Paragraphs>32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42</cp:revision>
  <dcterms:created xsi:type="dcterms:W3CDTF">2019-09-01T02:02:51Z</dcterms:created>
  <dcterms:modified xsi:type="dcterms:W3CDTF">2019-09-01T12:10:48Z</dcterms:modified>
</cp:coreProperties>
</file>