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8" r:id="rId4"/>
    <p:sldId id="259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0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AAA-2EF9-45C0-B2C2-2DB6EB5F652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640-6B6A-4F9B-B1B5-184F2F864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AAA-2EF9-45C0-B2C2-2DB6EB5F652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640-6B6A-4F9B-B1B5-184F2F864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AAA-2EF9-45C0-B2C2-2DB6EB5F652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640-6B6A-4F9B-B1B5-184F2F864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AAA-2EF9-45C0-B2C2-2DB6EB5F652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640-6B6A-4F9B-B1B5-184F2F864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AAA-2EF9-45C0-B2C2-2DB6EB5F652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640-6B6A-4F9B-B1B5-184F2F864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AAA-2EF9-45C0-B2C2-2DB6EB5F652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640-6B6A-4F9B-B1B5-184F2F864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AAA-2EF9-45C0-B2C2-2DB6EB5F652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640-6B6A-4F9B-B1B5-184F2F864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AAA-2EF9-45C0-B2C2-2DB6EB5F652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640-6B6A-4F9B-B1B5-184F2F864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AAA-2EF9-45C0-B2C2-2DB6EB5F652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640-6B6A-4F9B-B1B5-184F2F864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AAA-2EF9-45C0-B2C2-2DB6EB5F652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640-6B6A-4F9B-B1B5-184F2F864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52AAA-2EF9-45C0-B2C2-2DB6EB5F652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640-6B6A-4F9B-B1B5-184F2F8641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52AAA-2EF9-45C0-B2C2-2DB6EB5F6527}" type="datetimeFigureOut">
              <a:rPr lang="en-US" smtClean="0"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0640-6B6A-4F9B-B1B5-184F2F8641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3581400" y="3352800"/>
            <a:ext cx="457200" cy="533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57800" y="3429000"/>
            <a:ext cx="304800" cy="533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324600" y="4876800"/>
            <a:ext cx="1219200" cy="9906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705600" y="3505200"/>
            <a:ext cx="1066800" cy="6096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800600" y="5029200"/>
            <a:ext cx="609600" cy="10668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914400" y="4648200"/>
            <a:ext cx="1447800" cy="6858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581400" y="2286000"/>
            <a:ext cx="2209800" cy="144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57600" y="2504182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How it all started</a:t>
            </a:r>
          </a:p>
        </p:txBody>
      </p:sp>
      <p:sp>
        <p:nvSpPr>
          <p:cNvPr id="14" name="Oval 13"/>
          <p:cNvSpPr/>
          <p:nvPr/>
        </p:nvSpPr>
        <p:spPr>
          <a:xfrm>
            <a:off x="2057400" y="3657600"/>
            <a:ext cx="2209800" cy="144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33600" y="38100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Slightly different</a:t>
            </a:r>
          </a:p>
        </p:txBody>
      </p:sp>
      <p:sp>
        <p:nvSpPr>
          <p:cNvPr id="16" name="Oval 15"/>
          <p:cNvSpPr/>
          <p:nvPr/>
        </p:nvSpPr>
        <p:spPr>
          <a:xfrm>
            <a:off x="4724400" y="3733800"/>
            <a:ext cx="2209800" cy="144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00600" y="38862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Slightly different</a:t>
            </a:r>
          </a:p>
        </p:txBody>
      </p:sp>
      <p:sp>
        <p:nvSpPr>
          <p:cNvPr id="18" name="Oval 17"/>
          <p:cNvSpPr/>
          <p:nvPr/>
        </p:nvSpPr>
        <p:spPr>
          <a:xfrm>
            <a:off x="7315200" y="2667000"/>
            <a:ext cx="2209800" cy="144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391400" y="30728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Different</a:t>
            </a:r>
          </a:p>
        </p:txBody>
      </p:sp>
      <p:sp>
        <p:nvSpPr>
          <p:cNvPr id="20" name="Oval 19"/>
          <p:cNvSpPr/>
          <p:nvPr/>
        </p:nvSpPr>
        <p:spPr>
          <a:xfrm>
            <a:off x="6934200" y="5638800"/>
            <a:ext cx="2209800" cy="144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10400" y="60446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Different</a:t>
            </a:r>
          </a:p>
        </p:txBody>
      </p:sp>
      <p:sp>
        <p:nvSpPr>
          <p:cNvPr id="22" name="Oval 21"/>
          <p:cNvSpPr/>
          <p:nvPr/>
        </p:nvSpPr>
        <p:spPr>
          <a:xfrm>
            <a:off x="3581400" y="5791200"/>
            <a:ext cx="2209800" cy="144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657600" y="61970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Different</a:t>
            </a:r>
          </a:p>
        </p:txBody>
      </p:sp>
      <p:sp>
        <p:nvSpPr>
          <p:cNvPr id="24" name="Oval 23"/>
          <p:cNvSpPr/>
          <p:nvPr/>
        </p:nvSpPr>
        <p:spPr>
          <a:xfrm>
            <a:off x="-914400" y="4724400"/>
            <a:ext cx="2209800" cy="1447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-838200" y="51302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Different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09800" y="1905000"/>
            <a:ext cx="472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96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 a Josiah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Pictures\denominations_family_tree_truthforsai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296400" cy="845433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4800" y="26670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“that they may all be one”</a:t>
            </a:r>
          </a:p>
          <a:p>
            <a:pPr algn="ctr"/>
            <a:endParaRPr lang="en-US" sz="4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 Jesus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paper-1074136_128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295400"/>
            <a:ext cx="12192000" cy="8724901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2514600" y="457200"/>
            <a:ext cx="4191000" cy="5943600"/>
          </a:xfrm>
          <a:prstGeom prst="ellipse">
            <a:avLst/>
          </a:prstGeom>
          <a:solidFill>
            <a:srgbClr val="FFC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TextBox 13"/>
          <p:cNvSpPr txBox="1"/>
          <p:nvPr/>
        </p:nvSpPr>
        <p:spPr>
          <a:xfrm>
            <a:off x="2209800" y="551557"/>
            <a:ext cx="472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9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What Gets Us Off Track?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paper-1074136_128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66800"/>
            <a:ext cx="12192000" cy="87249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21386676">
            <a:off x="2438400" y="1600200"/>
            <a:ext cx="304800" cy="28194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1143000" y="1752600"/>
            <a:ext cx="2819400" cy="1066800"/>
          </a:xfrm>
          <a:prstGeom prst="homePlate">
            <a:avLst>
              <a:gd name="adj" fmla="val 0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/>
        </p:nvSpPr>
        <p:spPr>
          <a:xfrm>
            <a:off x="1066799" y="1905000"/>
            <a:ext cx="3048001" cy="914400"/>
          </a:xfrm>
          <a:prstGeom prst="homePlate">
            <a:avLst>
              <a:gd name="adj" fmla="val 0"/>
            </a:avLst>
          </a:prstGeom>
          <a:solidFill>
            <a:schemeClr val="bg2">
              <a:lumMod val="1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 rot="168510">
            <a:off x="1163674" y="1746340"/>
            <a:ext cx="2877242" cy="914400"/>
          </a:xfrm>
          <a:prstGeom prst="homePlate">
            <a:avLst>
              <a:gd name="adj" fmla="val 0"/>
            </a:avLst>
          </a:prstGeom>
          <a:solidFill>
            <a:schemeClr val="bg2">
              <a:lumMod val="1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8400" y="1676400"/>
            <a:ext cx="304800" cy="2819400"/>
          </a:xfrm>
          <a:prstGeom prst="rect">
            <a:avLst/>
          </a:prstGeom>
          <a:solidFill>
            <a:schemeClr val="bg2">
              <a:lumMod val="1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18288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God’s Covenant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At Sinai</a:t>
            </a:r>
            <a:endParaRPr lang="en-US" sz="2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67000" y="4267200"/>
            <a:ext cx="10925504" cy="1229710"/>
          </a:xfrm>
          <a:custGeom>
            <a:avLst/>
            <a:gdLst>
              <a:gd name="connsiteX0" fmla="*/ 614855 w 10925504"/>
              <a:gd name="connsiteY0" fmla="*/ 252248 h 1229710"/>
              <a:gd name="connsiteX1" fmla="*/ 614855 w 10925504"/>
              <a:gd name="connsiteY1" fmla="*/ 252248 h 1229710"/>
              <a:gd name="connsiteX2" fmla="*/ 804042 w 10925504"/>
              <a:gd name="connsiteY2" fmla="*/ 283779 h 1229710"/>
              <a:gd name="connsiteX3" fmla="*/ 882869 w 10925504"/>
              <a:gd name="connsiteY3" fmla="*/ 299545 h 1229710"/>
              <a:gd name="connsiteX4" fmla="*/ 977462 w 10925504"/>
              <a:gd name="connsiteY4" fmla="*/ 315310 h 1229710"/>
              <a:gd name="connsiteX5" fmla="*/ 1324304 w 10925504"/>
              <a:gd name="connsiteY5" fmla="*/ 299545 h 1229710"/>
              <a:gd name="connsiteX6" fmla="*/ 1418897 w 10925504"/>
              <a:gd name="connsiteY6" fmla="*/ 252248 h 1229710"/>
              <a:gd name="connsiteX7" fmla="*/ 1466193 w 10925504"/>
              <a:gd name="connsiteY7" fmla="*/ 236483 h 1229710"/>
              <a:gd name="connsiteX8" fmla="*/ 1860331 w 10925504"/>
              <a:gd name="connsiteY8" fmla="*/ 252248 h 1229710"/>
              <a:gd name="connsiteX9" fmla="*/ 1986455 w 10925504"/>
              <a:gd name="connsiteY9" fmla="*/ 315310 h 1229710"/>
              <a:gd name="connsiteX10" fmla="*/ 2222938 w 10925504"/>
              <a:gd name="connsiteY10" fmla="*/ 299545 h 1229710"/>
              <a:gd name="connsiteX11" fmla="*/ 2286000 w 10925504"/>
              <a:gd name="connsiteY11" fmla="*/ 268014 h 1229710"/>
              <a:gd name="connsiteX12" fmla="*/ 2349062 w 10925504"/>
              <a:gd name="connsiteY12" fmla="*/ 252248 h 1229710"/>
              <a:gd name="connsiteX13" fmla="*/ 2396359 w 10925504"/>
              <a:gd name="connsiteY13" fmla="*/ 236483 h 1229710"/>
              <a:gd name="connsiteX14" fmla="*/ 2522483 w 10925504"/>
              <a:gd name="connsiteY14" fmla="*/ 204952 h 1229710"/>
              <a:gd name="connsiteX15" fmla="*/ 3878318 w 10925504"/>
              <a:gd name="connsiteY15" fmla="*/ 204952 h 1229710"/>
              <a:gd name="connsiteX16" fmla="*/ 3972911 w 10925504"/>
              <a:gd name="connsiteY16" fmla="*/ 189186 h 1229710"/>
              <a:gd name="connsiteX17" fmla="*/ 4099035 w 10925504"/>
              <a:gd name="connsiteY17" fmla="*/ 173421 h 1229710"/>
              <a:gd name="connsiteX18" fmla="*/ 4524704 w 10925504"/>
              <a:gd name="connsiteY18" fmla="*/ 141890 h 1229710"/>
              <a:gd name="connsiteX19" fmla="*/ 4682359 w 10925504"/>
              <a:gd name="connsiteY19" fmla="*/ 126124 h 1229710"/>
              <a:gd name="connsiteX20" fmla="*/ 4871545 w 10925504"/>
              <a:gd name="connsiteY20" fmla="*/ 110359 h 1229710"/>
              <a:gd name="connsiteX21" fmla="*/ 5029200 w 10925504"/>
              <a:gd name="connsiteY21" fmla="*/ 78828 h 1229710"/>
              <a:gd name="connsiteX22" fmla="*/ 5297214 w 10925504"/>
              <a:gd name="connsiteY22" fmla="*/ 47297 h 1229710"/>
              <a:gd name="connsiteX23" fmla="*/ 5817476 w 10925504"/>
              <a:gd name="connsiteY23" fmla="*/ 63062 h 1229710"/>
              <a:gd name="connsiteX24" fmla="*/ 6038193 w 10925504"/>
              <a:gd name="connsiteY24" fmla="*/ 78828 h 1229710"/>
              <a:gd name="connsiteX25" fmla="*/ 6921062 w 10925504"/>
              <a:gd name="connsiteY25" fmla="*/ 63062 h 1229710"/>
              <a:gd name="connsiteX26" fmla="*/ 7047187 w 10925504"/>
              <a:gd name="connsiteY26" fmla="*/ 31531 h 1229710"/>
              <a:gd name="connsiteX27" fmla="*/ 7204842 w 10925504"/>
              <a:gd name="connsiteY27" fmla="*/ 0 h 1229710"/>
              <a:gd name="connsiteX28" fmla="*/ 8008883 w 10925504"/>
              <a:gd name="connsiteY28" fmla="*/ 15766 h 1229710"/>
              <a:gd name="connsiteX29" fmla="*/ 8198069 w 10925504"/>
              <a:gd name="connsiteY29" fmla="*/ 31531 h 1229710"/>
              <a:gd name="connsiteX30" fmla="*/ 9112469 w 10925504"/>
              <a:gd name="connsiteY30" fmla="*/ 47297 h 1229710"/>
              <a:gd name="connsiteX31" fmla="*/ 9695793 w 10925504"/>
              <a:gd name="connsiteY31" fmla="*/ 63062 h 1229710"/>
              <a:gd name="connsiteX32" fmla="*/ 10893973 w 10925504"/>
              <a:gd name="connsiteY32" fmla="*/ 47297 h 1229710"/>
              <a:gd name="connsiteX33" fmla="*/ 10925504 w 10925504"/>
              <a:gd name="connsiteY33" fmla="*/ 94593 h 1229710"/>
              <a:gd name="connsiteX34" fmla="*/ 10893973 w 10925504"/>
              <a:gd name="connsiteY34" fmla="*/ 173421 h 1229710"/>
              <a:gd name="connsiteX35" fmla="*/ 10862442 w 10925504"/>
              <a:gd name="connsiteY35" fmla="*/ 283779 h 1229710"/>
              <a:gd name="connsiteX36" fmla="*/ 10830911 w 10925504"/>
              <a:gd name="connsiteY36" fmla="*/ 346841 h 1229710"/>
              <a:gd name="connsiteX37" fmla="*/ 10799380 w 10925504"/>
              <a:gd name="connsiteY37" fmla="*/ 488731 h 1229710"/>
              <a:gd name="connsiteX38" fmla="*/ 10783614 w 10925504"/>
              <a:gd name="connsiteY38" fmla="*/ 536028 h 1229710"/>
              <a:gd name="connsiteX39" fmla="*/ 10767849 w 10925504"/>
              <a:gd name="connsiteY39" fmla="*/ 756745 h 1229710"/>
              <a:gd name="connsiteX40" fmla="*/ 10752083 w 10925504"/>
              <a:gd name="connsiteY40" fmla="*/ 1150883 h 1229710"/>
              <a:gd name="connsiteX41" fmla="*/ 10704787 w 10925504"/>
              <a:gd name="connsiteY41" fmla="*/ 1135117 h 1229710"/>
              <a:gd name="connsiteX42" fmla="*/ 10578662 w 10925504"/>
              <a:gd name="connsiteY42" fmla="*/ 1103586 h 1229710"/>
              <a:gd name="connsiteX43" fmla="*/ 10389476 w 10925504"/>
              <a:gd name="connsiteY43" fmla="*/ 1072055 h 1229710"/>
              <a:gd name="connsiteX44" fmla="*/ 10121462 w 10925504"/>
              <a:gd name="connsiteY44" fmla="*/ 1056290 h 1229710"/>
              <a:gd name="connsiteX45" fmla="*/ 9869214 w 10925504"/>
              <a:gd name="connsiteY45" fmla="*/ 1024759 h 1229710"/>
              <a:gd name="connsiteX46" fmla="*/ 9774621 w 10925504"/>
              <a:gd name="connsiteY46" fmla="*/ 1008993 h 1229710"/>
              <a:gd name="connsiteX47" fmla="*/ 9680028 w 10925504"/>
              <a:gd name="connsiteY47" fmla="*/ 977462 h 1229710"/>
              <a:gd name="connsiteX48" fmla="*/ 9601200 w 10925504"/>
              <a:gd name="connsiteY48" fmla="*/ 961697 h 1229710"/>
              <a:gd name="connsiteX49" fmla="*/ 9538138 w 10925504"/>
              <a:gd name="connsiteY49" fmla="*/ 945931 h 1229710"/>
              <a:gd name="connsiteX50" fmla="*/ 9490842 w 10925504"/>
              <a:gd name="connsiteY50" fmla="*/ 914400 h 1229710"/>
              <a:gd name="connsiteX51" fmla="*/ 9333187 w 10925504"/>
              <a:gd name="connsiteY51" fmla="*/ 977462 h 1229710"/>
              <a:gd name="connsiteX52" fmla="*/ 9254359 w 10925504"/>
              <a:gd name="connsiteY52" fmla="*/ 993228 h 1229710"/>
              <a:gd name="connsiteX53" fmla="*/ 9112469 w 10925504"/>
              <a:gd name="connsiteY53" fmla="*/ 977462 h 1229710"/>
              <a:gd name="connsiteX54" fmla="*/ 9049407 w 10925504"/>
              <a:gd name="connsiteY54" fmla="*/ 961697 h 1229710"/>
              <a:gd name="connsiteX55" fmla="*/ 8970580 w 10925504"/>
              <a:gd name="connsiteY55" fmla="*/ 945931 h 1229710"/>
              <a:gd name="connsiteX56" fmla="*/ 8513380 w 10925504"/>
              <a:gd name="connsiteY56" fmla="*/ 961697 h 1229710"/>
              <a:gd name="connsiteX57" fmla="*/ 8292662 w 10925504"/>
              <a:gd name="connsiteY57" fmla="*/ 977462 h 1229710"/>
              <a:gd name="connsiteX58" fmla="*/ 8166538 w 10925504"/>
              <a:gd name="connsiteY58" fmla="*/ 993228 h 1229710"/>
              <a:gd name="connsiteX59" fmla="*/ 7583214 w 10925504"/>
              <a:gd name="connsiteY59" fmla="*/ 1008993 h 1229710"/>
              <a:gd name="connsiteX60" fmla="*/ 7299435 w 10925504"/>
              <a:gd name="connsiteY60" fmla="*/ 1040524 h 1229710"/>
              <a:gd name="connsiteX61" fmla="*/ 7252138 w 10925504"/>
              <a:gd name="connsiteY61" fmla="*/ 1056290 h 1229710"/>
              <a:gd name="connsiteX62" fmla="*/ 6842235 w 10925504"/>
              <a:gd name="connsiteY62" fmla="*/ 1024759 h 1229710"/>
              <a:gd name="connsiteX63" fmla="*/ 6763407 w 10925504"/>
              <a:gd name="connsiteY63" fmla="*/ 1008993 h 1229710"/>
              <a:gd name="connsiteX64" fmla="*/ 6684580 w 10925504"/>
              <a:gd name="connsiteY64" fmla="*/ 977462 h 1229710"/>
              <a:gd name="connsiteX65" fmla="*/ 6558455 w 10925504"/>
              <a:gd name="connsiteY65" fmla="*/ 945931 h 1229710"/>
              <a:gd name="connsiteX66" fmla="*/ 6463862 w 10925504"/>
              <a:gd name="connsiteY66" fmla="*/ 961697 h 1229710"/>
              <a:gd name="connsiteX67" fmla="*/ 6353504 w 10925504"/>
              <a:gd name="connsiteY67" fmla="*/ 1008993 h 1229710"/>
              <a:gd name="connsiteX68" fmla="*/ 6227380 w 10925504"/>
              <a:gd name="connsiteY68" fmla="*/ 1040524 h 1229710"/>
              <a:gd name="connsiteX69" fmla="*/ 6132787 w 10925504"/>
              <a:gd name="connsiteY69" fmla="*/ 1056290 h 1229710"/>
              <a:gd name="connsiteX70" fmla="*/ 5817476 w 10925504"/>
              <a:gd name="connsiteY70" fmla="*/ 1072055 h 1229710"/>
              <a:gd name="connsiteX71" fmla="*/ 3831021 w 10925504"/>
              <a:gd name="connsiteY71" fmla="*/ 1103586 h 1229710"/>
              <a:gd name="connsiteX72" fmla="*/ 3641835 w 10925504"/>
              <a:gd name="connsiteY72" fmla="*/ 1135117 h 1229710"/>
              <a:gd name="connsiteX73" fmla="*/ 3578773 w 10925504"/>
              <a:gd name="connsiteY73" fmla="*/ 1150883 h 1229710"/>
              <a:gd name="connsiteX74" fmla="*/ 3452649 w 10925504"/>
              <a:gd name="connsiteY74" fmla="*/ 1166648 h 1229710"/>
              <a:gd name="connsiteX75" fmla="*/ 3026980 w 10925504"/>
              <a:gd name="connsiteY75" fmla="*/ 1150883 h 1229710"/>
              <a:gd name="connsiteX76" fmla="*/ 2900855 w 10925504"/>
              <a:gd name="connsiteY76" fmla="*/ 1119352 h 1229710"/>
              <a:gd name="connsiteX77" fmla="*/ 2853559 w 10925504"/>
              <a:gd name="connsiteY77" fmla="*/ 1087821 h 1229710"/>
              <a:gd name="connsiteX78" fmla="*/ 2412124 w 10925504"/>
              <a:gd name="connsiteY78" fmla="*/ 1103586 h 1229710"/>
              <a:gd name="connsiteX79" fmla="*/ 2333297 w 10925504"/>
              <a:gd name="connsiteY79" fmla="*/ 1119352 h 1229710"/>
              <a:gd name="connsiteX80" fmla="*/ 2191407 w 10925504"/>
              <a:gd name="connsiteY80" fmla="*/ 1135117 h 1229710"/>
              <a:gd name="connsiteX81" fmla="*/ 1576552 w 10925504"/>
              <a:gd name="connsiteY81" fmla="*/ 1150883 h 1229710"/>
              <a:gd name="connsiteX82" fmla="*/ 1434662 w 10925504"/>
              <a:gd name="connsiteY82" fmla="*/ 1198179 h 1229710"/>
              <a:gd name="connsiteX83" fmla="*/ 1308538 w 10925504"/>
              <a:gd name="connsiteY83" fmla="*/ 1229710 h 1229710"/>
              <a:gd name="connsiteX84" fmla="*/ 1072055 w 10925504"/>
              <a:gd name="connsiteY84" fmla="*/ 1213945 h 1229710"/>
              <a:gd name="connsiteX85" fmla="*/ 867104 w 10925504"/>
              <a:gd name="connsiteY85" fmla="*/ 1150883 h 1229710"/>
              <a:gd name="connsiteX86" fmla="*/ 630621 w 10925504"/>
              <a:gd name="connsiteY86" fmla="*/ 1119352 h 1229710"/>
              <a:gd name="connsiteX87" fmla="*/ 252249 w 10925504"/>
              <a:gd name="connsiteY87" fmla="*/ 1135117 h 1229710"/>
              <a:gd name="connsiteX88" fmla="*/ 126124 w 10925504"/>
              <a:gd name="connsiteY88" fmla="*/ 1166648 h 1229710"/>
              <a:gd name="connsiteX89" fmla="*/ 63062 w 10925504"/>
              <a:gd name="connsiteY89" fmla="*/ 1198179 h 1229710"/>
              <a:gd name="connsiteX90" fmla="*/ 15766 w 10925504"/>
              <a:gd name="connsiteY90" fmla="*/ 1213945 h 1229710"/>
              <a:gd name="connsiteX91" fmla="*/ 0 w 10925504"/>
              <a:gd name="connsiteY91" fmla="*/ 1166648 h 1229710"/>
              <a:gd name="connsiteX92" fmla="*/ 15766 w 10925504"/>
              <a:gd name="connsiteY92" fmla="*/ 914400 h 1229710"/>
              <a:gd name="connsiteX93" fmla="*/ 47297 w 10925504"/>
              <a:gd name="connsiteY93" fmla="*/ 788276 h 1229710"/>
              <a:gd name="connsiteX94" fmla="*/ 63062 w 10925504"/>
              <a:gd name="connsiteY94" fmla="*/ 725214 h 1229710"/>
              <a:gd name="connsiteX95" fmla="*/ 78828 w 10925504"/>
              <a:gd name="connsiteY95" fmla="*/ 677917 h 1229710"/>
              <a:gd name="connsiteX96" fmla="*/ 110359 w 10925504"/>
              <a:gd name="connsiteY96" fmla="*/ 504497 h 1229710"/>
              <a:gd name="connsiteX97" fmla="*/ 126124 w 10925504"/>
              <a:gd name="connsiteY97" fmla="*/ 315310 h 1229710"/>
              <a:gd name="connsiteX98" fmla="*/ 677918 w 10925504"/>
              <a:gd name="connsiteY98" fmla="*/ 268014 h 1229710"/>
              <a:gd name="connsiteX99" fmla="*/ 614855 w 10925504"/>
              <a:gd name="connsiteY99" fmla="*/ 252248 h 122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0925504" h="1229710">
                <a:moveTo>
                  <a:pt x="614855" y="252248"/>
                </a:moveTo>
                <a:lnTo>
                  <a:pt x="614855" y="252248"/>
                </a:lnTo>
                <a:lnTo>
                  <a:pt x="804042" y="283779"/>
                </a:lnTo>
                <a:cubicBezTo>
                  <a:pt x="830430" y="288436"/>
                  <a:pt x="856505" y="294752"/>
                  <a:pt x="882869" y="299545"/>
                </a:cubicBezTo>
                <a:cubicBezTo>
                  <a:pt x="914319" y="305263"/>
                  <a:pt x="945931" y="310055"/>
                  <a:pt x="977462" y="315310"/>
                </a:cubicBezTo>
                <a:cubicBezTo>
                  <a:pt x="1093076" y="310055"/>
                  <a:pt x="1208939" y="308774"/>
                  <a:pt x="1324304" y="299545"/>
                </a:cubicBezTo>
                <a:cubicBezTo>
                  <a:pt x="1371476" y="295771"/>
                  <a:pt x="1378410" y="272491"/>
                  <a:pt x="1418897" y="252248"/>
                </a:cubicBezTo>
                <a:cubicBezTo>
                  <a:pt x="1433761" y="244816"/>
                  <a:pt x="1450428" y="241738"/>
                  <a:pt x="1466193" y="236483"/>
                </a:cubicBezTo>
                <a:cubicBezTo>
                  <a:pt x="1597572" y="241738"/>
                  <a:pt x="1730330" y="232551"/>
                  <a:pt x="1860331" y="252248"/>
                </a:cubicBezTo>
                <a:cubicBezTo>
                  <a:pt x="1906804" y="259289"/>
                  <a:pt x="1986455" y="315310"/>
                  <a:pt x="1986455" y="315310"/>
                </a:cubicBezTo>
                <a:cubicBezTo>
                  <a:pt x="2065283" y="310055"/>
                  <a:pt x="2144902" y="311866"/>
                  <a:pt x="2222938" y="299545"/>
                </a:cubicBezTo>
                <a:cubicBezTo>
                  <a:pt x="2246152" y="295880"/>
                  <a:pt x="2263995" y="276266"/>
                  <a:pt x="2286000" y="268014"/>
                </a:cubicBezTo>
                <a:cubicBezTo>
                  <a:pt x="2306288" y="260406"/>
                  <a:pt x="2328228" y="258201"/>
                  <a:pt x="2349062" y="252248"/>
                </a:cubicBezTo>
                <a:cubicBezTo>
                  <a:pt x="2365041" y="247683"/>
                  <a:pt x="2380237" y="240514"/>
                  <a:pt x="2396359" y="236483"/>
                </a:cubicBezTo>
                <a:lnTo>
                  <a:pt x="2522483" y="204952"/>
                </a:lnTo>
                <a:cubicBezTo>
                  <a:pt x="3142225" y="231896"/>
                  <a:pt x="2965750" y="231403"/>
                  <a:pt x="3878318" y="204952"/>
                </a:cubicBezTo>
                <a:cubicBezTo>
                  <a:pt x="3910271" y="204026"/>
                  <a:pt x="3941266" y="193707"/>
                  <a:pt x="3972911" y="189186"/>
                </a:cubicBezTo>
                <a:cubicBezTo>
                  <a:pt x="4014854" y="183194"/>
                  <a:pt x="4056994" y="178676"/>
                  <a:pt x="4099035" y="173421"/>
                </a:cubicBezTo>
                <a:cubicBezTo>
                  <a:pt x="4269336" y="116652"/>
                  <a:pt x="4105041" y="166576"/>
                  <a:pt x="4524704" y="141890"/>
                </a:cubicBezTo>
                <a:cubicBezTo>
                  <a:pt x="4577427" y="138789"/>
                  <a:pt x="4629762" y="130906"/>
                  <a:pt x="4682359" y="126124"/>
                </a:cubicBezTo>
                <a:lnTo>
                  <a:pt x="4871545" y="110359"/>
                </a:lnTo>
                <a:cubicBezTo>
                  <a:pt x="4924097" y="99849"/>
                  <a:pt x="4975874" y="84161"/>
                  <a:pt x="5029200" y="78828"/>
                </a:cubicBezTo>
                <a:cubicBezTo>
                  <a:pt x="5223830" y="59364"/>
                  <a:pt x="5134572" y="70531"/>
                  <a:pt x="5297214" y="47297"/>
                </a:cubicBezTo>
                <a:lnTo>
                  <a:pt x="5817476" y="63062"/>
                </a:lnTo>
                <a:cubicBezTo>
                  <a:pt x="5891169" y="66198"/>
                  <a:pt x="5964433" y="78828"/>
                  <a:pt x="6038193" y="78828"/>
                </a:cubicBezTo>
                <a:cubicBezTo>
                  <a:pt x="6332530" y="78828"/>
                  <a:pt x="6626772" y="68317"/>
                  <a:pt x="6921062" y="63062"/>
                </a:cubicBezTo>
                <a:cubicBezTo>
                  <a:pt x="6963104" y="52552"/>
                  <a:pt x="7004693" y="40030"/>
                  <a:pt x="7047187" y="31531"/>
                </a:cubicBezTo>
                <a:lnTo>
                  <a:pt x="7204842" y="0"/>
                </a:lnTo>
                <a:lnTo>
                  <a:pt x="8008883" y="15766"/>
                </a:lnTo>
                <a:cubicBezTo>
                  <a:pt x="8072132" y="17774"/>
                  <a:pt x="8134814" y="29724"/>
                  <a:pt x="8198069" y="31531"/>
                </a:cubicBezTo>
                <a:cubicBezTo>
                  <a:pt x="8502790" y="40237"/>
                  <a:pt x="8807691" y="40881"/>
                  <a:pt x="9112469" y="47297"/>
                </a:cubicBezTo>
                <a:lnTo>
                  <a:pt x="9695793" y="63062"/>
                </a:lnTo>
                <a:cubicBezTo>
                  <a:pt x="10095186" y="57807"/>
                  <a:pt x="10494676" y="37059"/>
                  <a:pt x="10893973" y="47297"/>
                </a:cubicBezTo>
                <a:cubicBezTo>
                  <a:pt x="10912914" y="47783"/>
                  <a:pt x="10925504" y="75645"/>
                  <a:pt x="10925504" y="94593"/>
                </a:cubicBezTo>
                <a:cubicBezTo>
                  <a:pt x="10925504" y="122893"/>
                  <a:pt x="10902922" y="146573"/>
                  <a:pt x="10893973" y="173421"/>
                </a:cubicBezTo>
                <a:cubicBezTo>
                  <a:pt x="10873976" y="233412"/>
                  <a:pt x="10885213" y="230647"/>
                  <a:pt x="10862442" y="283779"/>
                </a:cubicBezTo>
                <a:cubicBezTo>
                  <a:pt x="10853184" y="305381"/>
                  <a:pt x="10841421" y="325820"/>
                  <a:pt x="10830911" y="346841"/>
                </a:cubicBezTo>
                <a:cubicBezTo>
                  <a:pt x="10820076" y="401013"/>
                  <a:pt x="10814220" y="436790"/>
                  <a:pt x="10799380" y="488731"/>
                </a:cubicBezTo>
                <a:cubicBezTo>
                  <a:pt x="10794815" y="504710"/>
                  <a:pt x="10788869" y="520262"/>
                  <a:pt x="10783614" y="536028"/>
                </a:cubicBezTo>
                <a:cubicBezTo>
                  <a:pt x="10778359" y="609600"/>
                  <a:pt x="10771627" y="683082"/>
                  <a:pt x="10767849" y="756745"/>
                </a:cubicBezTo>
                <a:cubicBezTo>
                  <a:pt x="10761115" y="888057"/>
                  <a:pt x="10773699" y="1021188"/>
                  <a:pt x="10752083" y="1150883"/>
                </a:cubicBezTo>
                <a:cubicBezTo>
                  <a:pt x="10749351" y="1167275"/>
                  <a:pt x="10720820" y="1139490"/>
                  <a:pt x="10704787" y="1135117"/>
                </a:cubicBezTo>
                <a:cubicBezTo>
                  <a:pt x="10662978" y="1123715"/>
                  <a:pt x="10621156" y="1112085"/>
                  <a:pt x="10578662" y="1103586"/>
                </a:cubicBezTo>
                <a:cubicBezTo>
                  <a:pt x="10513764" y="1090607"/>
                  <a:pt x="10456514" y="1077642"/>
                  <a:pt x="10389476" y="1072055"/>
                </a:cubicBezTo>
                <a:cubicBezTo>
                  <a:pt x="10300293" y="1064623"/>
                  <a:pt x="10210691" y="1063154"/>
                  <a:pt x="10121462" y="1056290"/>
                </a:cubicBezTo>
                <a:cubicBezTo>
                  <a:pt x="10050947" y="1050866"/>
                  <a:pt x="9942108" y="1035974"/>
                  <a:pt x="9869214" y="1024759"/>
                </a:cubicBezTo>
                <a:cubicBezTo>
                  <a:pt x="9837620" y="1019898"/>
                  <a:pt x="9805633" y="1016746"/>
                  <a:pt x="9774621" y="1008993"/>
                </a:cubicBezTo>
                <a:cubicBezTo>
                  <a:pt x="9742377" y="1000932"/>
                  <a:pt x="9712093" y="986207"/>
                  <a:pt x="9680028" y="977462"/>
                </a:cubicBezTo>
                <a:cubicBezTo>
                  <a:pt x="9654176" y="970412"/>
                  <a:pt x="9627358" y="967510"/>
                  <a:pt x="9601200" y="961697"/>
                </a:cubicBezTo>
                <a:cubicBezTo>
                  <a:pt x="9580048" y="956997"/>
                  <a:pt x="9559159" y="951186"/>
                  <a:pt x="9538138" y="945931"/>
                </a:cubicBezTo>
                <a:cubicBezTo>
                  <a:pt x="9522373" y="935421"/>
                  <a:pt x="9509790" y="914400"/>
                  <a:pt x="9490842" y="914400"/>
                </a:cubicBezTo>
                <a:cubicBezTo>
                  <a:pt x="9425230" y="914400"/>
                  <a:pt x="9389718" y="958618"/>
                  <a:pt x="9333187" y="977462"/>
                </a:cubicBezTo>
                <a:cubicBezTo>
                  <a:pt x="9307766" y="985936"/>
                  <a:pt x="9280635" y="987973"/>
                  <a:pt x="9254359" y="993228"/>
                </a:cubicBezTo>
                <a:cubicBezTo>
                  <a:pt x="9207062" y="987973"/>
                  <a:pt x="9159503" y="984698"/>
                  <a:pt x="9112469" y="977462"/>
                </a:cubicBezTo>
                <a:cubicBezTo>
                  <a:pt x="9091053" y="974167"/>
                  <a:pt x="9070559" y="966397"/>
                  <a:pt x="9049407" y="961697"/>
                </a:cubicBezTo>
                <a:cubicBezTo>
                  <a:pt x="9023249" y="955884"/>
                  <a:pt x="8996856" y="951186"/>
                  <a:pt x="8970580" y="945931"/>
                </a:cubicBezTo>
                <a:lnTo>
                  <a:pt x="8513380" y="961697"/>
                </a:lnTo>
                <a:cubicBezTo>
                  <a:pt x="8439700" y="965124"/>
                  <a:pt x="8366119" y="970784"/>
                  <a:pt x="8292662" y="977462"/>
                </a:cubicBezTo>
                <a:cubicBezTo>
                  <a:pt x="8250467" y="981298"/>
                  <a:pt x="8208865" y="991347"/>
                  <a:pt x="8166538" y="993228"/>
                </a:cubicBezTo>
                <a:cubicBezTo>
                  <a:pt x="7972217" y="1001864"/>
                  <a:pt x="7777655" y="1003738"/>
                  <a:pt x="7583214" y="1008993"/>
                </a:cubicBezTo>
                <a:cubicBezTo>
                  <a:pt x="7510113" y="1015639"/>
                  <a:pt x="7379341" y="1024543"/>
                  <a:pt x="7299435" y="1040524"/>
                </a:cubicBezTo>
                <a:cubicBezTo>
                  <a:pt x="7283139" y="1043783"/>
                  <a:pt x="7267904" y="1051035"/>
                  <a:pt x="7252138" y="1056290"/>
                </a:cubicBezTo>
                <a:cubicBezTo>
                  <a:pt x="6736517" y="1032852"/>
                  <a:pt x="7045121" y="1069845"/>
                  <a:pt x="6842235" y="1024759"/>
                </a:cubicBezTo>
                <a:cubicBezTo>
                  <a:pt x="6816077" y="1018946"/>
                  <a:pt x="6789073" y="1016693"/>
                  <a:pt x="6763407" y="1008993"/>
                </a:cubicBezTo>
                <a:cubicBezTo>
                  <a:pt x="6736301" y="1000861"/>
                  <a:pt x="6711628" y="985785"/>
                  <a:pt x="6684580" y="977462"/>
                </a:cubicBezTo>
                <a:cubicBezTo>
                  <a:pt x="6643161" y="964718"/>
                  <a:pt x="6558455" y="945931"/>
                  <a:pt x="6558455" y="945931"/>
                </a:cubicBezTo>
                <a:cubicBezTo>
                  <a:pt x="6526924" y="951186"/>
                  <a:pt x="6495067" y="954763"/>
                  <a:pt x="6463862" y="961697"/>
                </a:cubicBezTo>
                <a:cubicBezTo>
                  <a:pt x="6412667" y="973074"/>
                  <a:pt x="6405412" y="986747"/>
                  <a:pt x="6353504" y="1008993"/>
                </a:cubicBezTo>
                <a:cubicBezTo>
                  <a:pt x="6313197" y="1026268"/>
                  <a:pt x="6270243" y="1032731"/>
                  <a:pt x="6227380" y="1040524"/>
                </a:cubicBezTo>
                <a:cubicBezTo>
                  <a:pt x="6195930" y="1046242"/>
                  <a:pt x="6164659" y="1053838"/>
                  <a:pt x="6132787" y="1056290"/>
                </a:cubicBezTo>
                <a:cubicBezTo>
                  <a:pt x="6027862" y="1064361"/>
                  <a:pt x="5922558" y="1066375"/>
                  <a:pt x="5817476" y="1072055"/>
                </a:cubicBezTo>
                <a:cubicBezTo>
                  <a:pt x="4888323" y="1122279"/>
                  <a:pt x="6210489" y="1081757"/>
                  <a:pt x="3831021" y="1103586"/>
                </a:cubicBezTo>
                <a:cubicBezTo>
                  <a:pt x="3689107" y="1139066"/>
                  <a:pt x="3863272" y="1098211"/>
                  <a:pt x="3641835" y="1135117"/>
                </a:cubicBezTo>
                <a:cubicBezTo>
                  <a:pt x="3620462" y="1138679"/>
                  <a:pt x="3600146" y="1147321"/>
                  <a:pt x="3578773" y="1150883"/>
                </a:cubicBezTo>
                <a:cubicBezTo>
                  <a:pt x="3536981" y="1157848"/>
                  <a:pt x="3494690" y="1161393"/>
                  <a:pt x="3452649" y="1166648"/>
                </a:cubicBezTo>
                <a:cubicBezTo>
                  <a:pt x="3310759" y="1161393"/>
                  <a:pt x="3168448" y="1163009"/>
                  <a:pt x="3026980" y="1150883"/>
                </a:cubicBezTo>
                <a:cubicBezTo>
                  <a:pt x="2983803" y="1147182"/>
                  <a:pt x="2900855" y="1119352"/>
                  <a:pt x="2900855" y="1119352"/>
                </a:cubicBezTo>
                <a:cubicBezTo>
                  <a:pt x="2885090" y="1108842"/>
                  <a:pt x="2872497" y="1088432"/>
                  <a:pt x="2853559" y="1087821"/>
                </a:cubicBezTo>
                <a:cubicBezTo>
                  <a:pt x="2706397" y="1083074"/>
                  <a:pt x="2559093" y="1094679"/>
                  <a:pt x="2412124" y="1103586"/>
                </a:cubicBezTo>
                <a:cubicBezTo>
                  <a:pt x="2385377" y="1105207"/>
                  <a:pt x="2359824" y="1115562"/>
                  <a:pt x="2333297" y="1119352"/>
                </a:cubicBezTo>
                <a:cubicBezTo>
                  <a:pt x="2286188" y="1126082"/>
                  <a:pt x="2238953" y="1133136"/>
                  <a:pt x="2191407" y="1135117"/>
                </a:cubicBezTo>
                <a:cubicBezTo>
                  <a:pt x="1986566" y="1143652"/>
                  <a:pt x="1781504" y="1145628"/>
                  <a:pt x="1576552" y="1150883"/>
                </a:cubicBezTo>
                <a:cubicBezTo>
                  <a:pt x="1350649" y="1196062"/>
                  <a:pt x="1630472" y="1132909"/>
                  <a:pt x="1434662" y="1198179"/>
                </a:cubicBezTo>
                <a:cubicBezTo>
                  <a:pt x="1393551" y="1211883"/>
                  <a:pt x="1308538" y="1229710"/>
                  <a:pt x="1308538" y="1229710"/>
                </a:cubicBezTo>
                <a:cubicBezTo>
                  <a:pt x="1229710" y="1224455"/>
                  <a:pt x="1150394" y="1224163"/>
                  <a:pt x="1072055" y="1213945"/>
                </a:cubicBezTo>
                <a:cubicBezTo>
                  <a:pt x="884455" y="1189476"/>
                  <a:pt x="1008384" y="1189415"/>
                  <a:pt x="867104" y="1150883"/>
                </a:cubicBezTo>
                <a:cubicBezTo>
                  <a:pt x="818446" y="1137613"/>
                  <a:pt x="666018" y="1123285"/>
                  <a:pt x="630621" y="1119352"/>
                </a:cubicBezTo>
                <a:cubicBezTo>
                  <a:pt x="504497" y="1124607"/>
                  <a:pt x="377931" y="1123334"/>
                  <a:pt x="252249" y="1135117"/>
                </a:cubicBezTo>
                <a:cubicBezTo>
                  <a:pt x="209103" y="1139162"/>
                  <a:pt x="126124" y="1166648"/>
                  <a:pt x="126124" y="1166648"/>
                </a:cubicBezTo>
                <a:cubicBezTo>
                  <a:pt x="105103" y="1177158"/>
                  <a:pt x="84664" y="1188921"/>
                  <a:pt x="63062" y="1198179"/>
                </a:cubicBezTo>
                <a:cubicBezTo>
                  <a:pt x="47788" y="1204725"/>
                  <a:pt x="30630" y="1221377"/>
                  <a:pt x="15766" y="1213945"/>
                </a:cubicBezTo>
                <a:cubicBezTo>
                  <a:pt x="902" y="1206513"/>
                  <a:pt x="5255" y="1182414"/>
                  <a:pt x="0" y="1166648"/>
                </a:cubicBezTo>
                <a:cubicBezTo>
                  <a:pt x="5255" y="1082565"/>
                  <a:pt x="5316" y="997996"/>
                  <a:pt x="15766" y="914400"/>
                </a:cubicBezTo>
                <a:cubicBezTo>
                  <a:pt x="21141" y="871399"/>
                  <a:pt x="36787" y="830317"/>
                  <a:pt x="47297" y="788276"/>
                </a:cubicBezTo>
                <a:cubicBezTo>
                  <a:pt x="52552" y="767255"/>
                  <a:pt x="56210" y="745770"/>
                  <a:pt x="63062" y="725214"/>
                </a:cubicBezTo>
                <a:cubicBezTo>
                  <a:pt x="68317" y="709448"/>
                  <a:pt x="74797" y="694039"/>
                  <a:pt x="78828" y="677917"/>
                </a:cubicBezTo>
                <a:cubicBezTo>
                  <a:pt x="89842" y="633859"/>
                  <a:pt x="103333" y="546651"/>
                  <a:pt x="110359" y="504497"/>
                </a:cubicBezTo>
                <a:cubicBezTo>
                  <a:pt x="115614" y="441435"/>
                  <a:pt x="67146" y="338246"/>
                  <a:pt x="126124" y="315310"/>
                </a:cubicBezTo>
                <a:cubicBezTo>
                  <a:pt x="683164" y="98683"/>
                  <a:pt x="677918" y="473282"/>
                  <a:pt x="677918" y="268014"/>
                </a:cubicBezTo>
                <a:lnTo>
                  <a:pt x="614855" y="25224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paper-1074136_128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0" y="-1371600"/>
            <a:ext cx="12192000" cy="8724901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-762000" y="2902338"/>
            <a:ext cx="10925504" cy="1229710"/>
          </a:xfrm>
          <a:custGeom>
            <a:avLst/>
            <a:gdLst>
              <a:gd name="connsiteX0" fmla="*/ 614855 w 10925504"/>
              <a:gd name="connsiteY0" fmla="*/ 252248 h 1229710"/>
              <a:gd name="connsiteX1" fmla="*/ 614855 w 10925504"/>
              <a:gd name="connsiteY1" fmla="*/ 252248 h 1229710"/>
              <a:gd name="connsiteX2" fmla="*/ 804042 w 10925504"/>
              <a:gd name="connsiteY2" fmla="*/ 283779 h 1229710"/>
              <a:gd name="connsiteX3" fmla="*/ 882869 w 10925504"/>
              <a:gd name="connsiteY3" fmla="*/ 299545 h 1229710"/>
              <a:gd name="connsiteX4" fmla="*/ 977462 w 10925504"/>
              <a:gd name="connsiteY4" fmla="*/ 315310 h 1229710"/>
              <a:gd name="connsiteX5" fmla="*/ 1324304 w 10925504"/>
              <a:gd name="connsiteY5" fmla="*/ 299545 h 1229710"/>
              <a:gd name="connsiteX6" fmla="*/ 1418897 w 10925504"/>
              <a:gd name="connsiteY6" fmla="*/ 252248 h 1229710"/>
              <a:gd name="connsiteX7" fmla="*/ 1466193 w 10925504"/>
              <a:gd name="connsiteY7" fmla="*/ 236483 h 1229710"/>
              <a:gd name="connsiteX8" fmla="*/ 1860331 w 10925504"/>
              <a:gd name="connsiteY8" fmla="*/ 252248 h 1229710"/>
              <a:gd name="connsiteX9" fmla="*/ 1986455 w 10925504"/>
              <a:gd name="connsiteY9" fmla="*/ 315310 h 1229710"/>
              <a:gd name="connsiteX10" fmla="*/ 2222938 w 10925504"/>
              <a:gd name="connsiteY10" fmla="*/ 299545 h 1229710"/>
              <a:gd name="connsiteX11" fmla="*/ 2286000 w 10925504"/>
              <a:gd name="connsiteY11" fmla="*/ 268014 h 1229710"/>
              <a:gd name="connsiteX12" fmla="*/ 2349062 w 10925504"/>
              <a:gd name="connsiteY12" fmla="*/ 252248 h 1229710"/>
              <a:gd name="connsiteX13" fmla="*/ 2396359 w 10925504"/>
              <a:gd name="connsiteY13" fmla="*/ 236483 h 1229710"/>
              <a:gd name="connsiteX14" fmla="*/ 2522483 w 10925504"/>
              <a:gd name="connsiteY14" fmla="*/ 204952 h 1229710"/>
              <a:gd name="connsiteX15" fmla="*/ 3878318 w 10925504"/>
              <a:gd name="connsiteY15" fmla="*/ 204952 h 1229710"/>
              <a:gd name="connsiteX16" fmla="*/ 3972911 w 10925504"/>
              <a:gd name="connsiteY16" fmla="*/ 189186 h 1229710"/>
              <a:gd name="connsiteX17" fmla="*/ 4099035 w 10925504"/>
              <a:gd name="connsiteY17" fmla="*/ 173421 h 1229710"/>
              <a:gd name="connsiteX18" fmla="*/ 4524704 w 10925504"/>
              <a:gd name="connsiteY18" fmla="*/ 141890 h 1229710"/>
              <a:gd name="connsiteX19" fmla="*/ 4682359 w 10925504"/>
              <a:gd name="connsiteY19" fmla="*/ 126124 h 1229710"/>
              <a:gd name="connsiteX20" fmla="*/ 4871545 w 10925504"/>
              <a:gd name="connsiteY20" fmla="*/ 110359 h 1229710"/>
              <a:gd name="connsiteX21" fmla="*/ 5029200 w 10925504"/>
              <a:gd name="connsiteY21" fmla="*/ 78828 h 1229710"/>
              <a:gd name="connsiteX22" fmla="*/ 5297214 w 10925504"/>
              <a:gd name="connsiteY22" fmla="*/ 47297 h 1229710"/>
              <a:gd name="connsiteX23" fmla="*/ 5817476 w 10925504"/>
              <a:gd name="connsiteY23" fmla="*/ 63062 h 1229710"/>
              <a:gd name="connsiteX24" fmla="*/ 6038193 w 10925504"/>
              <a:gd name="connsiteY24" fmla="*/ 78828 h 1229710"/>
              <a:gd name="connsiteX25" fmla="*/ 6921062 w 10925504"/>
              <a:gd name="connsiteY25" fmla="*/ 63062 h 1229710"/>
              <a:gd name="connsiteX26" fmla="*/ 7047187 w 10925504"/>
              <a:gd name="connsiteY26" fmla="*/ 31531 h 1229710"/>
              <a:gd name="connsiteX27" fmla="*/ 7204842 w 10925504"/>
              <a:gd name="connsiteY27" fmla="*/ 0 h 1229710"/>
              <a:gd name="connsiteX28" fmla="*/ 8008883 w 10925504"/>
              <a:gd name="connsiteY28" fmla="*/ 15766 h 1229710"/>
              <a:gd name="connsiteX29" fmla="*/ 8198069 w 10925504"/>
              <a:gd name="connsiteY29" fmla="*/ 31531 h 1229710"/>
              <a:gd name="connsiteX30" fmla="*/ 9112469 w 10925504"/>
              <a:gd name="connsiteY30" fmla="*/ 47297 h 1229710"/>
              <a:gd name="connsiteX31" fmla="*/ 9695793 w 10925504"/>
              <a:gd name="connsiteY31" fmla="*/ 63062 h 1229710"/>
              <a:gd name="connsiteX32" fmla="*/ 10893973 w 10925504"/>
              <a:gd name="connsiteY32" fmla="*/ 47297 h 1229710"/>
              <a:gd name="connsiteX33" fmla="*/ 10925504 w 10925504"/>
              <a:gd name="connsiteY33" fmla="*/ 94593 h 1229710"/>
              <a:gd name="connsiteX34" fmla="*/ 10893973 w 10925504"/>
              <a:gd name="connsiteY34" fmla="*/ 173421 h 1229710"/>
              <a:gd name="connsiteX35" fmla="*/ 10862442 w 10925504"/>
              <a:gd name="connsiteY35" fmla="*/ 283779 h 1229710"/>
              <a:gd name="connsiteX36" fmla="*/ 10830911 w 10925504"/>
              <a:gd name="connsiteY36" fmla="*/ 346841 h 1229710"/>
              <a:gd name="connsiteX37" fmla="*/ 10799380 w 10925504"/>
              <a:gd name="connsiteY37" fmla="*/ 488731 h 1229710"/>
              <a:gd name="connsiteX38" fmla="*/ 10783614 w 10925504"/>
              <a:gd name="connsiteY38" fmla="*/ 536028 h 1229710"/>
              <a:gd name="connsiteX39" fmla="*/ 10767849 w 10925504"/>
              <a:gd name="connsiteY39" fmla="*/ 756745 h 1229710"/>
              <a:gd name="connsiteX40" fmla="*/ 10752083 w 10925504"/>
              <a:gd name="connsiteY40" fmla="*/ 1150883 h 1229710"/>
              <a:gd name="connsiteX41" fmla="*/ 10704787 w 10925504"/>
              <a:gd name="connsiteY41" fmla="*/ 1135117 h 1229710"/>
              <a:gd name="connsiteX42" fmla="*/ 10578662 w 10925504"/>
              <a:gd name="connsiteY42" fmla="*/ 1103586 h 1229710"/>
              <a:gd name="connsiteX43" fmla="*/ 10389476 w 10925504"/>
              <a:gd name="connsiteY43" fmla="*/ 1072055 h 1229710"/>
              <a:gd name="connsiteX44" fmla="*/ 10121462 w 10925504"/>
              <a:gd name="connsiteY44" fmla="*/ 1056290 h 1229710"/>
              <a:gd name="connsiteX45" fmla="*/ 9869214 w 10925504"/>
              <a:gd name="connsiteY45" fmla="*/ 1024759 h 1229710"/>
              <a:gd name="connsiteX46" fmla="*/ 9774621 w 10925504"/>
              <a:gd name="connsiteY46" fmla="*/ 1008993 h 1229710"/>
              <a:gd name="connsiteX47" fmla="*/ 9680028 w 10925504"/>
              <a:gd name="connsiteY47" fmla="*/ 977462 h 1229710"/>
              <a:gd name="connsiteX48" fmla="*/ 9601200 w 10925504"/>
              <a:gd name="connsiteY48" fmla="*/ 961697 h 1229710"/>
              <a:gd name="connsiteX49" fmla="*/ 9538138 w 10925504"/>
              <a:gd name="connsiteY49" fmla="*/ 945931 h 1229710"/>
              <a:gd name="connsiteX50" fmla="*/ 9490842 w 10925504"/>
              <a:gd name="connsiteY50" fmla="*/ 914400 h 1229710"/>
              <a:gd name="connsiteX51" fmla="*/ 9333187 w 10925504"/>
              <a:gd name="connsiteY51" fmla="*/ 977462 h 1229710"/>
              <a:gd name="connsiteX52" fmla="*/ 9254359 w 10925504"/>
              <a:gd name="connsiteY52" fmla="*/ 993228 h 1229710"/>
              <a:gd name="connsiteX53" fmla="*/ 9112469 w 10925504"/>
              <a:gd name="connsiteY53" fmla="*/ 977462 h 1229710"/>
              <a:gd name="connsiteX54" fmla="*/ 9049407 w 10925504"/>
              <a:gd name="connsiteY54" fmla="*/ 961697 h 1229710"/>
              <a:gd name="connsiteX55" fmla="*/ 8970580 w 10925504"/>
              <a:gd name="connsiteY55" fmla="*/ 945931 h 1229710"/>
              <a:gd name="connsiteX56" fmla="*/ 8513380 w 10925504"/>
              <a:gd name="connsiteY56" fmla="*/ 961697 h 1229710"/>
              <a:gd name="connsiteX57" fmla="*/ 8292662 w 10925504"/>
              <a:gd name="connsiteY57" fmla="*/ 977462 h 1229710"/>
              <a:gd name="connsiteX58" fmla="*/ 8166538 w 10925504"/>
              <a:gd name="connsiteY58" fmla="*/ 993228 h 1229710"/>
              <a:gd name="connsiteX59" fmla="*/ 7583214 w 10925504"/>
              <a:gd name="connsiteY59" fmla="*/ 1008993 h 1229710"/>
              <a:gd name="connsiteX60" fmla="*/ 7299435 w 10925504"/>
              <a:gd name="connsiteY60" fmla="*/ 1040524 h 1229710"/>
              <a:gd name="connsiteX61" fmla="*/ 7252138 w 10925504"/>
              <a:gd name="connsiteY61" fmla="*/ 1056290 h 1229710"/>
              <a:gd name="connsiteX62" fmla="*/ 6842235 w 10925504"/>
              <a:gd name="connsiteY62" fmla="*/ 1024759 h 1229710"/>
              <a:gd name="connsiteX63" fmla="*/ 6763407 w 10925504"/>
              <a:gd name="connsiteY63" fmla="*/ 1008993 h 1229710"/>
              <a:gd name="connsiteX64" fmla="*/ 6684580 w 10925504"/>
              <a:gd name="connsiteY64" fmla="*/ 977462 h 1229710"/>
              <a:gd name="connsiteX65" fmla="*/ 6558455 w 10925504"/>
              <a:gd name="connsiteY65" fmla="*/ 945931 h 1229710"/>
              <a:gd name="connsiteX66" fmla="*/ 6463862 w 10925504"/>
              <a:gd name="connsiteY66" fmla="*/ 961697 h 1229710"/>
              <a:gd name="connsiteX67" fmla="*/ 6353504 w 10925504"/>
              <a:gd name="connsiteY67" fmla="*/ 1008993 h 1229710"/>
              <a:gd name="connsiteX68" fmla="*/ 6227380 w 10925504"/>
              <a:gd name="connsiteY68" fmla="*/ 1040524 h 1229710"/>
              <a:gd name="connsiteX69" fmla="*/ 6132787 w 10925504"/>
              <a:gd name="connsiteY69" fmla="*/ 1056290 h 1229710"/>
              <a:gd name="connsiteX70" fmla="*/ 5817476 w 10925504"/>
              <a:gd name="connsiteY70" fmla="*/ 1072055 h 1229710"/>
              <a:gd name="connsiteX71" fmla="*/ 3831021 w 10925504"/>
              <a:gd name="connsiteY71" fmla="*/ 1103586 h 1229710"/>
              <a:gd name="connsiteX72" fmla="*/ 3641835 w 10925504"/>
              <a:gd name="connsiteY72" fmla="*/ 1135117 h 1229710"/>
              <a:gd name="connsiteX73" fmla="*/ 3578773 w 10925504"/>
              <a:gd name="connsiteY73" fmla="*/ 1150883 h 1229710"/>
              <a:gd name="connsiteX74" fmla="*/ 3452649 w 10925504"/>
              <a:gd name="connsiteY74" fmla="*/ 1166648 h 1229710"/>
              <a:gd name="connsiteX75" fmla="*/ 3026980 w 10925504"/>
              <a:gd name="connsiteY75" fmla="*/ 1150883 h 1229710"/>
              <a:gd name="connsiteX76" fmla="*/ 2900855 w 10925504"/>
              <a:gd name="connsiteY76" fmla="*/ 1119352 h 1229710"/>
              <a:gd name="connsiteX77" fmla="*/ 2853559 w 10925504"/>
              <a:gd name="connsiteY77" fmla="*/ 1087821 h 1229710"/>
              <a:gd name="connsiteX78" fmla="*/ 2412124 w 10925504"/>
              <a:gd name="connsiteY78" fmla="*/ 1103586 h 1229710"/>
              <a:gd name="connsiteX79" fmla="*/ 2333297 w 10925504"/>
              <a:gd name="connsiteY79" fmla="*/ 1119352 h 1229710"/>
              <a:gd name="connsiteX80" fmla="*/ 2191407 w 10925504"/>
              <a:gd name="connsiteY80" fmla="*/ 1135117 h 1229710"/>
              <a:gd name="connsiteX81" fmla="*/ 1576552 w 10925504"/>
              <a:gd name="connsiteY81" fmla="*/ 1150883 h 1229710"/>
              <a:gd name="connsiteX82" fmla="*/ 1434662 w 10925504"/>
              <a:gd name="connsiteY82" fmla="*/ 1198179 h 1229710"/>
              <a:gd name="connsiteX83" fmla="*/ 1308538 w 10925504"/>
              <a:gd name="connsiteY83" fmla="*/ 1229710 h 1229710"/>
              <a:gd name="connsiteX84" fmla="*/ 1072055 w 10925504"/>
              <a:gd name="connsiteY84" fmla="*/ 1213945 h 1229710"/>
              <a:gd name="connsiteX85" fmla="*/ 867104 w 10925504"/>
              <a:gd name="connsiteY85" fmla="*/ 1150883 h 1229710"/>
              <a:gd name="connsiteX86" fmla="*/ 630621 w 10925504"/>
              <a:gd name="connsiteY86" fmla="*/ 1119352 h 1229710"/>
              <a:gd name="connsiteX87" fmla="*/ 252249 w 10925504"/>
              <a:gd name="connsiteY87" fmla="*/ 1135117 h 1229710"/>
              <a:gd name="connsiteX88" fmla="*/ 126124 w 10925504"/>
              <a:gd name="connsiteY88" fmla="*/ 1166648 h 1229710"/>
              <a:gd name="connsiteX89" fmla="*/ 63062 w 10925504"/>
              <a:gd name="connsiteY89" fmla="*/ 1198179 h 1229710"/>
              <a:gd name="connsiteX90" fmla="*/ 15766 w 10925504"/>
              <a:gd name="connsiteY90" fmla="*/ 1213945 h 1229710"/>
              <a:gd name="connsiteX91" fmla="*/ 0 w 10925504"/>
              <a:gd name="connsiteY91" fmla="*/ 1166648 h 1229710"/>
              <a:gd name="connsiteX92" fmla="*/ 15766 w 10925504"/>
              <a:gd name="connsiteY92" fmla="*/ 914400 h 1229710"/>
              <a:gd name="connsiteX93" fmla="*/ 47297 w 10925504"/>
              <a:gd name="connsiteY93" fmla="*/ 788276 h 1229710"/>
              <a:gd name="connsiteX94" fmla="*/ 63062 w 10925504"/>
              <a:gd name="connsiteY94" fmla="*/ 725214 h 1229710"/>
              <a:gd name="connsiteX95" fmla="*/ 78828 w 10925504"/>
              <a:gd name="connsiteY95" fmla="*/ 677917 h 1229710"/>
              <a:gd name="connsiteX96" fmla="*/ 110359 w 10925504"/>
              <a:gd name="connsiteY96" fmla="*/ 504497 h 1229710"/>
              <a:gd name="connsiteX97" fmla="*/ 126124 w 10925504"/>
              <a:gd name="connsiteY97" fmla="*/ 315310 h 1229710"/>
              <a:gd name="connsiteX98" fmla="*/ 677918 w 10925504"/>
              <a:gd name="connsiteY98" fmla="*/ 268014 h 1229710"/>
              <a:gd name="connsiteX99" fmla="*/ 614855 w 10925504"/>
              <a:gd name="connsiteY99" fmla="*/ 252248 h 122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0925504" h="1229710">
                <a:moveTo>
                  <a:pt x="614855" y="252248"/>
                </a:moveTo>
                <a:lnTo>
                  <a:pt x="614855" y="252248"/>
                </a:lnTo>
                <a:lnTo>
                  <a:pt x="804042" y="283779"/>
                </a:lnTo>
                <a:cubicBezTo>
                  <a:pt x="830430" y="288436"/>
                  <a:pt x="856505" y="294752"/>
                  <a:pt x="882869" y="299545"/>
                </a:cubicBezTo>
                <a:cubicBezTo>
                  <a:pt x="914319" y="305263"/>
                  <a:pt x="945931" y="310055"/>
                  <a:pt x="977462" y="315310"/>
                </a:cubicBezTo>
                <a:cubicBezTo>
                  <a:pt x="1093076" y="310055"/>
                  <a:pt x="1208939" y="308774"/>
                  <a:pt x="1324304" y="299545"/>
                </a:cubicBezTo>
                <a:cubicBezTo>
                  <a:pt x="1371476" y="295771"/>
                  <a:pt x="1378410" y="272491"/>
                  <a:pt x="1418897" y="252248"/>
                </a:cubicBezTo>
                <a:cubicBezTo>
                  <a:pt x="1433761" y="244816"/>
                  <a:pt x="1450428" y="241738"/>
                  <a:pt x="1466193" y="236483"/>
                </a:cubicBezTo>
                <a:cubicBezTo>
                  <a:pt x="1597572" y="241738"/>
                  <a:pt x="1730330" y="232551"/>
                  <a:pt x="1860331" y="252248"/>
                </a:cubicBezTo>
                <a:cubicBezTo>
                  <a:pt x="1906804" y="259289"/>
                  <a:pt x="1986455" y="315310"/>
                  <a:pt x="1986455" y="315310"/>
                </a:cubicBezTo>
                <a:cubicBezTo>
                  <a:pt x="2065283" y="310055"/>
                  <a:pt x="2144902" y="311866"/>
                  <a:pt x="2222938" y="299545"/>
                </a:cubicBezTo>
                <a:cubicBezTo>
                  <a:pt x="2246152" y="295880"/>
                  <a:pt x="2263995" y="276266"/>
                  <a:pt x="2286000" y="268014"/>
                </a:cubicBezTo>
                <a:cubicBezTo>
                  <a:pt x="2306288" y="260406"/>
                  <a:pt x="2328228" y="258201"/>
                  <a:pt x="2349062" y="252248"/>
                </a:cubicBezTo>
                <a:cubicBezTo>
                  <a:pt x="2365041" y="247683"/>
                  <a:pt x="2380237" y="240514"/>
                  <a:pt x="2396359" y="236483"/>
                </a:cubicBezTo>
                <a:lnTo>
                  <a:pt x="2522483" y="204952"/>
                </a:lnTo>
                <a:cubicBezTo>
                  <a:pt x="3142225" y="231896"/>
                  <a:pt x="2965750" y="231403"/>
                  <a:pt x="3878318" y="204952"/>
                </a:cubicBezTo>
                <a:cubicBezTo>
                  <a:pt x="3910271" y="204026"/>
                  <a:pt x="3941266" y="193707"/>
                  <a:pt x="3972911" y="189186"/>
                </a:cubicBezTo>
                <a:cubicBezTo>
                  <a:pt x="4014854" y="183194"/>
                  <a:pt x="4056994" y="178676"/>
                  <a:pt x="4099035" y="173421"/>
                </a:cubicBezTo>
                <a:cubicBezTo>
                  <a:pt x="4269336" y="116652"/>
                  <a:pt x="4105041" y="166576"/>
                  <a:pt x="4524704" y="141890"/>
                </a:cubicBezTo>
                <a:cubicBezTo>
                  <a:pt x="4577427" y="138789"/>
                  <a:pt x="4629762" y="130906"/>
                  <a:pt x="4682359" y="126124"/>
                </a:cubicBezTo>
                <a:lnTo>
                  <a:pt x="4871545" y="110359"/>
                </a:lnTo>
                <a:cubicBezTo>
                  <a:pt x="4924097" y="99849"/>
                  <a:pt x="4975874" y="84161"/>
                  <a:pt x="5029200" y="78828"/>
                </a:cubicBezTo>
                <a:cubicBezTo>
                  <a:pt x="5223830" y="59364"/>
                  <a:pt x="5134572" y="70531"/>
                  <a:pt x="5297214" y="47297"/>
                </a:cubicBezTo>
                <a:lnTo>
                  <a:pt x="5817476" y="63062"/>
                </a:lnTo>
                <a:cubicBezTo>
                  <a:pt x="5891169" y="66198"/>
                  <a:pt x="5964433" y="78828"/>
                  <a:pt x="6038193" y="78828"/>
                </a:cubicBezTo>
                <a:cubicBezTo>
                  <a:pt x="6332530" y="78828"/>
                  <a:pt x="6626772" y="68317"/>
                  <a:pt x="6921062" y="63062"/>
                </a:cubicBezTo>
                <a:cubicBezTo>
                  <a:pt x="6963104" y="52552"/>
                  <a:pt x="7004693" y="40030"/>
                  <a:pt x="7047187" y="31531"/>
                </a:cubicBezTo>
                <a:lnTo>
                  <a:pt x="7204842" y="0"/>
                </a:lnTo>
                <a:lnTo>
                  <a:pt x="8008883" y="15766"/>
                </a:lnTo>
                <a:cubicBezTo>
                  <a:pt x="8072132" y="17774"/>
                  <a:pt x="8134814" y="29724"/>
                  <a:pt x="8198069" y="31531"/>
                </a:cubicBezTo>
                <a:cubicBezTo>
                  <a:pt x="8502790" y="40237"/>
                  <a:pt x="8807691" y="40881"/>
                  <a:pt x="9112469" y="47297"/>
                </a:cubicBezTo>
                <a:lnTo>
                  <a:pt x="9695793" y="63062"/>
                </a:lnTo>
                <a:cubicBezTo>
                  <a:pt x="10095186" y="57807"/>
                  <a:pt x="10494676" y="37059"/>
                  <a:pt x="10893973" y="47297"/>
                </a:cubicBezTo>
                <a:cubicBezTo>
                  <a:pt x="10912914" y="47783"/>
                  <a:pt x="10925504" y="75645"/>
                  <a:pt x="10925504" y="94593"/>
                </a:cubicBezTo>
                <a:cubicBezTo>
                  <a:pt x="10925504" y="122893"/>
                  <a:pt x="10902922" y="146573"/>
                  <a:pt x="10893973" y="173421"/>
                </a:cubicBezTo>
                <a:cubicBezTo>
                  <a:pt x="10873976" y="233412"/>
                  <a:pt x="10885213" y="230647"/>
                  <a:pt x="10862442" y="283779"/>
                </a:cubicBezTo>
                <a:cubicBezTo>
                  <a:pt x="10853184" y="305381"/>
                  <a:pt x="10841421" y="325820"/>
                  <a:pt x="10830911" y="346841"/>
                </a:cubicBezTo>
                <a:cubicBezTo>
                  <a:pt x="10820076" y="401013"/>
                  <a:pt x="10814220" y="436790"/>
                  <a:pt x="10799380" y="488731"/>
                </a:cubicBezTo>
                <a:cubicBezTo>
                  <a:pt x="10794815" y="504710"/>
                  <a:pt x="10788869" y="520262"/>
                  <a:pt x="10783614" y="536028"/>
                </a:cubicBezTo>
                <a:cubicBezTo>
                  <a:pt x="10778359" y="609600"/>
                  <a:pt x="10771627" y="683082"/>
                  <a:pt x="10767849" y="756745"/>
                </a:cubicBezTo>
                <a:cubicBezTo>
                  <a:pt x="10761115" y="888057"/>
                  <a:pt x="10773699" y="1021188"/>
                  <a:pt x="10752083" y="1150883"/>
                </a:cubicBezTo>
                <a:cubicBezTo>
                  <a:pt x="10749351" y="1167275"/>
                  <a:pt x="10720820" y="1139490"/>
                  <a:pt x="10704787" y="1135117"/>
                </a:cubicBezTo>
                <a:cubicBezTo>
                  <a:pt x="10662978" y="1123715"/>
                  <a:pt x="10621156" y="1112085"/>
                  <a:pt x="10578662" y="1103586"/>
                </a:cubicBezTo>
                <a:cubicBezTo>
                  <a:pt x="10513764" y="1090607"/>
                  <a:pt x="10456514" y="1077642"/>
                  <a:pt x="10389476" y="1072055"/>
                </a:cubicBezTo>
                <a:cubicBezTo>
                  <a:pt x="10300293" y="1064623"/>
                  <a:pt x="10210691" y="1063154"/>
                  <a:pt x="10121462" y="1056290"/>
                </a:cubicBezTo>
                <a:cubicBezTo>
                  <a:pt x="10050947" y="1050866"/>
                  <a:pt x="9942108" y="1035974"/>
                  <a:pt x="9869214" y="1024759"/>
                </a:cubicBezTo>
                <a:cubicBezTo>
                  <a:pt x="9837620" y="1019898"/>
                  <a:pt x="9805633" y="1016746"/>
                  <a:pt x="9774621" y="1008993"/>
                </a:cubicBezTo>
                <a:cubicBezTo>
                  <a:pt x="9742377" y="1000932"/>
                  <a:pt x="9712093" y="986207"/>
                  <a:pt x="9680028" y="977462"/>
                </a:cubicBezTo>
                <a:cubicBezTo>
                  <a:pt x="9654176" y="970412"/>
                  <a:pt x="9627358" y="967510"/>
                  <a:pt x="9601200" y="961697"/>
                </a:cubicBezTo>
                <a:cubicBezTo>
                  <a:pt x="9580048" y="956997"/>
                  <a:pt x="9559159" y="951186"/>
                  <a:pt x="9538138" y="945931"/>
                </a:cubicBezTo>
                <a:cubicBezTo>
                  <a:pt x="9522373" y="935421"/>
                  <a:pt x="9509790" y="914400"/>
                  <a:pt x="9490842" y="914400"/>
                </a:cubicBezTo>
                <a:cubicBezTo>
                  <a:pt x="9425230" y="914400"/>
                  <a:pt x="9389718" y="958618"/>
                  <a:pt x="9333187" y="977462"/>
                </a:cubicBezTo>
                <a:cubicBezTo>
                  <a:pt x="9307766" y="985936"/>
                  <a:pt x="9280635" y="987973"/>
                  <a:pt x="9254359" y="993228"/>
                </a:cubicBezTo>
                <a:cubicBezTo>
                  <a:pt x="9207062" y="987973"/>
                  <a:pt x="9159503" y="984698"/>
                  <a:pt x="9112469" y="977462"/>
                </a:cubicBezTo>
                <a:cubicBezTo>
                  <a:pt x="9091053" y="974167"/>
                  <a:pt x="9070559" y="966397"/>
                  <a:pt x="9049407" y="961697"/>
                </a:cubicBezTo>
                <a:cubicBezTo>
                  <a:pt x="9023249" y="955884"/>
                  <a:pt x="8996856" y="951186"/>
                  <a:pt x="8970580" y="945931"/>
                </a:cubicBezTo>
                <a:lnTo>
                  <a:pt x="8513380" y="961697"/>
                </a:lnTo>
                <a:cubicBezTo>
                  <a:pt x="8439700" y="965124"/>
                  <a:pt x="8366119" y="970784"/>
                  <a:pt x="8292662" y="977462"/>
                </a:cubicBezTo>
                <a:cubicBezTo>
                  <a:pt x="8250467" y="981298"/>
                  <a:pt x="8208865" y="991347"/>
                  <a:pt x="8166538" y="993228"/>
                </a:cubicBezTo>
                <a:cubicBezTo>
                  <a:pt x="7972217" y="1001864"/>
                  <a:pt x="7777655" y="1003738"/>
                  <a:pt x="7583214" y="1008993"/>
                </a:cubicBezTo>
                <a:cubicBezTo>
                  <a:pt x="7510113" y="1015639"/>
                  <a:pt x="7379341" y="1024543"/>
                  <a:pt x="7299435" y="1040524"/>
                </a:cubicBezTo>
                <a:cubicBezTo>
                  <a:pt x="7283139" y="1043783"/>
                  <a:pt x="7267904" y="1051035"/>
                  <a:pt x="7252138" y="1056290"/>
                </a:cubicBezTo>
                <a:cubicBezTo>
                  <a:pt x="6736517" y="1032852"/>
                  <a:pt x="7045121" y="1069845"/>
                  <a:pt x="6842235" y="1024759"/>
                </a:cubicBezTo>
                <a:cubicBezTo>
                  <a:pt x="6816077" y="1018946"/>
                  <a:pt x="6789073" y="1016693"/>
                  <a:pt x="6763407" y="1008993"/>
                </a:cubicBezTo>
                <a:cubicBezTo>
                  <a:pt x="6736301" y="1000861"/>
                  <a:pt x="6711628" y="985785"/>
                  <a:pt x="6684580" y="977462"/>
                </a:cubicBezTo>
                <a:cubicBezTo>
                  <a:pt x="6643161" y="964718"/>
                  <a:pt x="6558455" y="945931"/>
                  <a:pt x="6558455" y="945931"/>
                </a:cubicBezTo>
                <a:cubicBezTo>
                  <a:pt x="6526924" y="951186"/>
                  <a:pt x="6495067" y="954763"/>
                  <a:pt x="6463862" y="961697"/>
                </a:cubicBezTo>
                <a:cubicBezTo>
                  <a:pt x="6412667" y="973074"/>
                  <a:pt x="6405412" y="986747"/>
                  <a:pt x="6353504" y="1008993"/>
                </a:cubicBezTo>
                <a:cubicBezTo>
                  <a:pt x="6313197" y="1026268"/>
                  <a:pt x="6270243" y="1032731"/>
                  <a:pt x="6227380" y="1040524"/>
                </a:cubicBezTo>
                <a:cubicBezTo>
                  <a:pt x="6195930" y="1046242"/>
                  <a:pt x="6164659" y="1053838"/>
                  <a:pt x="6132787" y="1056290"/>
                </a:cubicBezTo>
                <a:cubicBezTo>
                  <a:pt x="6027862" y="1064361"/>
                  <a:pt x="5922558" y="1066375"/>
                  <a:pt x="5817476" y="1072055"/>
                </a:cubicBezTo>
                <a:cubicBezTo>
                  <a:pt x="4888323" y="1122279"/>
                  <a:pt x="6210489" y="1081757"/>
                  <a:pt x="3831021" y="1103586"/>
                </a:cubicBezTo>
                <a:cubicBezTo>
                  <a:pt x="3689107" y="1139066"/>
                  <a:pt x="3863272" y="1098211"/>
                  <a:pt x="3641835" y="1135117"/>
                </a:cubicBezTo>
                <a:cubicBezTo>
                  <a:pt x="3620462" y="1138679"/>
                  <a:pt x="3600146" y="1147321"/>
                  <a:pt x="3578773" y="1150883"/>
                </a:cubicBezTo>
                <a:cubicBezTo>
                  <a:pt x="3536981" y="1157848"/>
                  <a:pt x="3494690" y="1161393"/>
                  <a:pt x="3452649" y="1166648"/>
                </a:cubicBezTo>
                <a:cubicBezTo>
                  <a:pt x="3310759" y="1161393"/>
                  <a:pt x="3168448" y="1163009"/>
                  <a:pt x="3026980" y="1150883"/>
                </a:cubicBezTo>
                <a:cubicBezTo>
                  <a:pt x="2983803" y="1147182"/>
                  <a:pt x="2900855" y="1119352"/>
                  <a:pt x="2900855" y="1119352"/>
                </a:cubicBezTo>
                <a:cubicBezTo>
                  <a:pt x="2885090" y="1108842"/>
                  <a:pt x="2872497" y="1088432"/>
                  <a:pt x="2853559" y="1087821"/>
                </a:cubicBezTo>
                <a:cubicBezTo>
                  <a:pt x="2706397" y="1083074"/>
                  <a:pt x="2559093" y="1094679"/>
                  <a:pt x="2412124" y="1103586"/>
                </a:cubicBezTo>
                <a:cubicBezTo>
                  <a:pt x="2385377" y="1105207"/>
                  <a:pt x="2359824" y="1115562"/>
                  <a:pt x="2333297" y="1119352"/>
                </a:cubicBezTo>
                <a:cubicBezTo>
                  <a:pt x="2286188" y="1126082"/>
                  <a:pt x="2238953" y="1133136"/>
                  <a:pt x="2191407" y="1135117"/>
                </a:cubicBezTo>
                <a:cubicBezTo>
                  <a:pt x="1986566" y="1143652"/>
                  <a:pt x="1781504" y="1145628"/>
                  <a:pt x="1576552" y="1150883"/>
                </a:cubicBezTo>
                <a:cubicBezTo>
                  <a:pt x="1350649" y="1196062"/>
                  <a:pt x="1630472" y="1132909"/>
                  <a:pt x="1434662" y="1198179"/>
                </a:cubicBezTo>
                <a:cubicBezTo>
                  <a:pt x="1393551" y="1211883"/>
                  <a:pt x="1308538" y="1229710"/>
                  <a:pt x="1308538" y="1229710"/>
                </a:cubicBezTo>
                <a:cubicBezTo>
                  <a:pt x="1229710" y="1224455"/>
                  <a:pt x="1150394" y="1224163"/>
                  <a:pt x="1072055" y="1213945"/>
                </a:cubicBezTo>
                <a:cubicBezTo>
                  <a:pt x="884455" y="1189476"/>
                  <a:pt x="1008384" y="1189415"/>
                  <a:pt x="867104" y="1150883"/>
                </a:cubicBezTo>
                <a:cubicBezTo>
                  <a:pt x="818446" y="1137613"/>
                  <a:pt x="666018" y="1123285"/>
                  <a:pt x="630621" y="1119352"/>
                </a:cubicBezTo>
                <a:cubicBezTo>
                  <a:pt x="504497" y="1124607"/>
                  <a:pt x="377931" y="1123334"/>
                  <a:pt x="252249" y="1135117"/>
                </a:cubicBezTo>
                <a:cubicBezTo>
                  <a:pt x="209103" y="1139162"/>
                  <a:pt x="126124" y="1166648"/>
                  <a:pt x="126124" y="1166648"/>
                </a:cubicBezTo>
                <a:cubicBezTo>
                  <a:pt x="105103" y="1177158"/>
                  <a:pt x="84664" y="1188921"/>
                  <a:pt x="63062" y="1198179"/>
                </a:cubicBezTo>
                <a:cubicBezTo>
                  <a:pt x="47788" y="1204725"/>
                  <a:pt x="30630" y="1221377"/>
                  <a:pt x="15766" y="1213945"/>
                </a:cubicBezTo>
                <a:cubicBezTo>
                  <a:pt x="902" y="1206513"/>
                  <a:pt x="5255" y="1182414"/>
                  <a:pt x="0" y="1166648"/>
                </a:cubicBezTo>
                <a:cubicBezTo>
                  <a:pt x="5255" y="1082565"/>
                  <a:pt x="5316" y="997996"/>
                  <a:pt x="15766" y="914400"/>
                </a:cubicBezTo>
                <a:cubicBezTo>
                  <a:pt x="21141" y="871399"/>
                  <a:pt x="36787" y="830317"/>
                  <a:pt x="47297" y="788276"/>
                </a:cubicBezTo>
                <a:cubicBezTo>
                  <a:pt x="52552" y="767255"/>
                  <a:pt x="56210" y="745770"/>
                  <a:pt x="63062" y="725214"/>
                </a:cubicBezTo>
                <a:cubicBezTo>
                  <a:pt x="68317" y="709448"/>
                  <a:pt x="74797" y="694039"/>
                  <a:pt x="78828" y="677917"/>
                </a:cubicBezTo>
                <a:cubicBezTo>
                  <a:pt x="89842" y="633859"/>
                  <a:pt x="103333" y="546651"/>
                  <a:pt x="110359" y="504497"/>
                </a:cubicBezTo>
                <a:cubicBezTo>
                  <a:pt x="115614" y="441435"/>
                  <a:pt x="67146" y="338246"/>
                  <a:pt x="126124" y="315310"/>
                </a:cubicBezTo>
                <a:cubicBezTo>
                  <a:pt x="683164" y="98683"/>
                  <a:pt x="677918" y="473282"/>
                  <a:pt x="677918" y="268014"/>
                </a:cubicBezTo>
                <a:lnTo>
                  <a:pt x="614855" y="25224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-1981200" y="6738"/>
            <a:ext cx="3124200" cy="2895600"/>
            <a:chOff x="-1981200" y="6738"/>
            <a:chExt cx="3124200" cy="2895600"/>
          </a:xfrm>
        </p:grpSpPr>
        <p:sp>
          <p:nvSpPr>
            <p:cNvPr id="6" name="Rectangle 5"/>
            <p:cNvSpPr/>
            <p:nvPr/>
          </p:nvSpPr>
          <p:spPr>
            <a:xfrm rot="21386676">
              <a:off x="-533400" y="6738"/>
              <a:ext cx="304800" cy="2819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entagon 6"/>
            <p:cNvSpPr/>
            <p:nvPr/>
          </p:nvSpPr>
          <p:spPr>
            <a:xfrm>
              <a:off x="-1828800" y="159138"/>
              <a:ext cx="2819400" cy="10668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>
              <a:off x="-1905001" y="311538"/>
              <a:ext cx="3048001" cy="9144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entagon 10"/>
            <p:cNvSpPr/>
            <p:nvPr/>
          </p:nvSpPr>
          <p:spPr>
            <a:xfrm rot="168510">
              <a:off x="-1808126" y="152878"/>
              <a:ext cx="2877242" cy="9144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533400" y="82938"/>
              <a:ext cx="304800" cy="2819400"/>
            </a:xfrm>
            <a:prstGeom prst="rect">
              <a:avLst/>
            </a:prstGeom>
            <a:solidFill>
              <a:schemeClr val="bg2">
                <a:lumMod val="1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1981200" y="235338"/>
              <a:ext cx="304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God’s Covenant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At Sinai</a:t>
              </a:r>
              <a:endParaRPr lang="en-US" sz="28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13" name="Freeform 12"/>
          <p:cNvSpPr/>
          <p:nvPr/>
        </p:nvSpPr>
        <p:spPr>
          <a:xfrm rot="1553382">
            <a:off x="2615808" y="5371547"/>
            <a:ext cx="10925504" cy="1229710"/>
          </a:xfrm>
          <a:custGeom>
            <a:avLst/>
            <a:gdLst>
              <a:gd name="connsiteX0" fmla="*/ 614855 w 10925504"/>
              <a:gd name="connsiteY0" fmla="*/ 252248 h 1229710"/>
              <a:gd name="connsiteX1" fmla="*/ 614855 w 10925504"/>
              <a:gd name="connsiteY1" fmla="*/ 252248 h 1229710"/>
              <a:gd name="connsiteX2" fmla="*/ 804042 w 10925504"/>
              <a:gd name="connsiteY2" fmla="*/ 283779 h 1229710"/>
              <a:gd name="connsiteX3" fmla="*/ 882869 w 10925504"/>
              <a:gd name="connsiteY3" fmla="*/ 299545 h 1229710"/>
              <a:gd name="connsiteX4" fmla="*/ 977462 w 10925504"/>
              <a:gd name="connsiteY4" fmla="*/ 315310 h 1229710"/>
              <a:gd name="connsiteX5" fmla="*/ 1324304 w 10925504"/>
              <a:gd name="connsiteY5" fmla="*/ 299545 h 1229710"/>
              <a:gd name="connsiteX6" fmla="*/ 1418897 w 10925504"/>
              <a:gd name="connsiteY6" fmla="*/ 252248 h 1229710"/>
              <a:gd name="connsiteX7" fmla="*/ 1466193 w 10925504"/>
              <a:gd name="connsiteY7" fmla="*/ 236483 h 1229710"/>
              <a:gd name="connsiteX8" fmla="*/ 1860331 w 10925504"/>
              <a:gd name="connsiteY8" fmla="*/ 252248 h 1229710"/>
              <a:gd name="connsiteX9" fmla="*/ 1986455 w 10925504"/>
              <a:gd name="connsiteY9" fmla="*/ 315310 h 1229710"/>
              <a:gd name="connsiteX10" fmla="*/ 2222938 w 10925504"/>
              <a:gd name="connsiteY10" fmla="*/ 299545 h 1229710"/>
              <a:gd name="connsiteX11" fmla="*/ 2286000 w 10925504"/>
              <a:gd name="connsiteY11" fmla="*/ 268014 h 1229710"/>
              <a:gd name="connsiteX12" fmla="*/ 2349062 w 10925504"/>
              <a:gd name="connsiteY12" fmla="*/ 252248 h 1229710"/>
              <a:gd name="connsiteX13" fmla="*/ 2396359 w 10925504"/>
              <a:gd name="connsiteY13" fmla="*/ 236483 h 1229710"/>
              <a:gd name="connsiteX14" fmla="*/ 2522483 w 10925504"/>
              <a:gd name="connsiteY14" fmla="*/ 204952 h 1229710"/>
              <a:gd name="connsiteX15" fmla="*/ 3878318 w 10925504"/>
              <a:gd name="connsiteY15" fmla="*/ 204952 h 1229710"/>
              <a:gd name="connsiteX16" fmla="*/ 3972911 w 10925504"/>
              <a:gd name="connsiteY16" fmla="*/ 189186 h 1229710"/>
              <a:gd name="connsiteX17" fmla="*/ 4099035 w 10925504"/>
              <a:gd name="connsiteY17" fmla="*/ 173421 h 1229710"/>
              <a:gd name="connsiteX18" fmla="*/ 4524704 w 10925504"/>
              <a:gd name="connsiteY18" fmla="*/ 141890 h 1229710"/>
              <a:gd name="connsiteX19" fmla="*/ 4682359 w 10925504"/>
              <a:gd name="connsiteY19" fmla="*/ 126124 h 1229710"/>
              <a:gd name="connsiteX20" fmla="*/ 4871545 w 10925504"/>
              <a:gd name="connsiteY20" fmla="*/ 110359 h 1229710"/>
              <a:gd name="connsiteX21" fmla="*/ 5029200 w 10925504"/>
              <a:gd name="connsiteY21" fmla="*/ 78828 h 1229710"/>
              <a:gd name="connsiteX22" fmla="*/ 5297214 w 10925504"/>
              <a:gd name="connsiteY22" fmla="*/ 47297 h 1229710"/>
              <a:gd name="connsiteX23" fmla="*/ 5817476 w 10925504"/>
              <a:gd name="connsiteY23" fmla="*/ 63062 h 1229710"/>
              <a:gd name="connsiteX24" fmla="*/ 6038193 w 10925504"/>
              <a:gd name="connsiteY24" fmla="*/ 78828 h 1229710"/>
              <a:gd name="connsiteX25" fmla="*/ 6921062 w 10925504"/>
              <a:gd name="connsiteY25" fmla="*/ 63062 h 1229710"/>
              <a:gd name="connsiteX26" fmla="*/ 7047187 w 10925504"/>
              <a:gd name="connsiteY26" fmla="*/ 31531 h 1229710"/>
              <a:gd name="connsiteX27" fmla="*/ 7204842 w 10925504"/>
              <a:gd name="connsiteY27" fmla="*/ 0 h 1229710"/>
              <a:gd name="connsiteX28" fmla="*/ 8008883 w 10925504"/>
              <a:gd name="connsiteY28" fmla="*/ 15766 h 1229710"/>
              <a:gd name="connsiteX29" fmla="*/ 8198069 w 10925504"/>
              <a:gd name="connsiteY29" fmla="*/ 31531 h 1229710"/>
              <a:gd name="connsiteX30" fmla="*/ 9112469 w 10925504"/>
              <a:gd name="connsiteY30" fmla="*/ 47297 h 1229710"/>
              <a:gd name="connsiteX31" fmla="*/ 9695793 w 10925504"/>
              <a:gd name="connsiteY31" fmla="*/ 63062 h 1229710"/>
              <a:gd name="connsiteX32" fmla="*/ 10893973 w 10925504"/>
              <a:gd name="connsiteY32" fmla="*/ 47297 h 1229710"/>
              <a:gd name="connsiteX33" fmla="*/ 10925504 w 10925504"/>
              <a:gd name="connsiteY33" fmla="*/ 94593 h 1229710"/>
              <a:gd name="connsiteX34" fmla="*/ 10893973 w 10925504"/>
              <a:gd name="connsiteY34" fmla="*/ 173421 h 1229710"/>
              <a:gd name="connsiteX35" fmla="*/ 10862442 w 10925504"/>
              <a:gd name="connsiteY35" fmla="*/ 283779 h 1229710"/>
              <a:gd name="connsiteX36" fmla="*/ 10830911 w 10925504"/>
              <a:gd name="connsiteY36" fmla="*/ 346841 h 1229710"/>
              <a:gd name="connsiteX37" fmla="*/ 10799380 w 10925504"/>
              <a:gd name="connsiteY37" fmla="*/ 488731 h 1229710"/>
              <a:gd name="connsiteX38" fmla="*/ 10783614 w 10925504"/>
              <a:gd name="connsiteY38" fmla="*/ 536028 h 1229710"/>
              <a:gd name="connsiteX39" fmla="*/ 10767849 w 10925504"/>
              <a:gd name="connsiteY39" fmla="*/ 756745 h 1229710"/>
              <a:gd name="connsiteX40" fmla="*/ 10752083 w 10925504"/>
              <a:gd name="connsiteY40" fmla="*/ 1150883 h 1229710"/>
              <a:gd name="connsiteX41" fmla="*/ 10704787 w 10925504"/>
              <a:gd name="connsiteY41" fmla="*/ 1135117 h 1229710"/>
              <a:gd name="connsiteX42" fmla="*/ 10578662 w 10925504"/>
              <a:gd name="connsiteY42" fmla="*/ 1103586 h 1229710"/>
              <a:gd name="connsiteX43" fmla="*/ 10389476 w 10925504"/>
              <a:gd name="connsiteY43" fmla="*/ 1072055 h 1229710"/>
              <a:gd name="connsiteX44" fmla="*/ 10121462 w 10925504"/>
              <a:gd name="connsiteY44" fmla="*/ 1056290 h 1229710"/>
              <a:gd name="connsiteX45" fmla="*/ 9869214 w 10925504"/>
              <a:gd name="connsiteY45" fmla="*/ 1024759 h 1229710"/>
              <a:gd name="connsiteX46" fmla="*/ 9774621 w 10925504"/>
              <a:gd name="connsiteY46" fmla="*/ 1008993 h 1229710"/>
              <a:gd name="connsiteX47" fmla="*/ 9680028 w 10925504"/>
              <a:gd name="connsiteY47" fmla="*/ 977462 h 1229710"/>
              <a:gd name="connsiteX48" fmla="*/ 9601200 w 10925504"/>
              <a:gd name="connsiteY48" fmla="*/ 961697 h 1229710"/>
              <a:gd name="connsiteX49" fmla="*/ 9538138 w 10925504"/>
              <a:gd name="connsiteY49" fmla="*/ 945931 h 1229710"/>
              <a:gd name="connsiteX50" fmla="*/ 9490842 w 10925504"/>
              <a:gd name="connsiteY50" fmla="*/ 914400 h 1229710"/>
              <a:gd name="connsiteX51" fmla="*/ 9333187 w 10925504"/>
              <a:gd name="connsiteY51" fmla="*/ 977462 h 1229710"/>
              <a:gd name="connsiteX52" fmla="*/ 9254359 w 10925504"/>
              <a:gd name="connsiteY52" fmla="*/ 993228 h 1229710"/>
              <a:gd name="connsiteX53" fmla="*/ 9112469 w 10925504"/>
              <a:gd name="connsiteY53" fmla="*/ 977462 h 1229710"/>
              <a:gd name="connsiteX54" fmla="*/ 9049407 w 10925504"/>
              <a:gd name="connsiteY54" fmla="*/ 961697 h 1229710"/>
              <a:gd name="connsiteX55" fmla="*/ 8970580 w 10925504"/>
              <a:gd name="connsiteY55" fmla="*/ 945931 h 1229710"/>
              <a:gd name="connsiteX56" fmla="*/ 8513380 w 10925504"/>
              <a:gd name="connsiteY56" fmla="*/ 961697 h 1229710"/>
              <a:gd name="connsiteX57" fmla="*/ 8292662 w 10925504"/>
              <a:gd name="connsiteY57" fmla="*/ 977462 h 1229710"/>
              <a:gd name="connsiteX58" fmla="*/ 8166538 w 10925504"/>
              <a:gd name="connsiteY58" fmla="*/ 993228 h 1229710"/>
              <a:gd name="connsiteX59" fmla="*/ 7583214 w 10925504"/>
              <a:gd name="connsiteY59" fmla="*/ 1008993 h 1229710"/>
              <a:gd name="connsiteX60" fmla="*/ 7299435 w 10925504"/>
              <a:gd name="connsiteY60" fmla="*/ 1040524 h 1229710"/>
              <a:gd name="connsiteX61" fmla="*/ 7252138 w 10925504"/>
              <a:gd name="connsiteY61" fmla="*/ 1056290 h 1229710"/>
              <a:gd name="connsiteX62" fmla="*/ 6842235 w 10925504"/>
              <a:gd name="connsiteY62" fmla="*/ 1024759 h 1229710"/>
              <a:gd name="connsiteX63" fmla="*/ 6763407 w 10925504"/>
              <a:gd name="connsiteY63" fmla="*/ 1008993 h 1229710"/>
              <a:gd name="connsiteX64" fmla="*/ 6684580 w 10925504"/>
              <a:gd name="connsiteY64" fmla="*/ 977462 h 1229710"/>
              <a:gd name="connsiteX65" fmla="*/ 6558455 w 10925504"/>
              <a:gd name="connsiteY65" fmla="*/ 945931 h 1229710"/>
              <a:gd name="connsiteX66" fmla="*/ 6463862 w 10925504"/>
              <a:gd name="connsiteY66" fmla="*/ 961697 h 1229710"/>
              <a:gd name="connsiteX67" fmla="*/ 6353504 w 10925504"/>
              <a:gd name="connsiteY67" fmla="*/ 1008993 h 1229710"/>
              <a:gd name="connsiteX68" fmla="*/ 6227380 w 10925504"/>
              <a:gd name="connsiteY68" fmla="*/ 1040524 h 1229710"/>
              <a:gd name="connsiteX69" fmla="*/ 6132787 w 10925504"/>
              <a:gd name="connsiteY69" fmla="*/ 1056290 h 1229710"/>
              <a:gd name="connsiteX70" fmla="*/ 5817476 w 10925504"/>
              <a:gd name="connsiteY70" fmla="*/ 1072055 h 1229710"/>
              <a:gd name="connsiteX71" fmla="*/ 3831021 w 10925504"/>
              <a:gd name="connsiteY71" fmla="*/ 1103586 h 1229710"/>
              <a:gd name="connsiteX72" fmla="*/ 3641835 w 10925504"/>
              <a:gd name="connsiteY72" fmla="*/ 1135117 h 1229710"/>
              <a:gd name="connsiteX73" fmla="*/ 3578773 w 10925504"/>
              <a:gd name="connsiteY73" fmla="*/ 1150883 h 1229710"/>
              <a:gd name="connsiteX74" fmla="*/ 3452649 w 10925504"/>
              <a:gd name="connsiteY74" fmla="*/ 1166648 h 1229710"/>
              <a:gd name="connsiteX75" fmla="*/ 3026980 w 10925504"/>
              <a:gd name="connsiteY75" fmla="*/ 1150883 h 1229710"/>
              <a:gd name="connsiteX76" fmla="*/ 2900855 w 10925504"/>
              <a:gd name="connsiteY76" fmla="*/ 1119352 h 1229710"/>
              <a:gd name="connsiteX77" fmla="*/ 2853559 w 10925504"/>
              <a:gd name="connsiteY77" fmla="*/ 1087821 h 1229710"/>
              <a:gd name="connsiteX78" fmla="*/ 2412124 w 10925504"/>
              <a:gd name="connsiteY78" fmla="*/ 1103586 h 1229710"/>
              <a:gd name="connsiteX79" fmla="*/ 2333297 w 10925504"/>
              <a:gd name="connsiteY79" fmla="*/ 1119352 h 1229710"/>
              <a:gd name="connsiteX80" fmla="*/ 2191407 w 10925504"/>
              <a:gd name="connsiteY80" fmla="*/ 1135117 h 1229710"/>
              <a:gd name="connsiteX81" fmla="*/ 1576552 w 10925504"/>
              <a:gd name="connsiteY81" fmla="*/ 1150883 h 1229710"/>
              <a:gd name="connsiteX82" fmla="*/ 1434662 w 10925504"/>
              <a:gd name="connsiteY82" fmla="*/ 1198179 h 1229710"/>
              <a:gd name="connsiteX83" fmla="*/ 1308538 w 10925504"/>
              <a:gd name="connsiteY83" fmla="*/ 1229710 h 1229710"/>
              <a:gd name="connsiteX84" fmla="*/ 1072055 w 10925504"/>
              <a:gd name="connsiteY84" fmla="*/ 1213945 h 1229710"/>
              <a:gd name="connsiteX85" fmla="*/ 867104 w 10925504"/>
              <a:gd name="connsiteY85" fmla="*/ 1150883 h 1229710"/>
              <a:gd name="connsiteX86" fmla="*/ 630621 w 10925504"/>
              <a:gd name="connsiteY86" fmla="*/ 1119352 h 1229710"/>
              <a:gd name="connsiteX87" fmla="*/ 252249 w 10925504"/>
              <a:gd name="connsiteY87" fmla="*/ 1135117 h 1229710"/>
              <a:gd name="connsiteX88" fmla="*/ 126124 w 10925504"/>
              <a:gd name="connsiteY88" fmla="*/ 1166648 h 1229710"/>
              <a:gd name="connsiteX89" fmla="*/ 63062 w 10925504"/>
              <a:gd name="connsiteY89" fmla="*/ 1198179 h 1229710"/>
              <a:gd name="connsiteX90" fmla="*/ 15766 w 10925504"/>
              <a:gd name="connsiteY90" fmla="*/ 1213945 h 1229710"/>
              <a:gd name="connsiteX91" fmla="*/ 0 w 10925504"/>
              <a:gd name="connsiteY91" fmla="*/ 1166648 h 1229710"/>
              <a:gd name="connsiteX92" fmla="*/ 15766 w 10925504"/>
              <a:gd name="connsiteY92" fmla="*/ 914400 h 1229710"/>
              <a:gd name="connsiteX93" fmla="*/ 47297 w 10925504"/>
              <a:gd name="connsiteY93" fmla="*/ 788276 h 1229710"/>
              <a:gd name="connsiteX94" fmla="*/ 63062 w 10925504"/>
              <a:gd name="connsiteY94" fmla="*/ 725214 h 1229710"/>
              <a:gd name="connsiteX95" fmla="*/ 78828 w 10925504"/>
              <a:gd name="connsiteY95" fmla="*/ 677917 h 1229710"/>
              <a:gd name="connsiteX96" fmla="*/ 110359 w 10925504"/>
              <a:gd name="connsiteY96" fmla="*/ 504497 h 1229710"/>
              <a:gd name="connsiteX97" fmla="*/ 126124 w 10925504"/>
              <a:gd name="connsiteY97" fmla="*/ 315310 h 1229710"/>
              <a:gd name="connsiteX98" fmla="*/ 677918 w 10925504"/>
              <a:gd name="connsiteY98" fmla="*/ 268014 h 1229710"/>
              <a:gd name="connsiteX99" fmla="*/ 614855 w 10925504"/>
              <a:gd name="connsiteY99" fmla="*/ 252248 h 122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0925504" h="1229710">
                <a:moveTo>
                  <a:pt x="614855" y="252248"/>
                </a:moveTo>
                <a:lnTo>
                  <a:pt x="614855" y="252248"/>
                </a:lnTo>
                <a:lnTo>
                  <a:pt x="804042" y="283779"/>
                </a:lnTo>
                <a:cubicBezTo>
                  <a:pt x="830430" y="288436"/>
                  <a:pt x="856505" y="294752"/>
                  <a:pt x="882869" y="299545"/>
                </a:cubicBezTo>
                <a:cubicBezTo>
                  <a:pt x="914319" y="305263"/>
                  <a:pt x="945931" y="310055"/>
                  <a:pt x="977462" y="315310"/>
                </a:cubicBezTo>
                <a:cubicBezTo>
                  <a:pt x="1093076" y="310055"/>
                  <a:pt x="1208939" y="308774"/>
                  <a:pt x="1324304" y="299545"/>
                </a:cubicBezTo>
                <a:cubicBezTo>
                  <a:pt x="1371476" y="295771"/>
                  <a:pt x="1378410" y="272491"/>
                  <a:pt x="1418897" y="252248"/>
                </a:cubicBezTo>
                <a:cubicBezTo>
                  <a:pt x="1433761" y="244816"/>
                  <a:pt x="1450428" y="241738"/>
                  <a:pt x="1466193" y="236483"/>
                </a:cubicBezTo>
                <a:cubicBezTo>
                  <a:pt x="1597572" y="241738"/>
                  <a:pt x="1730330" y="232551"/>
                  <a:pt x="1860331" y="252248"/>
                </a:cubicBezTo>
                <a:cubicBezTo>
                  <a:pt x="1906804" y="259289"/>
                  <a:pt x="1986455" y="315310"/>
                  <a:pt x="1986455" y="315310"/>
                </a:cubicBezTo>
                <a:cubicBezTo>
                  <a:pt x="2065283" y="310055"/>
                  <a:pt x="2144902" y="311866"/>
                  <a:pt x="2222938" y="299545"/>
                </a:cubicBezTo>
                <a:cubicBezTo>
                  <a:pt x="2246152" y="295880"/>
                  <a:pt x="2263995" y="276266"/>
                  <a:pt x="2286000" y="268014"/>
                </a:cubicBezTo>
                <a:cubicBezTo>
                  <a:pt x="2306288" y="260406"/>
                  <a:pt x="2328228" y="258201"/>
                  <a:pt x="2349062" y="252248"/>
                </a:cubicBezTo>
                <a:cubicBezTo>
                  <a:pt x="2365041" y="247683"/>
                  <a:pt x="2380237" y="240514"/>
                  <a:pt x="2396359" y="236483"/>
                </a:cubicBezTo>
                <a:lnTo>
                  <a:pt x="2522483" y="204952"/>
                </a:lnTo>
                <a:cubicBezTo>
                  <a:pt x="3142225" y="231896"/>
                  <a:pt x="2965750" y="231403"/>
                  <a:pt x="3878318" y="204952"/>
                </a:cubicBezTo>
                <a:cubicBezTo>
                  <a:pt x="3910271" y="204026"/>
                  <a:pt x="3941266" y="193707"/>
                  <a:pt x="3972911" y="189186"/>
                </a:cubicBezTo>
                <a:cubicBezTo>
                  <a:pt x="4014854" y="183194"/>
                  <a:pt x="4056994" y="178676"/>
                  <a:pt x="4099035" y="173421"/>
                </a:cubicBezTo>
                <a:cubicBezTo>
                  <a:pt x="4269336" y="116652"/>
                  <a:pt x="4105041" y="166576"/>
                  <a:pt x="4524704" y="141890"/>
                </a:cubicBezTo>
                <a:cubicBezTo>
                  <a:pt x="4577427" y="138789"/>
                  <a:pt x="4629762" y="130906"/>
                  <a:pt x="4682359" y="126124"/>
                </a:cubicBezTo>
                <a:lnTo>
                  <a:pt x="4871545" y="110359"/>
                </a:lnTo>
                <a:cubicBezTo>
                  <a:pt x="4924097" y="99849"/>
                  <a:pt x="4975874" y="84161"/>
                  <a:pt x="5029200" y="78828"/>
                </a:cubicBezTo>
                <a:cubicBezTo>
                  <a:pt x="5223830" y="59364"/>
                  <a:pt x="5134572" y="70531"/>
                  <a:pt x="5297214" y="47297"/>
                </a:cubicBezTo>
                <a:lnTo>
                  <a:pt x="5817476" y="63062"/>
                </a:lnTo>
                <a:cubicBezTo>
                  <a:pt x="5891169" y="66198"/>
                  <a:pt x="5964433" y="78828"/>
                  <a:pt x="6038193" y="78828"/>
                </a:cubicBezTo>
                <a:cubicBezTo>
                  <a:pt x="6332530" y="78828"/>
                  <a:pt x="6626772" y="68317"/>
                  <a:pt x="6921062" y="63062"/>
                </a:cubicBezTo>
                <a:cubicBezTo>
                  <a:pt x="6963104" y="52552"/>
                  <a:pt x="7004693" y="40030"/>
                  <a:pt x="7047187" y="31531"/>
                </a:cubicBezTo>
                <a:lnTo>
                  <a:pt x="7204842" y="0"/>
                </a:lnTo>
                <a:lnTo>
                  <a:pt x="8008883" y="15766"/>
                </a:lnTo>
                <a:cubicBezTo>
                  <a:pt x="8072132" y="17774"/>
                  <a:pt x="8134814" y="29724"/>
                  <a:pt x="8198069" y="31531"/>
                </a:cubicBezTo>
                <a:cubicBezTo>
                  <a:pt x="8502790" y="40237"/>
                  <a:pt x="8807691" y="40881"/>
                  <a:pt x="9112469" y="47297"/>
                </a:cubicBezTo>
                <a:lnTo>
                  <a:pt x="9695793" y="63062"/>
                </a:lnTo>
                <a:cubicBezTo>
                  <a:pt x="10095186" y="57807"/>
                  <a:pt x="10494676" y="37059"/>
                  <a:pt x="10893973" y="47297"/>
                </a:cubicBezTo>
                <a:cubicBezTo>
                  <a:pt x="10912914" y="47783"/>
                  <a:pt x="10925504" y="75645"/>
                  <a:pt x="10925504" y="94593"/>
                </a:cubicBezTo>
                <a:cubicBezTo>
                  <a:pt x="10925504" y="122893"/>
                  <a:pt x="10902922" y="146573"/>
                  <a:pt x="10893973" y="173421"/>
                </a:cubicBezTo>
                <a:cubicBezTo>
                  <a:pt x="10873976" y="233412"/>
                  <a:pt x="10885213" y="230647"/>
                  <a:pt x="10862442" y="283779"/>
                </a:cubicBezTo>
                <a:cubicBezTo>
                  <a:pt x="10853184" y="305381"/>
                  <a:pt x="10841421" y="325820"/>
                  <a:pt x="10830911" y="346841"/>
                </a:cubicBezTo>
                <a:cubicBezTo>
                  <a:pt x="10820076" y="401013"/>
                  <a:pt x="10814220" y="436790"/>
                  <a:pt x="10799380" y="488731"/>
                </a:cubicBezTo>
                <a:cubicBezTo>
                  <a:pt x="10794815" y="504710"/>
                  <a:pt x="10788869" y="520262"/>
                  <a:pt x="10783614" y="536028"/>
                </a:cubicBezTo>
                <a:cubicBezTo>
                  <a:pt x="10778359" y="609600"/>
                  <a:pt x="10771627" y="683082"/>
                  <a:pt x="10767849" y="756745"/>
                </a:cubicBezTo>
                <a:cubicBezTo>
                  <a:pt x="10761115" y="888057"/>
                  <a:pt x="10773699" y="1021188"/>
                  <a:pt x="10752083" y="1150883"/>
                </a:cubicBezTo>
                <a:cubicBezTo>
                  <a:pt x="10749351" y="1167275"/>
                  <a:pt x="10720820" y="1139490"/>
                  <a:pt x="10704787" y="1135117"/>
                </a:cubicBezTo>
                <a:cubicBezTo>
                  <a:pt x="10662978" y="1123715"/>
                  <a:pt x="10621156" y="1112085"/>
                  <a:pt x="10578662" y="1103586"/>
                </a:cubicBezTo>
                <a:cubicBezTo>
                  <a:pt x="10513764" y="1090607"/>
                  <a:pt x="10456514" y="1077642"/>
                  <a:pt x="10389476" y="1072055"/>
                </a:cubicBezTo>
                <a:cubicBezTo>
                  <a:pt x="10300293" y="1064623"/>
                  <a:pt x="10210691" y="1063154"/>
                  <a:pt x="10121462" y="1056290"/>
                </a:cubicBezTo>
                <a:cubicBezTo>
                  <a:pt x="10050947" y="1050866"/>
                  <a:pt x="9942108" y="1035974"/>
                  <a:pt x="9869214" y="1024759"/>
                </a:cubicBezTo>
                <a:cubicBezTo>
                  <a:pt x="9837620" y="1019898"/>
                  <a:pt x="9805633" y="1016746"/>
                  <a:pt x="9774621" y="1008993"/>
                </a:cubicBezTo>
                <a:cubicBezTo>
                  <a:pt x="9742377" y="1000932"/>
                  <a:pt x="9712093" y="986207"/>
                  <a:pt x="9680028" y="977462"/>
                </a:cubicBezTo>
                <a:cubicBezTo>
                  <a:pt x="9654176" y="970412"/>
                  <a:pt x="9627358" y="967510"/>
                  <a:pt x="9601200" y="961697"/>
                </a:cubicBezTo>
                <a:cubicBezTo>
                  <a:pt x="9580048" y="956997"/>
                  <a:pt x="9559159" y="951186"/>
                  <a:pt x="9538138" y="945931"/>
                </a:cubicBezTo>
                <a:cubicBezTo>
                  <a:pt x="9522373" y="935421"/>
                  <a:pt x="9509790" y="914400"/>
                  <a:pt x="9490842" y="914400"/>
                </a:cubicBezTo>
                <a:cubicBezTo>
                  <a:pt x="9425230" y="914400"/>
                  <a:pt x="9389718" y="958618"/>
                  <a:pt x="9333187" y="977462"/>
                </a:cubicBezTo>
                <a:cubicBezTo>
                  <a:pt x="9307766" y="985936"/>
                  <a:pt x="9280635" y="987973"/>
                  <a:pt x="9254359" y="993228"/>
                </a:cubicBezTo>
                <a:cubicBezTo>
                  <a:pt x="9207062" y="987973"/>
                  <a:pt x="9159503" y="984698"/>
                  <a:pt x="9112469" y="977462"/>
                </a:cubicBezTo>
                <a:cubicBezTo>
                  <a:pt x="9091053" y="974167"/>
                  <a:pt x="9070559" y="966397"/>
                  <a:pt x="9049407" y="961697"/>
                </a:cubicBezTo>
                <a:cubicBezTo>
                  <a:pt x="9023249" y="955884"/>
                  <a:pt x="8996856" y="951186"/>
                  <a:pt x="8970580" y="945931"/>
                </a:cubicBezTo>
                <a:lnTo>
                  <a:pt x="8513380" y="961697"/>
                </a:lnTo>
                <a:cubicBezTo>
                  <a:pt x="8439700" y="965124"/>
                  <a:pt x="8366119" y="970784"/>
                  <a:pt x="8292662" y="977462"/>
                </a:cubicBezTo>
                <a:cubicBezTo>
                  <a:pt x="8250467" y="981298"/>
                  <a:pt x="8208865" y="991347"/>
                  <a:pt x="8166538" y="993228"/>
                </a:cubicBezTo>
                <a:cubicBezTo>
                  <a:pt x="7972217" y="1001864"/>
                  <a:pt x="7777655" y="1003738"/>
                  <a:pt x="7583214" y="1008993"/>
                </a:cubicBezTo>
                <a:cubicBezTo>
                  <a:pt x="7510113" y="1015639"/>
                  <a:pt x="7379341" y="1024543"/>
                  <a:pt x="7299435" y="1040524"/>
                </a:cubicBezTo>
                <a:cubicBezTo>
                  <a:pt x="7283139" y="1043783"/>
                  <a:pt x="7267904" y="1051035"/>
                  <a:pt x="7252138" y="1056290"/>
                </a:cubicBezTo>
                <a:cubicBezTo>
                  <a:pt x="6736517" y="1032852"/>
                  <a:pt x="7045121" y="1069845"/>
                  <a:pt x="6842235" y="1024759"/>
                </a:cubicBezTo>
                <a:cubicBezTo>
                  <a:pt x="6816077" y="1018946"/>
                  <a:pt x="6789073" y="1016693"/>
                  <a:pt x="6763407" y="1008993"/>
                </a:cubicBezTo>
                <a:cubicBezTo>
                  <a:pt x="6736301" y="1000861"/>
                  <a:pt x="6711628" y="985785"/>
                  <a:pt x="6684580" y="977462"/>
                </a:cubicBezTo>
                <a:cubicBezTo>
                  <a:pt x="6643161" y="964718"/>
                  <a:pt x="6558455" y="945931"/>
                  <a:pt x="6558455" y="945931"/>
                </a:cubicBezTo>
                <a:cubicBezTo>
                  <a:pt x="6526924" y="951186"/>
                  <a:pt x="6495067" y="954763"/>
                  <a:pt x="6463862" y="961697"/>
                </a:cubicBezTo>
                <a:cubicBezTo>
                  <a:pt x="6412667" y="973074"/>
                  <a:pt x="6405412" y="986747"/>
                  <a:pt x="6353504" y="1008993"/>
                </a:cubicBezTo>
                <a:cubicBezTo>
                  <a:pt x="6313197" y="1026268"/>
                  <a:pt x="6270243" y="1032731"/>
                  <a:pt x="6227380" y="1040524"/>
                </a:cubicBezTo>
                <a:cubicBezTo>
                  <a:pt x="6195930" y="1046242"/>
                  <a:pt x="6164659" y="1053838"/>
                  <a:pt x="6132787" y="1056290"/>
                </a:cubicBezTo>
                <a:cubicBezTo>
                  <a:pt x="6027862" y="1064361"/>
                  <a:pt x="5922558" y="1066375"/>
                  <a:pt x="5817476" y="1072055"/>
                </a:cubicBezTo>
                <a:cubicBezTo>
                  <a:pt x="4888323" y="1122279"/>
                  <a:pt x="6210489" y="1081757"/>
                  <a:pt x="3831021" y="1103586"/>
                </a:cubicBezTo>
                <a:cubicBezTo>
                  <a:pt x="3689107" y="1139066"/>
                  <a:pt x="3863272" y="1098211"/>
                  <a:pt x="3641835" y="1135117"/>
                </a:cubicBezTo>
                <a:cubicBezTo>
                  <a:pt x="3620462" y="1138679"/>
                  <a:pt x="3600146" y="1147321"/>
                  <a:pt x="3578773" y="1150883"/>
                </a:cubicBezTo>
                <a:cubicBezTo>
                  <a:pt x="3536981" y="1157848"/>
                  <a:pt x="3494690" y="1161393"/>
                  <a:pt x="3452649" y="1166648"/>
                </a:cubicBezTo>
                <a:cubicBezTo>
                  <a:pt x="3310759" y="1161393"/>
                  <a:pt x="3168448" y="1163009"/>
                  <a:pt x="3026980" y="1150883"/>
                </a:cubicBezTo>
                <a:cubicBezTo>
                  <a:pt x="2983803" y="1147182"/>
                  <a:pt x="2900855" y="1119352"/>
                  <a:pt x="2900855" y="1119352"/>
                </a:cubicBezTo>
                <a:cubicBezTo>
                  <a:pt x="2885090" y="1108842"/>
                  <a:pt x="2872497" y="1088432"/>
                  <a:pt x="2853559" y="1087821"/>
                </a:cubicBezTo>
                <a:cubicBezTo>
                  <a:pt x="2706397" y="1083074"/>
                  <a:pt x="2559093" y="1094679"/>
                  <a:pt x="2412124" y="1103586"/>
                </a:cubicBezTo>
                <a:cubicBezTo>
                  <a:pt x="2385377" y="1105207"/>
                  <a:pt x="2359824" y="1115562"/>
                  <a:pt x="2333297" y="1119352"/>
                </a:cubicBezTo>
                <a:cubicBezTo>
                  <a:pt x="2286188" y="1126082"/>
                  <a:pt x="2238953" y="1133136"/>
                  <a:pt x="2191407" y="1135117"/>
                </a:cubicBezTo>
                <a:cubicBezTo>
                  <a:pt x="1986566" y="1143652"/>
                  <a:pt x="1781504" y="1145628"/>
                  <a:pt x="1576552" y="1150883"/>
                </a:cubicBezTo>
                <a:cubicBezTo>
                  <a:pt x="1350649" y="1196062"/>
                  <a:pt x="1630472" y="1132909"/>
                  <a:pt x="1434662" y="1198179"/>
                </a:cubicBezTo>
                <a:cubicBezTo>
                  <a:pt x="1393551" y="1211883"/>
                  <a:pt x="1308538" y="1229710"/>
                  <a:pt x="1308538" y="1229710"/>
                </a:cubicBezTo>
                <a:cubicBezTo>
                  <a:pt x="1229710" y="1224455"/>
                  <a:pt x="1150394" y="1224163"/>
                  <a:pt x="1072055" y="1213945"/>
                </a:cubicBezTo>
                <a:cubicBezTo>
                  <a:pt x="884455" y="1189476"/>
                  <a:pt x="1008384" y="1189415"/>
                  <a:pt x="867104" y="1150883"/>
                </a:cubicBezTo>
                <a:cubicBezTo>
                  <a:pt x="818446" y="1137613"/>
                  <a:pt x="666018" y="1123285"/>
                  <a:pt x="630621" y="1119352"/>
                </a:cubicBezTo>
                <a:cubicBezTo>
                  <a:pt x="504497" y="1124607"/>
                  <a:pt x="377931" y="1123334"/>
                  <a:pt x="252249" y="1135117"/>
                </a:cubicBezTo>
                <a:cubicBezTo>
                  <a:pt x="209103" y="1139162"/>
                  <a:pt x="126124" y="1166648"/>
                  <a:pt x="126124" y="1166648"/>
                </a:cubicBezTo>
                <a:cubicBezTo>
                  <a:pt x="105103" y="1177158"/>
                  <a:pt x="84664" y="1188921"/>
                  <a:pt x="63062" y="1198179"/>
                </a:cubicBezTo>
                <a:cubicBezTo>
                  <a:pt x="47788" y="1204725"/>
                  <a:pt x="30630" y="1221377"/>
                  <a:pt x="15766" y="1213945"/>
                </a:cubicBezTo>
                <a:cubicBezTo>
                  <a:pt x="902" y="1206513"/>
                  <a:pt x="5255" y="1182414"/>
                  <a:pt x="0" y="1166648"/>
                </a:cubicBezTo>
                <a:cubicBezTo>
                  <a:pt x="5255" y="1082565"/>
                  <a:pt x="5316" y="997996"/>
                  <a:pt x="15766" y="914400"/>
                </a:cubicBezTo>
                <a:cubicBezTo>
                  <a:pt x="21141" y="871399"/>
                  <a:pt x="36787" y="830317"/>
                  <a:pt x="47297" y="788276"/>
                </a:cubicBezTo>
                <a:cubicBezTo>
                  <a:pt x="52552" y="767255"/>
                  <a:pt x="56210" y="745770"/>
                  <a:pt x="63062" y="725214"/>
                </a:cubicBezTo>
                <a:cubicBezTo>
                  <a:pt x="68317" y="709448"/>
                  <a:pt x="74797" y="694039"/>
                  <a:pt x="78828" y="677917"/>
                </a:cubicBezTo>
                <a:cubicBezTo>
                  <a:pt x="89842" y="633859"/>
                  <a:pt x="103333" y="546651"/>
                  <a:pt x="110359" y="504497"/>
                </a:cubicBezTo>
                <a:cubicBezTo>
                  <a:pt x="115614" y="441435"/>
                  <a:pt x="67146" y="338246"/>
                  <a:pt x="126124" y="315310"/>
                </a:cubicBezTo>
                <a:cubicBezTo>
                  <a:pt x="683164" y="98683"/>
                  <a:pt x="677918" y="473282"/>
                  <a:pt x="677918" y="268014"/>
                </a:cubicBezTo>
                <a:lnTo>
                  <a:pt x="614855" y="25224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 rot="899555">
            <a:off x="4055161" y="1345422"/>
            <a:ext cx="3124200" cy="2895600"/>
            <a:chOff x="-1981200" y="6738"/>
            <a:chExt cx="3124200" cy="2895600"/>
          </a:xfrm>
        </p:grpSpPr>
        <p:sp>
          <p:nvSpPr>
            <p:cNvPr id="16" name="Rectangle 15"/>
            <p:cNvSpPr/>
            <p:nvPr/>
          </p:nvSpPr>
          <p:spPr>
            <a:xfrm rot="21386676">
              <a:off x="-533400" y="6738"/>
              <a:ext cx="304800" cy="2819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-1828800" y="159138"/>
              <a:ext cx="2819400" cy="10668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-1905001" y="311538"/>
              <a:ext cx="3048001" cy="9144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entagon 18"/>
            <p:cNvSpPr/>
            <p:nvPr/>
          </p:nvSpPr>
          <p:spPr>
            <a:xfrm rot="168510">
              <a:off x="-1808126" y="152878"/>
              <a:ext cx="2877242" cy="9144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533400" y="82938"/>
              <a:ext cx="304800" cy="2819400"/>
            </a:xfrm>
            <a:prstGeom prst="rect">
              <a:avLst/>
            </a:prstGeom>
            <a:solidFill>
              <a:schemeClr val="bg2">
                <a:lumMod val="1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1981200" y="358449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Micah</a:t>
              </a:r>
              <a:endParaRPr lang="en-US" sz="4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22" name="Rectangular Callout 21"/>
          <p:cNvSpPr/>
          <p:nvPr/>
        </p:nvSpPr>
        <p:spPr>
          <a:xfrm>
            <a:off x="457200" y="4419600"/>
            <a:ext cx="3962400" cy="2133600"/>
          </a:xfrm>
          <a:prstGeom prst="wedgeRectCallout">
            <a:avLst>
              <a:gd name="adj1" fmla="val 78804"/>
              <a:gd name="adj2" fmla="val -2321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400" y="45720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Did whatever he personally felt was right.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paper-1074136_128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676400" y="-457200"/>
            <a:ext cx="12192000" cy="8724901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-4495800" y="540138"/>
            <a:ext cx="16001999" cy="1229710"/>
          </a:xfrm>
          <a:custGeom>
            <a:avLst/>
            <a:gdLst>
              <a:gd name="connsiteX0" fmla="*/ 614855 w 10925504"/>
              <a:gd name="connsiteY0" fmla="*/ 252248 h 1229710"/>
              <a:gd name="connsiteX1" fmla="*/ 614855 w 10925504"/>
              <a:gd name="connsiteY1" fmla="*/ 252248 h 1229710"/>
              <a:gd name="connsiteX2" fmla="*/ 804042 w 10925504"/>
              <a:gd name="connsiteY2" fmla="*/ 283779 h 1229710"/>
              <a:gd name="connsiteX3" fmla="*/ 882869 w 10925504"/>
              <a:gd name="connsiteY3" fmla="*/ 299545 h 1229710"/>
              <a:gd name="connsiteX4" fmla="*/ 977462 w 10925504"/>
              <a:gd name="connsiteY4" fmla="*/ 315310 h 1229710"/>
              <a:gd name="connsiteX5" fmla="*/ 1324304 w 10925504"/>
              <a:gd name="connsiteY5" fmla="*/ 299545 h 1229710"/>
              <a:gd name="connsiteX6" fmla="*/ 1418897 w 10925504"/>
              <a:gd name="connsiteY6" fmla="*/ 252248 h 1229710"/>
              <a:gd name="connsiteX7" fmla="*/ 1466193 w 10925504"/>
              <a:gd name="connsiteY7" fmla="*/ 236483 h 1229710"/>
              <a:gd name="connsiteX8" fmla="*/ 1860331 w 10925504"/>
              <a:gd name="connsiteY8" fmla="*/ 252248 h 1229710"/>
              <a:gd name="connsiteX9" fmla="*/ 1986455 w 10925504"/>
              <a:gd name="connsiteY9" fmla="*/ 315310 h 1229710"/>
              <a:gd name="connsiteX10" fmla="*/ 2222938 w 10925504"/>
              <a:gd name="connsiteY10" fmla="*/ 299545 h 1229710"/>
              <a:gd name="connsiteX11" fmla="*/ 2286000 w 10925504"/>
              <a:gd name="connsiteY11" fmla="*/ 268014 h 1229710"/>
              <a:gd name="connsiteX12" fmla="*/ 2349062 w 10925504"/>
              <a:gd name="connsiteY12" fmla="*/ 252248 h 1229710"/>
              <a:gd name="connsiteX13" fmla="*/ 2396359 w 10925504"/>
              <a:gd name="connsiteY13" fmla="*/ 236483 h 1229710"/>
              <a:gd name="connsiteX14" fmla="*/ 2522483 w 10925504"/>
              <a:gd name="connsiteY14" fmla="*/ 204952 h 1229710"/>
              <a:gd name="connsiteX15" fmla="*/ 3878318 w 10925504"/>
              <a:gd name="connsiteY15" fmla="*/ 204952 h 1229710"/>
              <a:gd name="connsiteX16" fmla="*/ 3972911 w 10925504"/>
              <a:gd name="connsiteY16" fmla="*/ 189186 h 1229710"/>
              <a:gd name="connsiteX17" fmla="*/ 4099035 w 10925504"/>
              <a:gd name="connsiteY17" fmla="*/ 173421 h 1229710"/>
              <a:gd name="connsiteX18" fmla="*/ 4524704 w 10925504"/>
              <a:gd name="connsiteY18" fmla="*/ 141890 h 1229710"/>
              <a:gd name="connsiteX19" fmla="*/ 4682359 w 10925504"/>
              <a:gd name="connsiteY19" fmla="*/ 126124 h 1229710"/>
              <a:gd name="connsiteX20" fmla="*/ 4871545 w 10925504"/>
              <a:gd name="connsiteY20" fmla="*/ 110359 h 1229710"/>
              <a:gd name="connsiteX21" fmla="*/ 5029200 w 10925504"/>
              <a:gd name="connsiteY21" fmla="*/ 78828 h 1229710"/>
              <a:gd name="connsiteX22" fmla="*/ 5297214 w 10925504"/>
              <a:gd name="connsiteY22" fmla="*/ 47297 h 1229710"/>
              <a:gd name="connsiteX23" fmla="*/ 5817476 w 10925504"/>
              <a:gd name="connsiteY23" fmla="*/ 63062 h 1229710"/>
              <a:gd name="connsiteX24" fmla="*/ 6038193 w 10925504"/>
              <a:gd name="connsiteY24" fmla="*/ 78828 h 1229710"/>
              <a:gd name="connsiteX25" fmla="*/ 6921062 w 10925504"/>
              <a:gd name="connsiteY25" fmla="*/ 63062 h 1229710"/>
              <a:gd name="connsiteX26" fmla="*/ 7047187 w 10925504"/>
              <a:gd name="connsiteY26" fmla="*/ 31531 h 1229710"/>
              <a:gd name="connsiteX27" fmla="*/ 7204842 w 10925504"/>
              <a:gd name="connsiteY27" fmla="*/ 0 h 1229710"/>
              <a:gd name="connsiteX28" fmla="*/ 8008883 w 10925504"/>
              <a:gd name="connsiteY28" fmla="*/ 15766 h 1229710"/>
              <a:gd name="connsiteX29" fmla="*/ 8198069 w 10925504"/>
              <a:gd name="connsiteY29" fmla="*/ 31531 h 1229710"/>
              <a:gd name="connsiteX30" fmla="*/ 9112469 w 10925504"/>
              <a:gd name="connsiteY30" fmla="*/ 47297 h 1229710"/>
              <a:gd name="connsiteX31" fmla="*/ 9695793 w 10925504"/>
              <a:gd name="connsiteY31" fmla="*/ 63062 h 1229710"/>
              <a:gd name="connsiteX32" fmla="*/ 10893973 w 10925504"/>
              <a:gd name="connsiteY32" fmla="*/ 47297 h 1229710"/>
              <a:gd name="connsiteX33" fmla="*/ 10925504 w 10925504"/>
              <a:gd name="connsiteY33" fmla="*/ 94593 h 1229710"/>
              <a:gd name="connsiteX34" fmla="*/ 10893973 w 10925504"/>
              <a:gd name="connsiteY34" fmla="*/ 173421 h 1229710"/>
              <a:gd name="connsiteX35" fmla="*/ 10862442 w 10925504"/>
              <a:gd name="connsiteY35" fmla="*/ 283779 h 1229710"/>
              <a:gd name="connsiteX36" fmla="*/ 10830911 w 10925504"/>
              <a:gd name="connsiteY36" fmla="*/ 346841 h 1229710"/>
              <a:gd name="connsiteX37" fmla="*/ 10799380 w 10925504"/>
              <a:gd name="connsiteY37" fmla="*/ 488731 h 1229710"/>
              <a:gd name="connsiteX38" fmla="*/ 10783614 w 10925504"/>
              <a:gd name="connsiteY38" fmla="*/ 536028 h 1229710"/>
              <a:gd name="connsiteX39" fmla="*/ 10767849 w 10925504"/>
              <a:gd name="connsiteY39" fmla="*/ 756745 h 1229710"/>
              <a:gd name="connsiteX40" fmla="*/ 10752083 w 10925504"/>
              <a:gd name="connsiteY40" fmla="*/ 1150883 h 1229710"/>
              <a:gd name="connsiteX41" fmla="*/ 10704787 w 10925504"/>
              <a:gd name="connsiteY41" fmla="*/ 1135117 h 1229710"/>
              <a:gd name="connsiteX42" fmla="*/ 10578662 w 10925504"/>
              <a:gd name="connsiteY42" fmla="*/ 1103586 h 1229710"/>
              <a:gd name="connsiteX43" fmla="*/ 10389476 w 10925504"/>
              <a:gd name="connsiteY43" fmla="*/ 1072055 h 1229710"/>
              <a:gd name="connsiteX44" fmla="*/ 10121462 w 10925504"/>
              <a:gd name="connsiteY44" fmla="*/ 1056290 h 1229710"/>
              <a:gd name="connsiteX45" fmla="*/ 9869214 w 10925504"/>
              <a:gd name="connsiteY45" fmla="*/ 1024759 h 1229710"/>
              <a:gd name="connsiteX46" fmla="*/ 9774621 w 10925504"/>
              <a:gd name="connsiteY46" fmla="*/ 1008993 h 1229710"/>
              <a:gd name="connsiteX47" fmla="*/ 9680028 w 10925504"/>
              <a:gd name="connsiteY47" fmla="*/ 977462 h 1229710"/>
              <a:gd name="connsiteX48" fmla="*/ 9601200 w 10925504"/>
              <a:gd name="connsiteY48" fmla="*/ 961697 h 1229710"/>
              <a:gd name="connsiteX49" fmla="*/ 9538138 w 10925504"/>
              <a:gd name="connsiteY49" fmla="*/ 945931 h 1229710"/>
              <a:gd name="connsiteX50" fmla="*/ 9490842 w 10925504"/>
              <a:gd name="connsiteY50" fmla="*/ 914400 h 1229710"/>
              <a:gd name="connsiteX51" fmla="*/ 9333187 w 10925504"/>
              <a:gd name="connsiteY51" fmla="*/ 977462 h 1229710"/>
              <a:gd name="connsiteX52" fmla="*/ 9254359 w 10925504"/>
              <a:gd name="connsiteY52" fmla="*/ 993228 h 1229710"/>
              <a:gd name="connsiteX53" fmla="*/ 9112469 w 10925504"/>
              <a:gd name="connsiteY53" fmla="*/ 977462 h 1229710"/>
              <a:gd name="connsiteX54" fmla="*/ 9049407 w 10925504"/>
              <a:gd name="connsiteY54" fmla="*/ 961697 h 1229710"/>
              <a:gd name="connsiteX55" fmla="*/ 8970580 w 10925504"/>
              <a:gd name="connsiteY55" fmla="*/ 945931 h 1229710"/>
              <a:gd name="connsiteX56" fmla="*/ 8513380 w 10925504"/>
              <a:gd name="connsiteY56" fmla="*/ 961697 h 1229710"/>
              <a:gd name="connsiteX57" fmla="*/ 8292662 w 10925504"/>
              <a:gd name="connsiteY57" fmla="*/ 977462 h 1229710"/>
              <a:gd name="connsiteX58" fmla="*/ 8166538 w 10925504"/>
              <a:gd name="connsiteY58" fmla="*/ 993228 h 1229710"/>
              <a:gd name="connsiteX59" fmla="*/ 7583214 w 10925504"/>
              <a:gd name="connsiteY59" fmla="*/ 1008993 h 1229710"/>
              <a:gd name="connsiteX60" fmla="*/ 7299435 w 10925504"/>
              <a:gd name="connsiteY60" fmla="*/ 1040524 h 1229710"/>
              <a:gd name="connsiteX61" fmla="*/ 7252138 w 10925504"/>
              <a:gd name="connsiteY61" fmla="*/ 1056290 h 1229710"/>
              <a:gd name="connsiteX62" fmla="*/ 6842235 w 10925504"/>
              <a:gd name="connsiteY62" fmla="*/ 1024759 h 1229710"/>
              <a:gd name="connsiteX63" fmla="*/ 6763407 w 10925504"/>
              <a:gd name="connsiteY63" fmla="*/ 1008993 h 1229710"/>
              <a:gd name="connsiteX64" fmla="*/ 6684580 w 10925504"/>
              <a:gd name="connsiteY64" fmla="*/ 977462 h 1229710"/>
              <a:gd name="connsiteX65" fmla="*/ 6558455 w 10925504"/>
              <a:gd name="connsiteY65" fmla="*/ 945931 h 1229710"/>
              <a:gd name="connsiteX66" fmla="*/ 6463862 w 10925504"/>
              <a:gd name="connsiteY66" fmla="*/ 961697 h 1229710"/>
              <a:gd name="connsiteX67" fmla="*/ 6353504 w 10925504"/>
              <a:gd name="connsiteY67" fmla="*/ 1008993 h 1229710"/>
              <a:gd name="connsiteX68" fmla="*/ 6227380 w 10925504"/>
              <a:gd name="connsiteY68" fmla="*/ 1040524 h 1229710"/>
              <a:gd name="connsiteX69" fmla="*/ 6132787 w 10925504"/>
              <a:gd name="connsiteY69" fmla="*/ 1056290 h 1229710"/>
              <a:gd name="connsiteX70" fmla="*/ 5817476 w 10925504"/>
              <a:gd name="connsiteY70" fmla="*/ 1072055 h 1229710"/>
              <a:gd name="connsiteX71" fmla="*/ 3831021 w 10925504"/>
              <a:gd name="connsiteY71" fmla="*/ 1103586 h 1229710"/>
              <a:gd name="connsiteX72" fmla="*/ 3641835 w 10925504"/>
              <a:gd name="connsiteY72" fmla="*/ 1135117 h 1229710"/>
              <a:gd name="connsiteX73" fmla="*/ 3578773 w 10925504"/>
              <a:gd name="connsiteY73" fmla="*/ 1150883 h 1229710"/>
              <a:gd name="connsiteX74" fmla="*/ 3452649 w 10925504"/>
              <a:gd name="connsiteY74" fmla="*/ 1166648 h 1229710"/>
              <a:gd name="connsiteX75" fmla="*/ 3026980 w 10925504"/>
              <a:gd name="connsiteY75" fmla="*/ 1150883 h 1229710"/>
              <a:gd name="connsiteX76" fmla="*/ 2900855 w 10925504"/>
              <a:gd name="connsiteY76" fmla="*/ 1119352 h 1229710"/>
              <a:gd name="connsiteX77" fmla="*/ 2853559 w 10925504"/>
              <a:gd name="connsiteY77" fmla="*/ 1087821 h 1229710"/>
              <a:gd name="connsiteX78" fmla="*/ 2412124 w 10925504"/>
              <a:gd name="connsiteY78" fmla="*/ 1103586 h 1229710"/>
              <a:gd name="connsiteX79" fmla="*/ 2333297 w 10925504"/>
              <a:gd name="connsiteY79" fmla="*/ 1119352 h 1229710"/>
              <a:gd name="connsiteX80" fmla="*/ 2191407 w 10925504"/>
              <a:gd name="connsiteY80" fmla="*/ 1135117 h 1229710"/>
              <a:gd name="connsiteX81" fmla="*/ 1576552 w 10925504"/>
              <a:gd name="connsiteY81" fmla="*/ 1150883 h 1229710"/>
              <a:gd name="connsiteX82" fmla="*/ 1434662 w 10925504"/>
              <a:gd name="connsiteY82" fmla="*/ 1198179 h 1229710"/>
              <a:gd name="connsiteX83" fmla="*/ 1308538 w 10925504"/>
              <a:gd name="connsiteY83" fmla="*/ 1229710 h 1229710"/>
              <a:gd name="connsiteX84" fmla="*/ 1072055 w 10925504"/>
              <a:gd name="connsiteY84" fmla="*/ 1213945 h 1229710"/>
              <a:gd name="connsiteX85" fmla="*/ 867104 w 10925504"/>
              <a:gd name="connsiteY85" fmla="*/ 1150883 h 1229710"/>
              <a:gd name="connsiteX86" fmla="*/ 630621 w 10925504"/>
              <a:gd name="connsiteY86" fmla="*/ 1119352 h 1229710"/>
              <a:gd name="connsiteX87" fmla="*/ 252249 w 10925504"/>
              <a:gd name="connsiteY87" fmla="*/ 1135117 h 1229710"/>
              <a:gd name="connsiteX88" fmla="*/ 126124 w 10925504"/>
              <a:gd name="connsiteY88" fmla="*/ 1166648 h 1229710"/>
              <a:gd name="connsiteX89" fmla="*/ 63062 w 10925504"/>
              <a:gd name="connsiteY89" fmla="*/ 1198179 h 1229710"/>
              <a:gd name="connsiteX90" fmla="*/ 15766 w 10925504"/>
              <a:gd name="connsiteY90" fmla="*/ 1213945 h 1229710"/>
              <a:gd name="connsiteX91" fmla="*/ 0 w 10925504"/>
              <a:gd name="connsiteY91" fmla="*/ 1166648 h 1229710"/>
              <a:gd name="connsiteX92" fmla="*/ 15766 w 10925504"/>
              <a:gd name="connsiteY92" fmla="*/ 914400 h 1229710"/>
              <a:gd name="connsiteX93" fmla="*/ 47297 w 10925504"/>
              <a:gd name="connsiteY93" fmla="*/ 788276 h 1229710"/>
              <a:gd name="connsiteX94" fmla="*/ 63062 w 10925504"/>
              <a:gd name="connsiteY94" fmla="*/ 725214 h 1229710"/>
              <a:gd name="connsiteX95" fmla="*/ 78828 w 10925504"/>
              <a:gd name="connsiteY95" fmla="*/ 677917 h 1229710"/>
              <a:gd name="connsiteX96" fmla="*/ 110359 w 10925504"/>
              <a:gd name="connsiteY96" fmla="*/ 504497 h 1229710"/>
              <a:gd name="connsiteX97" fmla="*/ 126124 w 10925504"/>
              <a:gd name="connsiteY97" fmla="*/ 315310 h 1229710"/>
              <a:gd name="connsiteX98" fmla="*/ 677918 w 10925504"/>
              <a:gd name="connsiteY98" fmla="*/ 268014 h 1229710"/>
              <a:gd name="connsiteX99" fmla="*/ 614855 w 10925504"/>
              <a:gd name="connsiteY99" fmla="*/ 252248 h 122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0925504" h="1229710">
                <a:moveTo>
                  <a:pt x="614855" y="252248"/>
                </a:moveTo>
                <a:lnTo>
                  <a:pt x="614855" y="252248"/>
                </a:lnTo>
                <a:lnTo>
                  <a:pt x="804042" y="283779"/>
                </a:lnTo>
                <a:cubicBezTo>
                  <a:pt x="830430" y="288436"/>
                  <a:pt x="856505" y="294752"/>
                  <a:pt x="882869" y="299545"/>
                </a:cubicBezTo>
                <a:cubicBezTo>
                  <a:pt x="914319" y="305263"/>
                  <a:pt x="945931" y="310055"/>
                  <a:pt x="977462" y="315310"/>
                </a:cubicBezTo>
                <a:cubicBezTo>
                  <a:pt x="1093076" y="310055"/>
                  <a:pt x="1208939" y="308774"/>
                  <a:pt x="1324304" y="299545"/>
                </a:cubicBezTo>
                <a:cubicBezTo>
                  <a:pt x="1371476" y="295771"/>
                  <a:pt x="1378410" y="272491"/>
                  <a:pt x="1418897" y="252248"/>
                </a:cubicBezTo>
                <a:cubicBezTo>
                  <a:pt x="1433761" y="244816"/>
                  <a:pt x="1450428" y="241738"/>
                  <a:pt x="1466193" y="236483"/>
                </a:cubicBezTo>
                <a:cubicBezTo>
                  <a:pt x="1597572" y="241738"/>
                  <a:pt x="1730330" y="232551"/>
                  <a:pt x="1860331" y="252248"/>
                </a:cubicBezTo>
                <a:cubicBezTo>
                  <a:pt x="1906804" y="259289"/>
                  <a:pt x="1986455" y="315310"/>
                  <a:pt x="1986455" y="315310"/>
                </a:cubicBezTo>
                <a:cubicBezTo>
                  <a:pt x="2065283" y="310055"/>
                  <a:pt x="2144902" y="311866"/>
                  <a:pt x="2222938" y="299545"/>
                </a:cubicBezTo>
                <a:cubicBezTo>
                  <a:pt x="2246152" y="295880"/>
                  <a:pt x="2263995" y="276266"/>
                  <a:pt x="2286000" y="268014"/>
                </a:cubicBezTo>
                <a:cubicBezTo>
                  <a:pt x="2306288" y="260406"/>
                  <a:pt x="2328228" y="258201"/>
                  <a:pt x="2349062" y="252248"/>
                </a:cubicBezTo>
                <a:cubicBezTo>
                  <a:pt x="2365041" y="247683"/>
                  <a:pt x="2380237" y="240514"/>
                  <a:pt x="2396359" y="236483"/>
                </a:cubicBezTo>
                <a:lnTo>
                  <a:pt x="2522483" y="204952"/>
                </a:lnTo>
                <a:cubicBezTo>
                  <a:pt x="3142225" y="231896"/>
                  <a:pt x="2965750" y="231403"/>
                  <a:pt x="3878318" y="204952"/>
                </a:cubicBezTo>
                <a:cubicBezTo>
                  <a:pt x="3910271" y="204026"/>
                  <a:pt x="3941266" y="193707"/>
                  <a:pt x="3972911" y="189186"/>
                </a:cubicBezTo>
                <a:cubicBezTo>
                  <a:pt x="4014854" y="183194"/>
                  <a:pt x="4056994" y="178676"/>
                  <a:pt x="4099035" y="173421"/>
                </a:cubicBezTo>
                <a:cubicBezTo>
                  <a:pt x="4269336" y="116652"/>
                  <a:pt x="4105041" y="166576"/>
                  <a:pt x="4524704" y="141890"/>
                </a:cubicBezTo>
                <a:cubicBezTo>
                  <a:pt x="4577427" y="138789"/>
                  <a:pt x="4629762" y="130906"/>
                  <a:pt x="4682359" y="126124"/>
                </a:cubicBezTo>
                <a:lnTo>
                  <a:pt x="4871545" y="110359"/>
                </a:lnTo>
                <a:cubicBezTo>
                  <a:pt x="4924097" y="99849"/>
                  <a:pt x="4975874" y="84161"/>
                  <a:pt x="5029200" y="78828"/>
                </a:cubicBezTo>
                <a:cubicBezTo>
                  <a:pt x="5223830" y="59364"/>
                  <a:pt x="5134572" y="70531"/>
                  <a:pt x="5297214" y="47297"/>
                </a:cubicBezTo>
                <a:lnTo>
                  <a:pt x="5817476" y="63062"/>
                </a:lnTo>
                <a:cubicBezTo>
                  <a:pt x="5891169" y="66198"/>
                  <a:pt x="5964433" y="78828"/>
                  <a:pt x="6038193" y="78828"/>
                </a:cubicBezTo>
                <a:cubicBezTo>
                  <a:pt x="6332530" y="78828"/>
                  <a:pt x="6626772" y="68317"/>
                  <a:pt x="6921062" y="63062"/>
                </a:cubicBezTo>
                <a:cubicBezTo>
                  <a:pt x="6963104" y="52552"/>
                  <a:pt x="7004693" y="40030"/>
                  <a:pt x="7047187" y="31531"/>
                </a:cubicBezTo>
                <a:lnTo>
                  <a:pt x="7204842" y="0"/>
                </a:lnTo>
                <a:lnTo>
                  <a:pt x="8008883" y="15766"/>
                </a:lnTo>
                <a:cubicBezTo>
                  <a:pt x="8072132" y="17774"/>
                  <a:pt x="8134814" y="29724"/>
                  <a:pt x="8198069" y="31531"/>
                </a:cubicBezTo>
                <a:cubicBezTo>
                  <a:pt x="8502790" y="40237"/>
                  <a:pt x="8807691" y="40881"/>
                  <a:pt x="9112469" y="47297"/>
                </a:cubicBezTo>
                <a:lnTo>
                  <a:pt x="9695793" y="63062"/>
                </a:lnTo>
                <a:cubicBezTo>
                  <a:pt x="10095186" y="57807"/>
                  <a:pt x="10494676" y="37059"/>
                  <a:pt x="10893973" y="47297"/>
                </a:cubicBezTo>
                <a:cubicBezTo>
                  <a:pt x="10912914" y="47783"/>
                  <a:pt x="10925504" y="75645"/>
                  <a:pt x="10925504" y="94593"/>
                </a:cubicBezTo>
                <a:cubicBezTo>
                  <a:pt x="10925504" y="122893"/>
                  <a:pt x="10902922" y="146573"/>
                  <a:pt x="10893973" y="173421"/>
                </a:cubicBezTo>
                <a:cubicBezTo>
                  <a:pt x="10873976" y="233412"/>
                  <a:pt x="10885213" y="230647"/>
                  <a:pt x="10862442" y="283779"/>
                </a:cubicBezTo>
                <a:cubicBezTo>
                  <a:pt x="10853184" y="305381"/>
                  <a:pt x="10841421" y="325820"/>
                  <a:pt x="10830911" y="346841"/>
                </a:cubicBezTo>
                <a:cubicBezTo>
                  <a:pt x="10820076" y="401013"/>
                  <a:pt x="10814220" y="436790"/>
                  <a:pt x="10799380" y="488731"/>
                </a:cubicBezTo>
                <a:cubicBezTo>
                  <a:pt x="10794815" y="504710"/>
                  <a:pt x="10788869" y="520262"/>
                  <a:pt x="10783614" y="536028"/>
                </a:cubicBezTo>
                <a:cubicBezTo>
                  <a:pt x="10778359" y="609600"/>
                  <a:pt x="10771627" y="683082"/>
                  <a:pt x="10767849" y="756745"/>
                </a:cubicBezTo>
                <a:cubicBezTo>
                  <a:pt x="10761115" y="888057"/>
                  <a:pt x="10773699" y="1021188"/>
                  <a:pt x="10752083" y="1150883"/>
                </a:cubicBezTo>
                <a:cubicBezTo>
                  <a:pt x="10749351" y="1167275"/>
                  <a:pt x="10720820" y="1139490"/>
                  <a:pt x="10704787" y="1135117"/>
                </a:cubicBezTo>
                <a:cubicBezTo>
                  <a:pt x="10662978" y="1123715"/>
                  <a:pt x="10621156" y="1112085"/>
                  <a:pt x="10578662" y="1103586"/>
                </a:cubicBezTo>
                <a:cubicBezTo>
                  <a:pt x="10513764" y="1090607"/>
                  <a:pt x="10456514" y="1077642"/>
                  <a:pt x="10389476" y="1072055"/>
                </a:cubicBezTo>
                <a:cubicBezTo>
                  <a:pt x="10300293" y="1064623"/>
                  <a:pt x="10210691" y="1063154"/>
                  <a:pt x="10121462" y="1056290"/>
                </a:cubicBezTo>
                <a:cubicBezTo>
                  <a:pt x="10050947" y="1050866"/>
                  <a:pt x="9942108" y="1035974"/>
                  <a:pt x="9869214" y="1024759"/>
                </a:cubicBezTo>
                <a:cubicBezTo>
                  <a:pt x="9837620" y="1019898"/>
                  <a:pt x="9805633" y="1016746"/>
                  <a:pt x="9774621" y="1008993"/>
                </a:cubicBezTo>
                <a:cubicBezTo>
                  <a:pt x="9742377" y="1000932"/>
                  <a:pt x="9712093" y="986207"/>
                  <a:pt x="9680028" y="977462"/>
                </a:cubicBezTo>
                <a:cubicBezTo>
                  <a:pt x="9654176" y="970412"/>
                  <a:pt x="9627358" y="967510"/>
                  <a:pt x="9601200" y="961697"/>
                </a:cubicBezTo>
                <a:cubicBezTo>
                  <a:pt x="9580048" y="956997"/>
                  <a:pt x="9559159" y="951186"/>
                  <a:pt x="9538138" y="945931"/>
                </a:cubicBezTo>
                <a:cubicBezTo>
                  <a:pt x="9522373" y="935421"/>
                  <a:pt x="9509790" y="914400"/>
                  <a:pt x="9490842" y="914400"/>
                </a:cubicBezTo>
                <a:cubicBezTo>
                  <a:pt x="9425230" y="914400"/>
                  <a:pt x="9389718" y="958618"/>
                  <a:pt x="9333187" y="977462"/>
                </a:cubicBezTo>
                <a:cubicBezTo>
                  <a:pt x="9307766" y="985936"/>
                  <a:pt x="9280635" y="987973"/>
                  <a:pt x="9254359" y="993228"/>
                </a:cubicBezTo>
                <a:cubicBezTo>
                  <a:pt x="9207062" y="987973"/>
                  <a:pt x="9159503" y="984698"/>
                  <a:pt x="9112469" y="977462"/>
                </a:cubicBezTo>
                <a:cubicBezTo>
                  <a:pt x="9091053" y="974167"/>
                  <a:pt x="9070559" y="966397"/>
                  <a:pt x="9049407" y="961697"/>
                </a:cubicBezTo>
                <a:cubicBezTo>
                  <a:pt x="9023249" y="955884"/>
                  <a:pt x="8996856" y="951186"/>
                  <a:pt x="8970580" y="945931"/>
                </a:cubicBezTo>
                <a:lnTo>
                  <a:pt x="8513380" y="961697"/>
                </a:lnTo>
                <a:cubicBezTo>
                  <a:pt x="8439700" y="965124"/>
                  <a:pt x="8366119" y="970784"/>
                  <a:pt x="8292662" y="977462"/>
                </a:cubicBezTo>
                <a:cubicBezTo>
                  <a:pt x="8250467" y="981298"/>
                  <a:pt x="8208865" y="991347"/>
                  <a:pt x="8166538" y="993228"/>
                </a:cubicBezTo>
                <a:cubicBezTo>
                  <a:pt x="7972217" y="1001864"/>
                  <a:pt x="7777655" y="1003738"/>
                  <a:pt x="7583214" y="1008993"/>
                </a:cubicBezTo>
                <a:cubicBezTo>
                  <a:pt x="7510113" y="1015639"/>
                  <a:pt x="7379341" y="1024543"/>
                  <a:pt x="7299435" y="1040524"/>
                </a:cubicBezTo>
                <a:cubicBezTo>
                  <a:pt x="7283139" y="1043783"/>
                  <a:pt x="7267904" y="1051035"/>
                  <a:pt x="7252138" y="1056290"/>
                </a:cubicBezTo>
                <a:cubicBezTo>
                  <a:pt x="6736517" y="1032852"/>
                  <a:pt x="7045121" y="1069845"/>
                  <a:pt x="6842235" y="1024759"/>
                </a:cubicBezTo>
                <a:cubicBezTo>
                  <a:pt x="6816077" y="1018946"/>
                  <a:pt x="6789073" y="1016693"/>
                  <a:pt x="6763407" y="1008993"/>
                </a:cubicBezTo>
                <a:cubicBezTo>
                  <a:pt x="6736301" y="1000861"/>
                  <a:pt x="6711628" y="985785"/>
                  <a:pt x="6684580" y="977462"/>
                </a:cubicBezTo>
                <a:cubicBezTo>
                  <a:pt x="6643161" y="964718"/>
                  <a:pt x="6558455" y="945931"/>
                  <a:pt x="6558455" y="945931"/>
                </a:cubicBezTo>
                <a:cubicBezTo>
                  <a:pt x="6526924" y="951186"/>
                  <a:pt x="6495067" y="954763"/>
                  <a:pt x="6463862" y="961697"/>
                </a:cubicBezTo>
                <a:cubicBezTo>
                  <a:pt x="6412667" y="973074"/>
                  <a:pt x="6405412" y="986747"/>
                  <a:pt x="6353504" y="1008993"/>
                </a:cubicBezTo>
                <a:cubicBezTo>
                  <a:pt x="6313197" y="1026268"/>
                  <a:pt x="6270243" y="1032731"/>
                  <a:pt x="6227380" y="1040524"/>
                </a:cubicBezTo>
                <a:cubicBezTo>
                  <a:pt x="6195930" y="1046242"/>
                  <a:pt x="6164659" y="1053838"/>
                  <a:pt x="6132787" y="1056290"/>
                </a:cubicBezTo>
                <a:cubicBezTo>
                  <a:pt x="6027862" y="1064361"/>
                  <a:pt x="5922558" y="1066375"/>
                  <a:pt x="5817476" y="1072055"/>
                </a:cubicBezTo>
                <a:cubicBezTo>
                  <a:pt x="4888323" y="1122279"/>
                  <a:pt x="6210489" y="1081757"/>
                  <a:pt x="3831021" y="1103586"/>
                </a:cubicBezTo>
                <a:cubicBezTo>
                  <a:pt x="3689107" y="1139066"/>
                  <a:pt x="3863272" y="1098211"/>
                  <a:pt x="3641835" y="1135117"/>
                </a:cubicBezTo>
                <a:cubicBezTo>
                  <a:pt x="3620462" y="1138679"/>
                  <a:pt x="3600146" y="1147321"/>
                  <a:pt x="3578773" y="1150883"/>
                </a:cubicBezTo>
                <a:cubicBezTo>
                  <a:pt x="3536981" y="1157848"/>
                  <a:pt x="3494690" y="1161393"/>
                  <a:pt x="3452649" y="1166648"/>
                </a:cubicBezTo>
                <a:cubicBezTo>
                  <a:pt x="3310759" y="1161393"/>
                  <a:pt x="3168448" y="1163009"/>
                  <a:pt x="3026980" y="1150883"/>
                </a:cubicBezTo>
                <a:cubicBezTo>
                  <a:pt x="2983803" y="1147182"/>
                  <a:pt x="2900855" y="1119352"/>
                  <a:pt x="2900855" y="1119352"/>
                </a:cubicBezTo>
                <a:cubicBezTo>
                  <a:pt x="2885090" y="1108842"/>
                  <a:pt x="2872497" y="1088432"/>
                  <a:pt x="2853559" y="1087821"/>
                </a:cubicBezTo>
                <a:cubicBezTo>
                  <a:pt x="2706397" y="1083074"/>
                  <a:pt x="2559093" y="1094679"/>
                  <a:pt x="2412124" y="1103586"/>
                </a:cubicBezTo>
                <a:cubicBezTo>
                  <a:pt x="2385377" y="1105207"/>
                  <a:pt x="2359824" y="1115562"/>
                  <a:pt x="2333297" y="1119352"/>
                </a:cubicBezTo>
                <a:cubicBezTo>
                  <a:pt x="2286188" y="1126082"/>
                  <a:pt x="2238953" y="1133136"/>
                  <a:pt x="2191407" y="1135117"/>
                </a:cubicBezTo>
                <a:cubicBezTo>
                  <a:pt x="1986566" y="1143652"/>
                  <a:pt x="1781504" y="1145628"/>
                  <a:pt x="1576552" y="1150883"/>
                </a:cubicBezTo>
                <a:cubicBezTo>
                  <a:pt x="1350649" y="1196062"/>
                  <a:pt x="1630472" y="1132909"/>
                  <a:pt x="1434662" y="1198179"/>
                </a:cubicBezTo>
                <a:cubicBezTo>
                  <a:pt x="1393551" y="1211883"/>
                  <a:pt x="1308538" y="1229710"/>
                  <a:pt x="1308538" y="1229710"/>
                </a:cubicBezTo>
                <a:cubicBezTo>
                  <a:pt x="1229710" y="1224455"/>
                  <a:pt x="1150394" y="1224163"/>
                  <a:pt x="1072055" y="1213945"/>
                </a:cubicBezTo>
                <a:cubicBezTo>
                  <a:pt x="884455" y="1189476"/>
                  <a:pt x="1008384" y="1189415"/>
                  <a:pt x="867104" y="1150883"/>
                </a:cubicBezTo>
                <a:cubicBezTo>
                  <a:pt x="818446" y="1137613"/>
                  <a:pt x="666018" y="1123285"/>
                  <a:pt x="630621" y="1119352"/>
                </a:cubicBezTo>
                <a:cubicBezTo>
                  <a:pt x="504497" y="1124607"/>
                  <a:pt x="377931" y="1123334"/>
                  <a:pt x="252249" y="1135117"/>
                </a:cubicBezTo>
                <a:cubicBezTo>
                  <a:pt x="209103" y="1139162"/>
                  <a:pt x="126124" y="1166648"/>
                  <a:pt x="126124" y="1166648"/>
                </a:cubicBezTo>
                <a:cubicBezTo>
                  <a:pt x="105103" y="1177158"/>
                  <a:pt x="84664" y="1188921"/>
                  <a:pt x="63062" y="1198179"/>
                </a:cubicBezTo>
                <a:cubicBezTo>
                  <a:pt x="47788" y="1204725"/>
                  <a:pt x="30630" y="1221377"/>
                  <a:pt x="15766" y="1213945"/>
                </a:cubicBezTo>
                <a:cubicBezTo>
                  <a:pt x="902" y="1206513"/>
                  <a:pt x="5255" y="1182414"/>
                  <a:pt x="0" y="1166648"/>
                </a:cubicBezTo>
                <a:cubicBezTo>
                  <a:pt x="5255" y="1082565"/>
                  <a:pt x="5316" y="997996"/>
                  <a:pt x="15766" y="914400"/>
                </a:cubicBezTo>
                <a:cubicBezTo>
                  <a:pt x="21141" y="871399"/>
                  <a:pt x="36787" y="830317"/>
                  <a:pt x="47297" y="788276"/>
                </a:cubicBezTo>
                <a:cubicBezTo>
                  <a:pt x="52552" y="767255"/>
                  <a:pt x="56210" y="745770"/>
                  <a:pt x="63062" y="725214"/>
                </a:cubicBezTo>
                <a:cubicBezTo>
                  <a:pt x="68317" y="709448"/>
                  <a:pt x="74797" y="694039"/>
                  <a:pt x="78828" y="677917"/>
                </a:cubicBezTo>
                <a:cubicBezTo>
                  <a:pt x="89842" y="633859"/>
                  <a:pt x="103333" y="546651"/>
                  <a:pt x="110359" y="504497"/>
                </a:cubicBezTo>
                <a:cubicBezTo>
                  <a:pt x="115614" y="441435"/>
                  <a:pt x="67146" y="338246"/>
                  <a:pt x="126124" y="315310"/>
                </a:cubicBezTo>
                <a:cubicBezTo>
                  <a:pt x="683164" y="98683"/>
                  <a:pt x="677918" y="473282"/>
                  <a:pt x="677918" y="268014"/>
                </a:cubicBezTo>
                <a:lnTo>
                  <a:pt x="614855" y="25224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-5714999" y="-2355462"/>
            <a:ext cx="3124200" cy="2895600"/>
            <a:chOff x="-1981200" y="6738"/>
            <a:chExt cx="3124200" cy="2895600"/>
          </a:xfrm>
        </p:grpSpPr>
        <p:sp>
          <p:nvSpPr>
            <p:cNvPr id="6" name="Rectangle 5"/>
            <p:cNvSpPr/>
            <p:nvPr/>
          </p:nvSpPr>
          <p:spPr>
            <a:xfrm rot="21386676">
              <a:off x="-533400" y="6738"/>
              <a:ext cx="304800" cy="2819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entagon 6"/>
            <p:cNvSpPr/>
            <p:nvPr/>
          </p:nvSpPr>
          <p:spPr>
            <a:xfrm>
              <a:off x="-1828800" y="159138"/>
              <a:ext cx="2819400" cy="10668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>
              <a:off x="-1905001" y="311538"/>
              <a:ext cx="3048001" cy="9144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entagon 10"/>
            <p:cNvSpPr/>
            <p:nvPr/>
          </p:nvSpPr>
          <p:spPr>
            <a:xfrm rot="168510">
              <a:off x="-1808126" y="152878"/>
              <a:ext cx="2877242" cy="9144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533400" y="82938"/>
              <a:ext cx="304800" cy="2819400"/>
            </a:xfrm>
            <a:prstGeom prst="rect">
              <a:avLst/>
            </a:prstGeom>
            <a:solidFill>
              <a:schemeClr val="bg2">
                <a:lumMod val="1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1981200" y="235338"/>
              <a:ext cx="304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God’s Covenant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At Sinai</a:t>
              </a:r>
              <a:endParaRPr lang="en-US" sz="28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13" name="Freeform 12"/>
          <p:cNvSpPr/>
          <p:nvPr/>
        </p:nvSpPr>
        <p:spPr>
          <a:xfrm rot="1553382">
            <a:off x="-1186422" y="3307061"/>
            <a:ext cx="12289164" cy="1229710"/>
          </a:xfrm>
          <a:custGeom>
            <a:avLst/>
            <a:gdLst>
              <a:gd name="connsiteX0" fmla="*/ 614855 w 10925504"/>
              <a:gd name="connsiteY0" fmla="*/ 252248 h 1229710"/>
              <a:gd name="connsiteX1" fmla="*/ 614855 w 10925504"/>
              <a:gd name="connsiteY1" fmla="*/ 252248 h 1229710"/>
              <a:gd name="connsiteX2" fmla="*/ 804042 w 10925504"/>
              <a:gd name="connsiteY2" fmla="*/ 283779 h 1229710"/>
              <a:gd name="connsiteX3" fmla="*/ 882869 w 10925504"/>
              <a:gd name="connsiteY3" fmla="*/ 299545 h 1229710"/>
              <a:gd name="connsiteX4" fmla="*/ 977462 w 10925504"/>
              <a:gd name="connsiteY4" fmla="*/ 315310 h 1229710"/>
              <a:gd name="connsiteX5" fmla="*/ 1324304 w 10925504"/>
              <a:gd name="connsiteY5" fmla="*/ 299545 h 1229710"/>
              <a:gd name="connsiteX6" fmla="*/ 1418897 w 10925504"/>
              <a:gd name="connsiteY6" fmla="*/ 252248 h 1229710"/>
              <a:gd name="connsiteX7" fmla="*/ 1466193 w 10925504"/>
              <a:gd name="connsiteY7" fmla="*/ 236483 h 1229710"/>
              <a:gd name="connsiteX8" fmla="*/ 1860331 w 10925504"/>
              <a:gd name="connsiteY8" fmla="*/ 252248 h 1229710"/>
              <a:gd name="connsiteX9" fmla="*/ 1986455 w 10925504"/>
              <a:gd name="connsiteY9" fmla="*/ 315310 h 1229710"/>
              <a:gd name="connsiteX10" fmla="*/ 2222938 w 10925504"/>
              <a:gd name="connsiteY10" fmla="*/ 299545 h 1229710"/>
              <a:gd name="connsiteX11" fmla="*/ 2286000 w 10925504"/>
              <a:gd name="connsiteY11" fmla="*/ 268014 h 1229710"/>
              <a:gd name="connsiteX12" fmla="*/ 2349062 w 10925504"/>
              <a:gd name="connsiteY12" fmla="*/ 252248 h 1229710"/>
              <a:gd name="connsiteX13" fmla="*/ 2396359 w 10925504"/>
              <a:gd name="connsiteY13" fmla="*/ 236483 h 1229710"/>
              <a:gd name="connsiteX14" fmla="*/ 2522483 w 10925504"/>
              <a:gd name="connsiteY14" fmla="*/ 204952 h 1229710"/>
              <a:gd name="connsiteX15" fmla="*/ 3878318 w 10925504"/>
              <a:gd name="connsiteY15" fmla="*/ 204952 h 1229710"/>
              <a:gd name="connsiteX16" fmla="*/ 3972911 w 10925504"/>
              <a:gd name="connsiteY16" fmla="*/ 189186 h 1229710"/>
              <a:gd name="connsiteX17" fmla="*/ 4099035 w 10925504"/>
              <a:gd name="connsiteY17" fmla="*/ 173421 h 1229710"/>
              <a:gd name="connsiteX18" fmla="*/ 4524704 w 10925504"/>
              <a:gd name="connsiteY18" fmla="*/ 141890 h 1229710"/>
              <a:gd name="connsiteX19" fmla="*/ 4682359 w 10925504"/>
              <a:gd name="connsiteY19" fmla="*/ 126124 h 1229710"/>
              <a:gd name="connsiteX20" fmla="*/ 4871545 w 10925504"/>
              <a:gd name="connsiteY20" fmla="*/ 110359 h 1229710"/>
              <a:gd name="connsiteX21" fmla="*/ 5029200 w 10925504"/>
              <a:gd name="connsiteY21" fmla="*/ 78828 h 1229710"/>
              <a:gd name="connsiteX22" fmla="*/ 5297214 w 10925504"/>
              <a:gd name="connsiteY22" fmla="*/ 47297 h 1229710"/>
              <a:gd name="connsiteX23" fmla="*/ 5817476 w 10925504"/>
              <a:gd name="connsiteY23" fmla="*/ 63062 h 1229710"/>
              <a:gd name="connsiteX24" fmla="*/ 6038193 w 10925504"/>
              <a:gd name="connsiteY24" fmla="*/ 78828 h 1229710"/>
              <a:gd name="connsiteX25" fmla="*/ 6921062 w 10925504"/>
              <a:gd name="connsiteY25" fmla="*/ 63062 h 1229710"/>
              <a:gd name="connsiteX26" fmla="*/ 7047187 w 10925504"/>
              <a:gd name="connsiteY26" fmla="*/ 31531 h 1229710"/>
              <a:gd name="connsiteX27" fmla="*/ 7204842 w 10925504"/>
              <a:gd name="connsiteY27" fmla="*/ 0 h 1229710"/>
              <a:gd name="connsiteX28" fmla="*/ 8008883 w 10925504"/>
              <a:gd name="connsiteY28" fmla="*/ 15766 h 1229710"/>
              <a:gd name="connsiteX29" fmla="*/ 8198069 w 10925504"/>
              <a:gd name="connsiteY29" fmla="*/ 31531 h 1229710"/>
              <a:gd name="connsiteX30" fmla="*/ 9112469 w 10925504"/>
              <a:gd name="connsiteY30" fmla="*/ 47297 h 1229710"/>
              <a:gd name="connsiteX31" fmla="*/ 9695793 w 10925504"/>
              <a:gd name="connsiteY31" fmla="*/ 63062 h 1229710"/>
              <a:gd name="connsiteX32" fmla="*/ 10893973 w 10925504"/>
              <a:gd name="connsiteY32" fmla="*/ 47297 h 1229710"/>
              <a:gd name="connsiteX33" fmla="*/ 10925504 w 10925504"/>
              <a:gd name="connsiteY33" fmla="*/ 94593 h 1229710"/>
              <a:gd name="connsiteX34" fmla="*/ 10893973 w 10925504"/>
              <a:gd name="connsiteY34" fmla="*/ 173421 h 1229710"/>
              <a:gd name="connsiteX35" fmla="*/ 10862442 w 10925504"/>
              <a:gd name="connsiteY35" fmla="*/ 283779 h 1229710"/>
              <a:gd name="connsiteX36" fmla="*/ 10830911 w 10925504"/>
              <a:gd name="connsiteY36" fmla="*/ 346841 h 1229710"/>
              <a:gd name="connsiteX37" fmla="*/ 10799380 w 10925504"/>
              <a:gd name="connsiteY37" fmla="*/ 488731 h 1229710"/>
              <a:gd name="connsiteX38" fmla="*/ 10783614 w 10925504"/>
              <a:gd name="connsiteY38" fmla="*/ 536028 h 1229710"/>
              <a:gd name="connsiteX39" fmla="*/ 10767849 w 10925504"/>
              <a:gd name="connsiteY39" fmla="*/ 756745 h 1229710"/>
              <a:gd name="connsiteX40" fmla="*/ 10752083 w 10925504"/>
              <a:gd name="connsiteY40" fmla="*/ 1150883 h 1229710"/>
              <a:gd name="connsiteX41" fmla="*/ 10704787 w 10925504"/>
              <a:gd name="connsiteY41" fmla="*/ 1135117 h 1229710"/>
              <a:gd name="connsiteX42" fmla="*/ 10578662 w 10925504"/>
              <a:gd name="connsiteY42" fmla="*/ 1103586 h 1229710"/>
              <a:gd name="connsiteX43" fmla="*/ 10389476 w 10925504"/>
              <a:gd name="connsiteY43" fmla="*/ 1072055 h 1229710"/>
              <a:gd name="connsiteX44" fmla="*/ 10121462 w 10925504"/>
              <a:gd name="connsiteY44" fmla="*/ 1056290 h 1229710"/>
              <a:gd name="connsiteX45" fmla="*/ 9869214 w 10925504"/>
              <a:gd name="connsiteY45" fmla="*/ 1024759 h 1229710"/>
              <a:gd name="connsiteX46" fmla="*/ 9774621 w 10925504"/>
              <a:gd name="connsiteY46" fmla="*/ 1008993 h 1229710"/>
              <a:gd name="connsiteX47" fmla="*/ 9680028 w 10925504"/>
              <a:gd name="connsiteY47" fmla="*/ 977462 h 1229710"/>
              <a:gd name="connsiteX48" fmla="*/ 9601200 w 10925504"/>
              <a:gd name="connsiteY48" fmla="*/ 961697 h 1229710"/>
              <a:gd name="connsiteX49" fmla="*/ 9538138 w 10925504"/>
              <a:gd name="connsiteY49" fmla="*/ 945931 h 1229710"/>
              <a:gd name="connsiteX50" fmla="*/ 9490842 w 10925504"/>
              <a:gd name="connsiteY50" fmla="*/ 914400 h 1229710"/>
              <a:gd name="connsiteX51" fmla="*/ 9333187 w 10925504"/>
              <a:gd name="connsiteY51" fmla="*/ 977462 h 1229710"/>
              <a:gd name="connsiteX52" fmla="*/ 9254359 w 10925504"/>
              <a:gd name="connsiteY52" fmla="*/ 993228 h 1229710"/>
              <a:gd name="connsiteX53" fmla="*/ 9112469 w 10925504"/>
              <a:gd name="connsiteY53" fmla="*/ 977462 h 1229710"/>
              <a:gd name="connsiteX54" fmla="*/ 9049407 w 10925504"/>
              <a:gd name="connsiteY54" fmla="*/ 961697 h 1229710"/>
              <a:gd name="connsiteX55" fmla="*/ 8970580 w 10925504"/>
              <a:gd name="connsiteY55" fmla="*/ 945931 h 1229710"/>
              <a:gd name="connsiteX56" fmla="*/ 8513380 w 10925504"/>
              <a:gd name="connsiteY56" fmla="*/ 961697 h 1229710"/>
              <a:gd name="connsiteX57" fmla="*/ 8292662 w 10925504"/>
              <a:gd name="connsiteY57" fmla="*/ 977462 h 1229710"/>
              <a:gd name="connsiteX58" fmla="*/ 8166538 w 10925504"/>
              <a:gd name="connsiteY58" fmla="*/ 993228 h 1229710"/>
              <a:gd name="connsiteX59" fmla="*/ 7583214 w 10925504"/>
              <a:gd name="connsiteY59" fmla="*/ 1008993 h 1229710"/>
              <a:gd name="connsiteX60" fmla="*/ 7299435 w 10925504"/>
              <a:gd name="connsiteY60" fmla="*/ 1040524 h 1229710"/>
              <a:gd name="connsiteX61" fmla="*/ 7252138 w 10925504"/>
              <a:gd name="connsiteY61" fmla="*/ 1056290 h 1229710"/>
              <a:gd name="connsiteX62" fmla="*/ 6842235 w 10925504"/>
              <a:gd name="connsiteY62" fmla="*/ 1024759 h 1229710"/>
              <a:gd name="connsiteX63" fmla="*/ 6763407 w 10925504"/>
              <a:gd name="connsiteY63" fmla="*/ 1008993 h 1229710"/>
              <a:gd name="connsiteX64" fmla="*/ 6684580 w 10925504"/>
              <a:gd name="connsiteY64" fmla="*/ 977462 h 1229710"/>
              <a:gd name="connsiteX65" fmla="*/ 6558455 w 10925504"/>
              <a:gd name="connsiteY65" fmla="*/ 945931 h 1229710"/>
              <a:gd name="connsiteX66" fmla="*/ 6463862 w 10925504"/>
              <a:gd name="connsiteY66" fmla="*/ 961697 h 1229710"/>
              <a:gd name="connsiteX67" fmla="*/ 6353504 w 10925504"/>
              <a:gd name="connsiteY67" fmla="*/ 1008993 h 1229710"/>
              <a:gd name="connsiteX68" fmla="*/ 6227380 w 10925504"/>
              <a:gd name="connsiteY68" fmla="*/ 1040524 h 1229710"/>
              <a:gd name="connsiteX69" fmla="*/ 6132787 w 10925504"/>
              <a:gd name="connsiteY69" fmla="*/ 1056290 h 1229710"/>
              <a:gd name="connsiteX70" fmla="*/ 5817476 w 10925504"/>
              <a:gd name="connsiteY70" fmla="*/ 1072055 h 1229710"/>
              <a:gd name="connsiteX71" fmla="*/ 3831021 w 10925504"/>
              <a:gd name="connsiteY71" fmla="*/ 1103586 h 1229710"/>
              <a:gd name="connsiteX72" fmla="*/ 3641835 w 10925504"/>
              <a:gd name="connsiteY72" fmla="*/ 1135117 h 1229710"/>
              <a:gd name="connsiteX73" fmla="*/ 3578773 w 10925504"/>
              <a:gd name="connsiteY73" fmla="*/ 1150883 h 1229710"/>
              <a:gd name="connsiteX74" fmla="*/ 3452649 w 10925504"/>
              <a:gd name="connsiteY74" fmla="*/ 1166648 h 1229710"/>
              <a:gd name="connsiteX75" fmla="*/ 3026980 w 10925504"/>
              <a:gd name="connsiteY75" fmla="*/ 1150883 h 1229710"/>
              <a:gd name="connsiteX76" fmla="*/ 2900855 w 10925504"/>
              <a:gd name="connsiteY76" fmla="*/ 1119352 h 1229710"/>
              <a:gd name="connsiteX77" fmla="*/ 2853559 w 10925504"/>
              <a:gd name="connsiteY77" fmla="*/ 1087821 h 1229710"/>
              <a:gd name="connsiteX78" fmla="*/ 2412124 w 10925504"/>
              <a:gd name="connsiteY78" fmla="*/ 1103586 h 1229710"/>
              <a:gd name="connsiteX79" fmla="*/ 2333297 w 10925504"/>
              <a:gd name="connsiteY79" fmla="*/ 1119352 h 1229710"/>
              <a:gd name="connsiteX80" fmla="*/ 2191407 w 10925504"/>
              <a:gd name="connsiteY80" fmla="*/ 1135117 h 1229710"/>
              <a:gd name="connsiteX81" fmla="*/ 1576552 w 10925504"/>
              <a:gd name="connsiteY81" fmla="*/ 1150883 h 1229710"/>
              <a:gd name="connsiteX82" fmla="*/ 1434662 w 10925504"/>
              <a:gd name="connsiteY82" fmla="*/ 1198179 h 1229710"/>
              <a:gd name="connsiteX83" fmla="*/ 1308538 w 10925504"/>
              <a:gd name="connsiteY83" fmla="*/ 1229710 h 1229710"/>
              <a:gd name="connsiteX84" fmla="*/ 1072055 w 10925504"/>
              <a:gd name="connsiteY84" fmla="*/ 1213945 h 1229710"/>
              <a:gd name="connsiteX85" fmla="*/ 867104 w 10925504"/>
              <a:gd name="connsiteY85" fmla="*/ 1150883 h 1229710"/>
              <a:gd name="connsiteX86" fmla="*/ 630621 w 10925504"/>
              <a:gd name="connsiteY86" fmla="*/ 1119352 h 1229710"/>
              <a:gd name="connsiteX87" fmla="*/ 252249 w 10925504"/>
              <a:gd name="connsiteY87" fmla="*/ 1135117 h 1229710"/>
              <a:gd name="connsiteX88" fmla="*/ 126124 w 10925504"/>
              <a:gd name="connsiteY88" fmla="*/ 1166648 h 1229710"/>
              <a:gd name="connsiteX89" fmla="*/ 63062 w 10925504"/>
              <a:gd name="connsiteY89" fmla="*/ 1198179 h 1229710"/>
              <a:gd name="connsiteX90" fmla="*/ 15766 w 10925504"/>
              <a:gd name="connsiteY90" fmla="*/ 1213945 h 1229710"/>
              <a:gd name="connsiteX91" fmla="*/ 0 w 10925504"/>
              <a:gd name="connsiteY91" fmla="*/ 1166648 h 1229710"/>
              <a:gd name="connsiteX92" fmla="*/ 15766 w 10925504"/>
              <a:gd name="connsiteY92" fmla="*/ 914400 h 1229710"/>
              <a:gd name="connsiteX93" fmla="*/ 47297 w 10925504"/>
              <a:gd name="connsiteY93" fmla="*/ 788276 h 1229710"/>
              <a:gd name="connsiteX94" fmla="*/ 63062 w 10925504"/>
              <a:gd name="connsiteY94" fmla="*/ 725214 h 1229710"/>
              <a:gd name="connsiteX95" fmla="*/ 78828 w 10925504"/>
              <a:gd name="connsiteY95" fmla="*/ 677917 h 1229710"/>
              <a:gd name="connsiteX96" fmla="*/ 110359 w 10925504"/>
              <a:gd name="connsiteY96" fmla="*/ 504497 h 1229710"/>
              <a:gd name="connsiteX97" fmla="*/ 126124 w 10925504"/>
              <a:gd name="connsiteY97" fmla="*/ 315310 h 1229710"/>
              <a:gd name="connsiteX98" fmla="*/ 677918 w 10925504"/>
              <a:gd name="connsiteY98" fmla="*/ 268014 h 1229710"/>
              <a:gd name="connsiteX99" fmla="*/ 614855 w 10925504"/>
              <a:gd name="connsiteY99" fmla="*/ 252248 h 122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0925504" h="1229710">
                <a:moveTo>
                  <a:pt x="614855" y="252248"/>
                </a:moveTo>
                <a:lnTo>
                  <a:pt x="614855" y="252248"/>
                </a:lnTo>
                <a:lnTo>
                  <a:pt x="804042" y="283779"/>
                </a:lnTo>
                <a:cubicBezTo>
                  <a:pt x="830430" y="288436"/>
                  <a:pt x="856505" y="294752"/>
                  <a:pt x="882869" y="299545"/>
                </a:cubicBezTo>
                <a:cubicBezTo>
                  <a:pt x="914319" y="305263"/>
                  <a:pt x="945931" y="310055"/>
                  <a:pt x="977462" y="315310"/>
                </a:cubicBezTo>
                <a:cubicBezTo>
                  <a:pt x="1093076" y="310055"/>
                  <a:pt x="1208939" y="308774"/>
                  <a:pt x="1324304" y="299545"/>
                </a:cubicBezTo>
                <a:cubicBezTo>
                  <a:pt x="1371476" y="295771"/>
                  <a:pt x="1378410" y="272491"/>
                  <a:pt x="1418897" y="252248"/>
                </a:cubicBezTo>
                <a:cubicBezTo>
                  <a:pt x="1433761" y="244816"/>
                  <a:pt x="1450428" y="241738"/>
                  <a:pt x="1466193" y="236483"/>
                </a:cubicBezTo>
                <a:cubicBezTo>
                  <a:pt x="1597572" y="241738"/>
                  <a:pt x="1730330" y="232551"/>
                  <a:pt x="1860331" y="252248"/>
                </a:cubicBezTo>
                <a:cubicBezTo>
                  <a:pt x="1906804" y="259289"/>
                  <a:pt x="1986455" y="315310"/>
                  <a:pt x="1986455" y="315310"/>
                </a:cubicBezTo>
                <a:cubicBezTo>
                  <a:pt x="2065283" y="310055"/>
                  <a:pt x="2144902" y="311866"/>
                  <a:pt x="2222938" y="299545"/>
                </a:cubicBezTo>
                <a:cubicBezTo>
                  <a:pt x="2246152" y="295880"/>
                  <a:pt x="2263995" y="276266"/>
                  <a:pt x="2286000" y="268014"/>
                </a:cubicBezTo>
                <a:cubicBezTo>
                  <a:pt x="2306288" y="260406"/>
                  <a:pt x="2328228" y="258201"/>
                  <a:pt x="2349062" y="252248"/>
                </a:cubicBezTo>
                <a:cubicBezTo>
                  <a:pt x="2365041" y="247683"/>
                  <a:pt x="2380237" y="240514"/>
                  <a:pt x="2396359" y="236483"/>
                </a:cubicBezTo>
                <a:lnTo>
                  <a:pt x="2522483" y="204952"/>
                </a:lnTo>
                <a:cubicBezTo>
                  <a:pt x="3142225" y="231896"/>
                  <a:pt x="2965750" y="231403"/>
                  <a:pt x="3878318" y="204952"/>
                </a:cubicBezTo>
                <a:cubicBezTo>
                  <a:pt x="3910271" y="204026"/>
                  <a:pt x="3941266" y="193707"/>
                  <a:pt x="3972911" y="189186"/>
                </a:cubicBezTo>
                <a:cubicBezTo>
                  <a:pt x="4014854" y="183194"/>
                  <a:pt x="4056994" y="178676"/>
                  <a:pt x="4099035" y="173421"/>
                </a:cubicBezTo>
                <a:cubicBezTo>
                  <a:pt x="4269336" y="116652"/>
                  <a:pt x="4105041" y="166576"/>
                  <a:pt x="4524704" y="141890"/>
                </a:cubicBezTo>
                <a:cubicBezTo>
                  <a:pt x="4577427" y="138789"/>
                  <a:pt x="4629762" y="130906"/>
                  <a:pt x="4682359" y="126124"/>
                </a:cubicBezTo>
                <a:lnTo>
                  <a:pt x="4871545" y="110359"/>
                </a:lnTo>
                <a:cubicBezTo>
                  <a:pt x="4924097" y="99849"/>
                  <a:pt x="4975874" y="84161"/>
                  <a:pt x="5029200" y="78828"/>
                </a:cubicBezTo>
                <a:cubicBezTo>
                  <a:pt x="5223830" y="59364"/>
                  <a:pt x="5134572" y="70531"/>
                  <a:pt x="5297214" y="47297"/>
                </a:cubicBezTo>
                <a:lnTo>
                  <a:pt x="5817476" y="63062"/>
                </a:lnTo>
                <a:cubicBezTo>
                  <a:pt x="5891169" y="66198"/>
                  <a:pt x="5964433" y="78828"/>
                  <a:pt x="6038193" y="78828"/>
                </a:cubicBezTo>
                <a:cubicBezTo>
                  <a:pt x="6332530" y="78828"/>
                  <a:pt x="6626772" y="68317"/>
                  <a:pt x="6921062" y="63062"/>
                </a:cubicBezTo>
                <a:cubicBezTo>
                  <a:pt x="6963104" y="52552"/>
                  <a:pt x="7004693" y="40030"/>
                  <a:pt x="7047187" y="31531"/>
                </a:cubicBezTo>
                <a:lnTo>
                  <a:pt x="7204842" y="0"/>
                </a:lnTo>
                <a:lnTo>
                  <a:pt x="8008883" y="15766"/>
                </a:lnTo>
                <a:cubicBezTo>
                  <a:pt x="8072132" y="17774"/>
                  <a:pt x="8134814" y="29724"/>
                  <a:pt x="8198069" y="31531"/>
                </a:cubicBezTo>
                <a:cubicBezTo>
                  <a:pt x="8502790" y="40237"/>
                  <a:pt x="8807691" y="40881"/>
                  <a:pt x="9112469" y="47297"/>
                </a:cubicBezTo>
                <a:lnTo>
                  <a:pt x="9695793" y="63062"/>
                </a:lnTo>
                <a:cubicBezTo>
                  <a:pt x="10095186" y="57807"/>
                  <a:pt x="10494676" y="37059"/>
                  <a:pt x="10893973" y="47297"/>
                </a:cubicBezTo>
                <a:cubicBezTo>
                  <a:pt x="10912914" y="47783"/>
                  <a:pt x="10925504" y="75645"/>
                  <a:pt x="10925504" y="94593"/>
                </a:cubicBezTo>
                <a:cubicBezTo>
                  <a:pt x="10925504" y="122893"/>
                  <a:pt x="10902922" y="146573"/>
                  <a:pt x="10893973" y="173421"/>
                </a:cubicBezTo>
                <a:cubicBezTo>
                  <a:pt x="10873976" y="233412"/>
                  <a:pt x="10885213" y="230647"/>
                  <a:pt x="10862442" y="283779"/>
                </a:cubicBezTo>
                <a:cubicBezTo>
                  <a:pt x="10853184" y="305381"/>
                  <a:pt x="10841421" y="325820"/>
                  <a:pt x="10830911" y="346841"/>
                </a:cubicBezTo>
                <a:cubicBezTo>
                  <a:pt x="10820076" y="401013"/>
                  <a:pt x="10814220" y="436790"/>
                  <a:pt x="10799380" y="488731"/>
                </a:cubicBezTo>
                <a:cubicBezTo>
                  <a:pt x="10794815" y="504710"/>
                  <a:pt x="10788869" y="520262"/>
                  <a:pt x="10783614" y="536028"/>
                </a:cubicBezTo>
                <a:cubicBezTo>
                  <a:pt x="10778359" y="609600"/>
                  <a:pt x="10771627" y="683082"/>
                  <a:pt x="10767849" y="756745"/>
                </a:cubicBezTo>
                <a:cubicBezTo>
                  <a:pt x="10761115" y="888057"/>
                  <a:pt x="10773699" y="1021188"/>
                  <a:pt x="10752083" y="1150883"/>
                </a:cubicBezTo>
                <a:cubicBezTo>
                  <a:pt x="10749351" y="1167275"/>
                  <a:pt x="10720820" y="1139490"/>
                  <a:pt x="10704787" y="1135117"/>
                </a:cubicBezTo>
                <a:cubicBezTo>
                  <a:pt x="10662978" y="1123715"/>
                  <a:pt x="10621156" y="1112085"/>
                  <a:pt x="10578662" y="1103586"/>
                </a:cubicBezTo>
                <a:cubicBezTo>
                  <a:pt x="10513764" y="1090607"/>
                  <a:pt x="10456514" y="1077642"/>
                  <a:pt x="10389476" y="1072055"/>
                </a:cubicBezTo>
                <a:cubicBezTo>
                  <a:pt x="10300293" y="1064623"/>
                  <a:pt x="10210691" y="1063154"/>
                  <a:pt x="10121462" y="1056290"/>
                </a:cubicBezTo>
                <a:cubicBezTo>
                  <a:pt x="10050947" y="1050866"/>
                  <a:pt x="9942108" y="1035974"/>
                  <a:pt x="9869214" y="1024759"/>
                </a:cubicBezTo>
                <a:cubicBezTo>
                  <a:pt x="9837620" y="1019898"/>
                  <a:pt x="9805633" y="1016746"/>
                  <a:pt x="9774621" y="1008993"/>
                </a:cubicBezTo>
                <a:cubicBezTo>
                  <a:pt x="9742377" y="1000932"/>
                  <a:pt x="9712093" y="986207"/>
                  <a:pt x="9680028" y="977462"/>
                </a:cubicBezTo>
                <a:cubicBezTo>
                  <a:pt x="9654176" y="970412"/>
                  <a:pt x="9627358" y="967510"/>
                  <a:pt x="9601200" y="961697"/>
                </a:cubicBezTo>
                <a:cubicBezTo>
                  <a:pt x="9580048" y="956997"/>
                  <a:pt x="9559159" y="951186"/>
                  <a:pt x="9538138" y="945931"/>
                </a:cubicBezTo>
                <a:cubicBezTo>
                  <a:pt x="9522373" y="935421"/>
                  <a:pt x="9509790" y="914400"/>
                  <a:pt x="9490842" y="914400"/>
                </a:cubicBezTo>
                <a:cubicBezTo>
                  <a:pt x="9425230" y="914400"/>
                  <a:pt x="9389718" y="958618"/>
                  <a:pt x="9333187" y="977462"/>
                </a:cubicBezTo>
                <a:cubicBezTo>
                  <a:pt x="9307766" y="985936"/>
                  <a:pt x="9280635" y="987973"/>
                  <a:pt x="9254359" y="993228"/>
                </a:cubicBezTo>
                <a:cubicBezTo>
                  <a:pt x="9207062" y="987973"/>
                  <a:pt x="9159503" y="984698"/>
                  <a:pt x="9112469" y="977462"/>
                </a:cubicBezTo>
                <a:cubicBezTo>
                  <a:pt x="9091053" y="974167"/>
                  <a:pt x="9070559" y="966397"/>
                  <a:pt x="9049407" y="961697"/>
                </a:cubicBezTo>
                <a:cubicBezTo>
                  <a:pt x="9023249" y="955884"/>
                  <a:pt x="8996856" y="951186"/>
                  <a:pt x="8970580" y="945931"/>
                </a:cubicBezTo>
                <a:lnTo>
                  <a:pt x="8513380" y="961697"/>
                </a:lnTo>
                <a:cubicBezTo>
                  <a:pt x="8439700" y="965124"/>
                  <a:pt x="8366119" y="970784"/>
                  <a:pt x="8292662" y="977462"/>
                </a:cubicBezTo>
                <a:cubicBezTo>
                  <a:pt x="8250467" y="981298"/>
                  <a:pt x="8208865" y="991347"/>
                  <a:pt x="8166538" y="993228"/>
                </a:cubicBezTo>
                <a:cubicBezTo>
                  <a:pt x="7972217" y="1001864"/>
                  <a:pt x="7777655" y="1003738"/>
                  <a:pt x="7583214" y="1008993"/>
                </a:cubicBezTo>
                <a:cubicBezTo>
                  <a:pt x="7510113" y="1015639"/>
                  <a:pt x="7379341" y="1024543"/>
                  <a:pt x="7299435" y="1040524"/>
                </a:cubicBezTo>
                <a:cubicBezTo>
                  <a:pt x="7283139" y="1043783"/>
                  <a:pt x="7267904" y="1051035"/>
                  <a:pt x="7252138" y="1056290"/>
                </a:cubicBezTo>
                <a:cubicBezTo>
                  <a:pt x="6736517" y="1032852"/>
                  <a:pt x="7045121" y="1069845"/>
                  <a:pt x="6842235" y="1024759"/>
                </a:cubicBezTo>
                <a:cubicBezTo>
                  <a:pt x="6816077" y="1018946"/>
                  <a:pt x="6789073" y="1016693"/>
                  <a:pt x="6763407" y="1008993"/>
                </a:cubicBezTo>
                <a:cubicBezTo>
                  <a:pt x="6736301" y="1000861"/>
                  <a:pt x="6711628" y="985785"/>
                  <a:pt x="6684580" y="977462"/>
                </a:cubicBezTo>
                <a:cubicBezTo>
                  <a:pt x="6643161" y="964718"/>
                  <a:pt x="6558455" y="945931"/>
                  <a:pt x="6558455" y="945931"/>
                </a:cubicBezTo>
                <a:cubicBezTo>
                  <a:pt x="6526924" y="951186"/>
                  <a:pt x="6495067" y="954763"/>
                  <a:pt x="6463862" y="961697"/>
                </a:cubicBezTo>
                <a:cubicBezTo>
                  <a:pt x="6412667" y="973074"/>
                  <a:pt x="6405412" y="986747"/>
                  <a:pt x="6353504" y="1008993"/>
                </a:cubicBezTo>
                <a:cubicBezTo>
                  <a:pt x="6313197" y="1026268"/>
                  <a:pt x="6270243" y="1032731"/>
                  <a:pt x="6227380" y="1040524"/>
                </a:cubicBezTo>
                <a:cubicBezTo>
                  <a:pt x="6195930" y="1046242"/>
                  <a:pt x="6164659" y="1053838"/>
                  <a:pt x="6132787" y="1056290"/>
                </a:cubicBezTo>
                <a:cubicBezTo>
                  <a:pt x="6027862" y="1064361"/>
                  <a:pt x="5922558" y="1066375"/>
                  <a:pt x="5817476" y="1072055"/>
                </a:cubicBezTo>
                <a:cubicBezTo>
                  <a:pt x="4888323" y="1122279"/>
                  <a:pt x="6210489" y="1081757"/>
                  <a:pt x="3831021" y="1103586"/>
                </a:cubicBezTo>
                <a:cubicBezTo>
                  <a:pt x="3689107" y="1139066"/>
                  <a:pt x="3863272" y="1098211"/>
                  <a:pt x="3641835" y="1135117"/>
                </a:cubicBezTo>
                <a:cubicBezTo>
                  <a:pt x="3620462" y="1138679"/>
                  <a:pt x="3600146" y="1147321"/>
                  <a:pt x="3578773" y="1150883"/>
                </a:cubicBezTo>
                <a:cubicBezTo>
                  <a:pt x="3536981" y="1157848"/>
                  <a:pt x="3494690" y="1161393"/>
                  <a:pt x="3452649" y="1166648"/>
                </a:cubicBezTo>
                <a:cubicBezTo>
                  <a:pt x="3310759" y="1161393"/>
                  <a:pt x="3168448" y="1163009"/>
                  <a:pt x="3026980" y="1150883"/>
                </a:cubicBezTo>
                <a:cubicBezTo>
                  <a:pt x="2983803" y="1147182"/>
                  <a:pt x="2900855" y="1119352"/>
                  <a:pt x="2900855" y="1119352"/>
                </a:cubicBezTo>
                <a:cubicBezTo>
                  <a:pt x="2885090" y="1108842"/>
                  <a:pt x="2872497" y="1088432"/>
                  <a:pt x="2853559" y="1087821"/>
                </a:cubicBezTo>
                <a:cubicBezTo>
                  <a:pt x="2706397" y="1083074"/>
                  <a:pt x="2559093" y="1094679"/>
                  <a:pt x="2412124" y="1103586"/>
                </a:cubicBezTo>
                <a:cubicBezTo>
                  <a:pt x="2385377" y="1105207"/>
                  <a:pt x="2359824" y="1115562"/>
                  <a:pt x="2333297" y="1119352"/>
                </a:cubicBezTo>
                <a:cubicBezTo>
                  <a:pt x="2286188" y="1126082"/>
                  <a:pt x="2238953" y="1133136"/>
                  <a:pt x="2191407" y="1135117"/>
                </a:cubicBezTo>
                <a:cubicBezTo>
                  <a:pt x="1986566" y="1143652"/>
                  <a:pt x="1781504" y="1145628"/>
                  <a:pt x="1576552" y="1150883"/>
                </a:cubicBezTo>
                <a:cubicBezTo>
                  <a:pt x="1350649" y="1196062"/>
                  <a:pt x="1630472" y="1132909"/>
                  <a:pt x="1434662" y="1198179"/>
                </a:cubicBezTo>
                <a:cubicBezTo>
                  <a:pt x="1393551" y="1211883"/>
                  <a:pt x="1308538" y="1229710"/>
                  <a:pt x="1308538" y="1229710"/>
                </a:cubicBezTo>
                <a:cubicBezTo>
                  <a:pt x="1229710" y="1224455"/>
                  <a:pt x="1150394" y="1224163"/>
                  <a:pt x="1072055" y="1213945"/>
                </a:cubicBezTo>
                <a:cubicBezTo>
                  <a:pt x="884455" y="1189476"/>
                  <a:pt x="1008384" y="1189415"/>
                  <a:pt x="867104" y="1150883"/>
                </a:cubicBezTo>
                <a:cubicBezTo>
                  <a:pt x="818446" y="1137613"/>
                  <a:pt x="666018" y="1123285"/>
                  <a:pt x="630621" y="1119352"/>
                </a:cubicBezTo>
                <a:cubicBezTo>
                  <a:pt x="504497" y="1124607"/>
                  <a:pt x="377931" y="1123334"/>
                  <a:pt x="252249" y="1135117"/>
                </a:cubicBezTo>
                <a:cubicBezTo>
                  <a:pt x="209103" y="1139162"/>
                  <a:pt x="126124" y="1166648"/>
                  <a:pt x="126124" y="1166648"/>
                </a:cubicBezTo>
                <a:cubicBezTo>
                  <a:pt x="105103" y="1177158"/>
                  <a:pt x="84664" y="1188921"/>
                  <a:pt x="63062" y="1198179"/>
                </a:cubicBezTo>
                <a:cubicBezTo>
                  <a:pt x="47788" y="1204725"/>
                  <a:pt x="30630" y="1221377"/>
                  <a:pt x="15766" y="1213945"/>
                </a:cubicBezTo>
                <a:cubicBezTo>
                  <a:pt x="902" y="1206513"/>
                  <a:pt x="5255" y="1182414"/>
                  <a:pt x="0" y="1166648"/>
                </a:cubicBezTo>
                <a:cubicBezTo>
                  <a:pt x="5255" y="1082565"/>
                  <a:pt x="5316" y="997996"/>
                  <a:pt x="15766" y="914400"/>
                </a:cubicBezTo>
                <a:cubicBezTo>
                  <a:pt x="21141" y="871399"/>
                  <a:pt x="36787" y="830317"/>
                  <a:pt x="47297" y="788276"/>
                </a:cubicBezTo>
                <a:cubicBezTo>
                  <a:pt x="52552" y="767255"/>
                  <a:pt x="56210" y="745770"/>
                  <a:pt x="63062" y="725214"/>
                </a:cubicBezTo>
                <a:cubicBezTo>
                  <a:pt x="68317" y="709448"/>
                  <a:pt x="74797" y="694039"/>
                  <a:pt x="78828" y="677917"/>
                </a:cubicBezTo>
                <a:cubicBezTo>
                  <a:pt x="89842" y="633859"/>
                  <a:pt x="103333" y="546651"/>
                  <a:pt x="110359" y="504497"/>
                </a:cubicBezTo>
                <a:cubicBezTo>
                  <a:pt x="115614" y="441435"/>
                  <a:pt x="67146" y="338246"/>
                  <a:pt x="126124" y="315310"/>
                </a:cubicBezTo>
                <a:cubicBezTo>
                  <a:pt x="683164" y="98683"/>
                  <a:pt x="677918" y="473282"/>
                  <a:pt x="677918" y="268014"/>
                </a:cubicBezTo>
                <a:lnTo>
                  <a:pt x="614855" y="25224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 rot="899555">
            <a:off x="321362" y="-1016778"/>
            <a:ext cx="3124200" cy="2895600"/>
            <a:chOff x="-1981200" y="6738"/>
            <a:chExt cx="3124200" cy="2895600"/>
          </a:xfrm>
        </p:grpSpPr>
        <p:sp>
          <p:nvSpPr>
            <p:cNvPr id="16" name="Rectangle 15"/>
            <p:cNvSpPr/>
            <p:nvPr/>
          </p:nvSpPr>
          <p:spPr>
            <a:xfrm rot="21386676">
              <a:off x="-533400" y="6738"/>
              <a:ext cx="304800" cy="2819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-1828800" y="159138"/>
              <a:ext cx="2819400" cy="10668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-1905001" y="311538"/>
              <a:ext cx="3048001" cy="9144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entagon 18"/>
            <p:cNvSpPr/>
            <p:nvPr/>
          </p:nvSpPr>
          <p:spPr>
            <a:xfrm rot="168510">
              <a:off x="-1808126" y="152878"/>
              <a:ext cx="2877242" cy="9144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533400" y="82938"/>
              <a:ext cx="304800" cy="2819400"/>
            </a:xfrm>
            <a:prstGeom prst="rect">
              <a:avLst/>
            </a:prstGeom>
            <a:solidFill>
              <a:schemeClr val="bg2">
                <a:lumMod val="1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1981200" y="358449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Micah</a:t>
              </a:r>
              <a:endParaRPr lang="en-US" sz="4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24" name="Group 14"/>
          <p:cNvGrpSpPr/>
          <p:nvPr/>
        </p:nvGrpSpPr>
        <p:grpSpPr>
          <a:xfrm rot="2886842">
            <a:off x="5054488" y="2739170"/>
            <a:ext cx="3124200" cy="2895600"/>
            <a:chOff x="-1981200" y="6738"/>
            <a:chExt cx="3124200" cy="2895600"/>
          </a:xfrm>
        </p:grpSpPr>
        <p:sp>
          <p:nvSpPr>
            <p:cNvPr id="25" name="Rectangle 24"/>
            <p:cNvSpPr/>
            <p:nvPr/>
          </p:nvSpPr>
          <p:spPr>
            <a:xfrm rot="21386676">
              <a:off x="-533400" y="6738"/>
              <a:ext cx="304800" cy="2819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entagon 25"/>
            <p:cNvSpPr/>
            <p:nvPr/>
          </p:nvSpPr>
          <p:spPr>
            <a:xfrm>
              <a:off x="-1828800" y="159138"/>
              <a:ext cx="2819400" cy="10668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entagon 26"/>
            <p:cNvSpPr/>
            <p:nvPr/>
          </p:nvSpPr>
          <p:spPr>
            <a:xfrm>
              <a:off x="-1905001" y="311538"/>
              <a:ext cx="3048001" cy="9144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entagon 27"/>
            <p:cNvSpPr/>
            <p:nvPr/>
          </p:nvSpPr>
          <p:spPr>
            <a:xfrm rot="168510">
              <a:off x="-1808126" y="152878"/>
              <a:ext cx="2877242" cy="9144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533400" y="82938"/>
              <a:ext cx="304800" cy="2819400"/>
            </a:xfrm>
            <a:prstGeom prst="rect">
              <a:avLst/>
            </a:prstGeom>
            <a:solidFill>
              <a:schemeClr val="bg2">
                <a:lumMod val="1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1981200" y="358449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Solomon</a:t>
              </a:r>
              <a:endParaRPr lang="en-US" sz="4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3480990">
            <a:off x="1533651" y="7468528"/>
            <a:ext cx="10925504" cy="1229710"/>
          </a:xfrm>
          <a:custGeom>
            <a:avLst/>
            <a:gdLst>
              <a:gd name="connsiteX0" fmla="*/ 614855 w 10925504"/>
              <a:gd name="connsiteY0" fmla="*/ 252248 h 1229710"/>
              <a:gd name="connsiteX1" fmla="*/ 614855 w 10925504"/>
              <a:gd name="connsiteY1" fmla="*/ 252248 h 1229710"/>
              <a:gd name="connsiteX2" fmla="*/ 804042 w 10925504"/>
              <a:gd name="connsiteY2" fmla="*/ 283779 h 1229710"/>
              <a:gd name="connsiteX3" fmla="*/ 882869 w 10925504"/>
              <a:gd name="connsiteY3" fmla="*/ 299545 h 1229710"/>
              <a:gd name="connsiteX4" fmla="*/ 977462 w 10925504"/>
              <a:gd name="connsiteY4" fmla="*/ 315310 h 1229710"/>
              <a:gd name="connsiteX5" fmla="*/ 1324304 w 10925504"/>
              <a:gd name="connsiteY5" fmla="*/ 299545 h 1229710"/>
              <a:gd name="connsiteX6" fmla="*/ 1418897 w 10925504"/>
              <a:gd name="connsiteY6" fmla="*/ 252248 h 1229710"/>
              <a:gd name="connsiteX7" fmla="*/ 1466193 w 10925504"/>
              <a:gd name="connsiteY7" fmla="*/ 236483 h 1229710"/>
              <a:gd name="connsiteX8" fmla="*/ 1860331 w 10925504"/>
              <a:gd name="connsiteY8" fmla="*/ 252248 h 1229710"/>
              <a:gd name="connsiteX9" fmla="*/ 1986455 w 10925504"/>
              <a:gd name="connsiteY9" fmla="*/ 315310 h 1229710"/>
              <a:gd name="connsiteX10" fmla="*/ 2222938 w 10925504"/>
              <a:gd name="connsiteY10" fmla="*/ 299545 h 1229710"/>
              <a:gd name="connsiteX11" fmla="*/ 2286000 w 10925504"/>
              <a:gd name="connsiteY11" fmla="*/ 268014 h 1229710"/>
              <a:gd name="connsiteX12" fmla="*/ 2349062 w 10925504"/>
              <a:gd name="connsiteY12" fmla="*/ 252248 h 1229710"/>
              <a:gd name="connsiteX13" fmla="*/ 2396359 w 10925504"/>
              <a:gd name="connsiteY13" fmla="*/ 236483 h 1229710"/>
              <a:gd name="connsiteX14" fmla="*/ 2522483 w 10925504"/>
              <a:gd name="connsiteY14" fmla="*/ 204952 h 1229710"/>
              <a:gd name="connsiteX15" fmla="*/ 3878318 w 10925504"/>
              <a:gd name="connsiteY15" fmla="*/ 204952 h 1229710"/>
              <a:gd name="connsiteX16" fmla="*/ 3972911 w 10925504"/>
              <a:gd name="connsiteY16" fmla="*/ 189186 h 1229710"/>
              <a:gd name="connsiteX17" fmla="*/ 4099035 w 10925504"/>
              <a:gd name="connsiteY17" fmla="*/ 173421 h 1229710"/>
              <a:gd name="connsiteX18" fmla="*/ 4524704 w 10925504"/>
              <a:gd name="connsiteY18" fmla="*/ 141890 h 1229710"/>
              <a:gd name="connsiteX19" fmla="*/ 4682359 w 10925504"/>
              <a:gd name="connsiteY19" fmla="*/ 126124 h 1229710"/>
              <a:gd name="connsiteX20" fmla="*/ 4871545 w 10925504"/>
              <a:gd name="connsiteY20" fmla="*/ 110359 h 1229710"/>
              <a:gd name="connsiteX21" fmla="*/ 5029200 w 10925504"/>
              <a:gd name="connsiteY21" fmla="*/ 78828 h 1229710"/>
              <a:gd name="connsiteX22" fmla="*/ 5297214 w 10925504"/>
              <a:gd name="connsiteY22" fmla="*/ 47297 h 1229710"/>
              <a:gd name="connsiteX23" fmla="*/ 5817476 w 10925504"/>
              <a:gd name="connsiteY23" fmla="*/ 63062 h 1229710"/>
              <a:gd name="connsiteX24" fmla="*/ 6038193 w 10925504"/>
              <a:gd name="connsiteY24" fmla="*/ 78828 h 1229710"/>
              <a:gd name="connsiteX25" fmla="*/ 6921062 w 10925504"/>
              <a:gd name="connsiteY25" fmla="*/ 63062 h 1229710"/>
              <a:gd name="connsiteX26" fmla="*/ 7047187 w 10925504"/>
              <a:gd name="connsiteY26" fmla="*/ 31531 h 1229710"/>
              <a:gd name="connsiteX27" fmla="*/ 7204842 w 10925504"/>
              <a:gd name="connsiteY27" fmla="*/ 0 h 1229710"/>
              <a:gd name="connsiteX28" fmla="*/ 8008883 w 10925504"/>
              <a:gd name="connsiteY28" fmla="*/ 15766 h 1229710"/>
              <a:gd name="connsiteX29" fmla="*/ 8198069 w 10925504"/>
              <a:gd name="connsiteY29" fmla="*/ 31531 h 1229710"/>
              <a:gd name="connsiteX30" fmla="*/ 9112469 w 10925504"/>
              <a:gd name="connsiteY30" fmla="*/ 47297 h 1229710"/>
              <a:gd name="connsiteX31" fmla="*/ 9695793 w 10925504"/>
              <a:gd name="connsiteY31" fmla="*/ 63062 h 1229710"/>
              <a:gd name="connsiteX32" fmla="*/ 10893973 w 10925504"/>
              <a:gd name="connsiteY32" fmla="*/ 47297 h 1229710"/>
              <a:gd name="connsiteX33" fmla="*/ 10925504 w 10925504"/>
              <a:gd name="connsiteY33" fmla="*/ 94593 h 1229710"/>
              <a:gd name="connsiteX34" fmla="*/ 10893973 w 10925504"/>
              <a:gd name="connsiteY34" fmla="*/ 173421 h 1229710"/>
              <a:gd name="connsiteX35" fmla="*/ 10862442 w 10925504"/>
              <a:gd name="connsiteY35" fmla="*/ 283779 h 1229710"/>
              <a:gd name="connsiteX36" fmla="*/ 10830911 w 10925504"/>
              <a:gd name="connsiteY36" fmla="*/ 346841 h 1229710"/>
              <a:gd name="connsiteX37" fmla="*/ 10799380 w 10925504"/>
              <a:gd name="connsiteY37" fmla="*/ 488731 h 1229710"/>
              <a:gd name="connsiteX38" fmla="*/ 10783614 w 10925504"/>
              <a:gd name="connsiteY38" fmla="*/ 536028 h 1229710"/>
              <a:gd name="connsiteX39" fmla="*/ 10767849 w 10925504"/>
              <a:gd name="connsiteY39" fmla="*/ 756745 h 1229710"/>
              <a:gd name="connsiteX40" fmla="*/ 10752083 w 10925504"/>
              <a:gd name="connsiteY40" fmla="*/ 1150883 h 1229710"/>
              <a:gd name="connsiteX41" fmla="*/ 10704787 w 10925504"/>
              <a:gd name="connsiteY41" fmla="*/ 1135117 h 1229710"/>
              <a:gd name="connsiteX42" fmla="*/ 10578662 w 10925504"/>
              <a:gd name="connsiteY42" fmla="*/ 1103586 h 1229710"/>
              <a:gd name="connsiteX43" fmla="*/ 10389476 w 10925504"/>
              <a:gd name="connsiteY43" fmla="*/ 1072055 h 1229710"/>
              <a:gd name="connsiteX44" fmla="*/ 10121462 w 10925504"/>
              <a:gd name="connsiteY44" fmla="*/ 1056290 h 1229710"/>
              <a:gd name="connsiteX45" fmla="*/ 9869214 w 10925504"/>
              <a:gd name="connsiteY45" fmla="*/ 1024759 h 1229710"/>
              <a:gd name="connsiteX46" fmla="*/ 9774621 w 10925504"/>
              <a:gd name="connsiteY46" fmla="*/ 1008993 h 1229710"/>
              <a:gd name="connsiteX47" fmla="*/ 9680028 w 10925504"/>
              <a:gd name="connsiteY47" fmla="*/ 977462 h 1229710"/>
              <a:gd name="connsiteX48" fmla="*/ 9601200 w 10925504"/>
              <a:gd name="connsiteY48" fmla="*/ 961697 h 1229710"/>
              <a:gd name="connsiteX49" fmla="*/ 9538138 w 10925504"/>
              <a:gd name="connsiteY49" fmla="*/ 945931 h 1229710"/>
              <a:gd name="connsiteX50" fmla="*/ 9490842 w 10925504"/>
              <a:gd name="connsiteY50" fmla="*/ 914400 h 1229710"/>
              <a:gd name="connsiteX51" fmla="*/ 9333187 w 10925504"/>
              <a:gd name="connsiteY51" fmla="*/ 977462 h 1229710"/>
              <a:gd name="connsiteX52" fmla="*/ 9254359 w 10925504"/>
              <a:gd name="connsiteY52" fmla="*/ 993228 h 1229710"/>
              <a:gd name="connsiteX53" fmla="*/ 9112469 w 10925504"/>
              <a:gd name="connsiteY53" fmla="*/ 977462 h 1229710"/>
              <a:gd name="connsiteX54" fmla="*/ 9049407 w 10925504"/>
              <a:gd name="connsiteY54" fmla="*/ 961697 h 1229710"/>
              <a:gd name="connsiteX55" fmla="*/ 8970580 w 10925504"/>
              <a:gd name="connsiteY55" fmla="*/ 945931 h 1229710"/>
              <a:gd name="connsiteX56" fmla="*/ 8513380 w 10925504"/>
              <a:gd name="connsiteY56" fmla="*/ 961697 h 1229710"/>
              <a:gd name="connsiteX57" fmla="*/ 8292662 w 10925504"/>
              <a:gd name="connsiteY57" fmla="*/ 977462 h 1229710"/>
              <a:gd name="connsiteX58" fmla="*/ 8166538 w 10925504"/>
              <a:gd name="connsiteY58" fmla="*/ 993228 h 1229710"/>
              <a:gd name="connsiteX59" fmla="*/ 7583214 w 10925504"/>
              <a:gd name="connsiteY59" fmla="*/ 1008993 h 1229710"/>
              <a:gd name="connsiteX60" fmla="*/ 7299435 w 10925504"/>
              <a:gd name="connsiteY60" fmla="*/ 1040524 h 1229710"/>
              <a:gd name="connsiteX61" fmla="*/ 7252138 w 10925504"/>
              <a:gd name="connsiteY61" fmla="*/ 1056290 h 1229710"/>
              <a:gd name="connsiteX62" fmla="*/ 6842235 w 10925504"/>
              <a:gd name="connsiteY62" fmla="*/ 1024759 h 1229710"/>
              <a:gd name="connsiteX63" fmla="*/ 6763407 w 10925504"/>
              <a:gd name="connsiteY63" fmla="*/ 1008993 h 1229710"/>
              <a:gd name="connsiteX64" fmla="*/ 6684580 w 10925504"/>
              <a:gd name="connsiteY64" fmla="*/ 977462 h 1229710"/>
              <a:gd name="connsiteX65" fmla="*/ 6558455 w 10925504"/>
              <a:gd name="connsiteY65" fmla="*/ 945931 h 1229710"/>
              <a:gd name="connsiteX66" fmla="*/ 6463862 w 10925504"/>
              <a:gd name="connsiteY66" fmla="*/ 961697 h 1229710"/>
              <a:gd name="connsiteX67" fmla="*/ 6353504 w 10925504"/>
              <a:gd name="connsiteY67" fmla="*/ 1008993 h 1229710"/>
              <a:gd name="connsiteX68" fmla="*/ 6227380 w 10925504"/>
              <a:gd name="connsiteY68" fmla="*/ 1040524 h 1229710"/>
              <a:gd name="connsiteX69" fmla="*/ 6132787 w 10925504"/>
              <a:gd name="connsiteY69" fmla="*/ 1056290 h 1229710"/>
              <a:gd name="connsiteX70" fmla="*/ 5817476 w 10925504"/>
              <a:gd name="connsiteY70" fmla="*/ 1072055 h 1229710"/>
              <a:gd name="connsiteX71" fmla="*/ 3831021 w 10925504"/>
              <a:gd name="connsiteY71" fmla="*/ 1103586 h 1229710"/>
              <a:gd name="connsiteX72" fmla="*/ 3641835 w 10925504"/>
              <a:gd name="connsiteY72" fmla="*/ 1135117 h 1229710"/>
              <a:gd name="connsiteX73" fmla="*/ 3578773 w 10925504"/>
              <a:gd name="connsiteY73" fmla="*/ 1150883 h 1229710"/>
              <a:gd name="connsiteX74" fmla="*/ 3452649 w 10925504"/>
              <a:gd name="connsiteY74" fmla="*/ 1166648 h 1229710"/>
              <a:gd name="connsiteX75" fmla="*/ 3026980 w 10925504"/>
              <a:gd name="connsiteY75" fmla="*/ 1150883 h 1229710"/>
              <a:gd name="connsiteX76" fmla="*/ 2900855 w 10925504"/>
              <a:gd name="connsiteY76" fmla="*/ 1119352 h 1229710"/>
              <a:gd name="connsiteX77" fmla="*/ 2853559 w 10925504"/>
              <a:gd name="connsiteY77" fmla="*/ 1087821 h 1229710"/>
              <a:gd name="connsiteX78" fmla="*/ 2412124 w 10925504"/>
              <a:gd name="connsiteY78" fmla="*/ 1103586 h 1229710"/>
              <a:gd name="connsiteX79" fmla="*/ 2333297 w 10925504"/>
              <a:gd name="connsiteY79" fmla="*/ 1119352 h 1229710"/>
              <a:gd name="connsiteX80" fmla="*/ 2191407 w 10925504"/>
              <a:gd name="connsiteY80" fmla="*/ 1135117 h 1229710"/>
              <a:gd name="connsiteX81" fmla="*/ 1576552 w 10925504"/>
              <a:gd name="connsiteY81" fmla="*/ 1150883 h 1229710"/>
              <a:gd name="connsiteX82" fmla="*/ 1434662 w 10925504"/>
              <a:gd name="connsiteY82" fmla="*/ 1198179 h 1229710"/>
              <a:gd name="connsiteX83" fmla="*/ 1308538 w 10925504"/>
              <a:gd name="connsiteY83" fmla="*/ 1229710 h 1229710"/>
              <a:gd name="connsiteX84" fmla="*/ 1072055 w 10925504"/>
              <a:gd name="connsiteY84" fmla="*/ 1213945 h 1229710"/>
              <a:gd name="connsiteX85" fmla="*/ 867104 w 10925504"/>
              <a:gd name="connsiteY85" fmla="*/ 1150883 h 1229710"/>
              <a:gd name="connsiteX86" fmla="*/ 630621 w 10925504"/>
              <a:gd name="connsiteY86" fmla="*/ 1119352 h 1229710"/>
              <a:gd name="connsiteX87" fmla="*/ 252249 w 10925504"/>
              <a:gd name="connsiteY87" fmla="*/ 1135117 h 1229710"/>
              <a:gd name="connsiteX88" fmla="*/ 126124 w 10925504"/>
              <a:gd name="connsiteY88" fmla="*/ 1166648 h 1229710"/>
              <a:gd name="connsiteX89" fmla="*/ 63062 w 10925504"/>
              <a:gd name="connsiteY89" fmla="*/ 1198179 h 1229710"/>
              <a:gd name="connsiteX90" fmla="*/ 15766 w 10925504"/>
              <a:gd name="connsiteY90" fmla="*/ 1213945 h 1229710"/>
              <a:gd name="connsiteX91" fmla="*/ 0 w 10925504"/>
              <a:gd name="connsiteY91" fmla="*/ 1166648 h 1229710"/>
              <a:gd name="connsiteX92" fmla="*/ 15766 w 10925504"/>
              <a:gd name="connsiteY92" fmla="*/ 914400 h 1229710"/>
              <a:gd name="connsiteX93" fmla="*/ 47297 w 10925504"/>
              <a:gd name="connsiteY93" fmla="*/ 788276 h 1229710"/>
              <a:gd name="connsiteX94" fmla="*/ 63062 w 10925504"/>
              <a:gd name="connsiteY94" fmla="*/ 725214 h 1229710"/>
              <a:gd name="connsiteX95" fmla="*/ 78828 w 10925504"/>
              <a:gd name="connsiteY95" fmla="*/ 677917 h 1229710"/>
              <a:gd name="connsiteX96" fmla="*/ 110359 w 10925504"/>
              <a:gd name="connsiteY96" fmla="*/ 504497 h 1229710"/>
              <a:gd name="connsiteX97" fmla="*/ 126124 w 10925504"/>
              <a:gd name="connsiteY97" fmla="*/ 315310 h 1229710"/>
              <a:gd name="connsiteX98" fmla="*/ 677918 w 10925504"/>
              <a:gd name="connsiteY98" fmla="*/ 268014 h 1229710"/>
              <a:gd name="connsiteX99" fmla="*/ 614855 w 10925504"/>
              <a:gd name="connsiteY99" fmla="*/ 252248 h 122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0925504" h="1229710">
                <a:moveTo>
                  <a:pt x="614855" y="252248"/>
                </a:moveTo>
                <a:lnTo>
                  <a:pt x="614855" y="252248"/>
                </a:lnTo>
                <a:lnTo>
                  <a:pt x="804042" y="283779"/>
                </a:lnTo>
                <a:cubicBezTo>
                  <a:pt x="830430" y="288436"/>
                  <a:pt x="856505" y="294752"/>
                  <a:pt x="882869" y="299545"/>
                </a:cubicBezTo>
                <a:cubicBezTo>
                  <a:pt x="914319" y="305263"/>
                  <a:pt x="945931" y="310055"/>
                  <a:pt x="977462" y="315310"/>
                </a:cubicBezTo>
                <a:cubicBezTo>
                  <a:pt x="1093076" y="310055"/>
                  <a:pt x="1208939" y="308774"/>
                  <a:pt x="1324304" y="299545"/>
                </a:cubicBezTo>
                <a:cubicBezTo>
                  <a:pt x="1371476" y="295771"/>
                  <a:pt x="1378410" y="272491"/>
                  <a:pt x="1418897" y="252248"/>
                </a:cubicBezTo>
                <a:cubicBezTo>
                  <a:pt x="1433761" y="244816"/>
                  <a:pt x="1450428" y="241738"/>
                  <a:pt x="1466193" y="236483"/>
                </a:cubicBezTo>
                <a:cubicBezTo>
                  <a:pt x="1597572" y="241738"/>
                  <a:pt x="1730330" y="232551"/>
                  <a:pt x="1860331" y="252248"/>
                </a:cubicBezTo>
                <a:cubicBezTo>
                  <a:pt x="1906804" y="259289"/>
                  <a:pt x="1986455" y="315310"/>
                  <a:pt x="1986455" y="315310"/>
                </a:cubicBezTo>
                <a:cubicBezTo>
                  <a:pt x="2065283" y="310055"/>
                  <a:pt x="2144902" y="311866"/>
                  <a:pt x="2222938" y="299545"/>
                </a:cubicBezTo>
                <a:cubicBezTo>
                  <a:pt x="2246152" y="295880"/>
                  <a:pt x="2263995" y="276266"/>
                  <a:pt x="2286000" y="268014"/>
                </a:cubicBezTo>
                <a:cubicBezTo>
                  <a:pt x="2306288" y="260406"/>
                  <a:pt x="2328228" y="258201"/>
                  <a:pt x="2349062" y="252248"/>
                </a:cubicBezTo>
                <a:cubicBezTo>
                  <a:pt x="2365041" y="247683"/>
                  <a:pt x="2380237" y="240514"/>
                  <a:pt x="2396359" y="236483"/>
                </a:cubicBezTo>
                <a:lnTo>
                  <a:pt x="2522483" y="204952"/>
                </a:lnTo>
                <a:cubicBezTo>
                  <a:pt x="3142225" y="231896"/>
                  <a:pt x="2965750" y="231403"/>
                  <a:pt x="3878318" y="204952"/>
                </a:cubicBezTo>
                <a:cubicBezTo>
                  <a:pt x="3910271" y="204026"/>
                  <a:pt x="3941266" y="193707"/>
                  <a:pt x="3972911" y="189186"/>
                </a:cubicBezTo>
                <a:cubicBezTo>
                  <a:pt x="4014854" y="183194"/>
                  <a:pt x="4056994" y="178676"/>
                  <a:pt x="4099035" y="173421"/>
                </a:cubicBezTo>
                <a:cubicBezTo>
                  <a:pt x="4269336" y="116652"/>
                  <a:pt x="4105041" y="166576"/>
                  <a:pt x="4524704" y="141890"/>
                </a:cubicBezTo>
                <a:cubicBezTo>
                  <a:pt x="4577427" y="138789"/>
                  <a:pt x="4629762" y="130906"/>
                  <a:pt x="4682359" y="126124"/>
                </a:cubicBezTo>
                <a:lnTo>
                  <a:pt x="4871545" y="110359"/>
                </a:lnTo>
                <a:cubicBezTo>
                  <a:pt x="4924097" y="99849"/>
                  <a:pt x="4975874" y="84161"/>
                  <a:pt x="5029200" y="78828"/>
                </a:cubicBezTo>
                <a:cubicBezTo>
                  <a:pt x="5223830" y="59364"/>
                  <a:pt x="5134572" y="70531"/>
                  <a:pt x="5297214" y="47297"/>
                </a:cubicBezTo>
                <a:lnTo>
                  <a:pt x="5817476" y="63062"/>
                </a:lnTo>
                <a:cubicBezTo>
                  <a:pt x="5891169" y="66198"/>
                  <a:pt x="5964433" y="78828"/>
                  <a:pt x="6038193" y="78828"/>
                </a:cubicBezTo>
                <a:cubicBezTo>
                  <a:pt x="6332530" y="78828"/>
                  <a:pt x="6626772" y="68317"/>
                  <a:pt x="6921062" y="63062"/>
                </a:cubicBezTo>
                <a:cubicBezTo>
                  <a:pt x="6963104" y="52552"/>
                  <a:pt x="7004693" y="40030"/>
                  <a:pt x="7047187" y="31531"/>
                </a:cubicBezTo>
                <a:lnTo>
                  <a:pt x="7204842" y="0"/>
                </a:lnTo>
                <a:lnTo>
                  <a:pt x="8008883" y="15766"/>
                </a:lnTo>
                <a:cubicBezTo>
                  <a:pt x="8072132" y="17774"/>
                  <a:pt x="8134814" y="29724"/>
                  <a:pt x="8198069" y="31531"/>
                </a:cubicBezTo>
                <a:cubicBezTo>
                  <a:pt x="8502790" y="40237"/>
                  <a:pt x="8807691" y="40881"/>
                  <a:pt x="9112469" y="47297"/>
                </a:cubicBezTo>
                <a:lnTo>
                  <a:pt x="9695793" y="63062"/>
                </a:lnTo>
                <a:cubicBezTo>
                  <a:pt x="10095186" y="57807"/>
                  <a:pt x="10494676" y="37059"/>
                  <a:pt x="10893973" y="47297"/>
                </a:cubicBezTo>
                <a:cubicBezTo>
                  <a:pt x="10912914" y="47783"/>
                  <a:pt x="10925504" y="75645"/>
                  <a:pt x="10925504" y="94593"/>
                </a:cubicBezTo>
                <a:cubicBezTo>
                  <a:pt x="10925504" y="122893"/>
                  <a:pt x="10902922" y="146573"/>
                  <a:pt x="10893973" y="173421"/>
                </a:cubicBezTo>
                <a:cubicBezTo>
                  <a:pt x="10873976" y="233412"/>
                  <a:pt x="10885213" y="230647"/>
                  <a:pt x="10862442" y="283779"/>
                </a:cubicBezTo>
                <a:cubicBezTo>
                  <a:pt x="10853184" y="305381"/>
                  <a:pt x="10841421" y="325820"/>
                  <a:pt x="10830911" y="346841"/>
                </a:cubicBezTo>
                <a:cubicBezTo>
                  <a:pt x="10820076" y="401013"/>
                  <a:pt x="10814220" y="436790"/>
                  <a:pt x="10799380" y="488731"/>
                </a:cubicBezTo>
                <a:cubicBezTo>
                  <a:pt x="10794815" y="504710"/>
                  <a:pt x="10788869" y="520262"/>
                  <a:pt x="10783614" y="536028"/>
                </a:cubicBezTo>
                <a:cubicBezTo>
                  <a:pt x="10778359" y="609600"/>
                  <a:pt x="10771627" y="683082"/>
                  <a:pt x="10767849" y="756745"/>
                </a:cubicBezTo>
                <a:cubicBezTo>
                  <a:pt x="10761115" y="888057"/>
                  <a:pt x="10773699" y="1021188"/>
                  <a:pt x="10752083" y="1150883"/>
                </a:cubicBezTo>
                <a:cubicBezTo>
                  <a:pt x="10749351" y="1167275"/>
                  <a:pt x="10720820" y="1139490"/>
                  <a:pt x="10704787" y="1135117"/>
                </a:cubicBezTo>
                <a:cubicBezTo>
                  <a:pt x="10662978" y="1123715"/>
                  <a:pt x="10621156" y="1112085"/>
                  <a:pt x="10578662" y="1103586"/>
                </a:cubicBezTo>
                <a:cubicBezTo>
                  <a:pt x="10513764" y="1090607"/>
                  <a:pt x="10456514" y="1077642"/>
                  <a:pt x="10389476" y="1072055"/>
                </a:cubicBezTo>
                <a:cubicBezTo>
                  <a:pt x="10300293" y="1064623"/>
                  <a:pt x="10210691" y="1063154"/>
                  <a:pt x="10121462" y="1056290"/>
                </a:cubicBezTo>
                <a:cubicBezTo>
                  <a:pt x="10050947" y="1050866"/>
                  <a:pt x="9942108" y="1035974"/>
                  <a:pt x="9869214" y="1024759"/>
                </a:cubicBezTo>
                <a:cubicBezTo>
                  <a:pt x="9837620" y="1019898"/>
                  <a:pt x="9805633" y="1016746"/>
                  <a:pt x="9774621" y="1008993"/>
                </a:cubicBezTo>
                <a:cubicBezTo>
                  <a:pt x="9742377" y="1000932"/>
                  <a:pt x="9712093" y="986207"/>
                  <a:pt x="9680028" y="977462"/>
                </a:cubicBezTo>
                <a:cubicBezTo>
                  <a:pt x="9654176" y="970412"/>
                  <a:pt x="9627358" y="967510"/>
                  <a:pt x="9601200" y="961697"/>
                </a:cubicBezTo>
                <a:cubicBezTo>
                  <a:pt x="9580048" y="956997"/>
                  <a:pt x="9559159" y="951186"/>
                  <a:pt x="9538138" y="945931"/>
                </a:cubicBezTo>
                <a:cubicBezTo>
                  <a:pt x="9522373" y="935421"/>
                  <a:pt x="9509790" y="914400"/>
                  <a:pt x="9490842" y="914400"/>
                </a:cubicBezTo>
                <a:cubicBezTo>
                  <a:pt x="9425230" y="914400"/>
                  <a:pt x="9389718" y="958618"/>
                  <a:pt x="9333187" y="977462"/>
                </a:cubicBezTo>
                <a:cubicBezTo>
                  <a:pt x="9307766" y="985936"/>
                  <a:pt x="9280635" y="987973"/>
                  <a:pt x="9254359" y="993228"/>
                </a:cubicBezTo>
                <a:cubicBezTo>
                  <a:pt x="9207062" y="987973"/>
                  <a:pt x="9159503" y="984698"/>
                  <a:pt x="9112469" y="977462"/>
                </a:cubicBezTo>
                <a:cubicBezTo>
                  <a:pt x="9091053" y="974167"/>
                  <a:pt x="9070559" y="966397"/>
                  <a:pt x="9049407" y="961697"/>
                </a:cubicBezTo>
                <a:cubicBezTo>
                  <a:pt x="9023249" y="955884"/>
                  <a:pt x="8996856" y="951186"/>
                  <a:pt x="8970580" y="945931"/>
                </a:cubicBezTo>
                <a:lnTo>
                  <a:pt x="8513380" y="961697"/>
                </a:lnTo>
                <a:cubicBezTo>
                  <a:pt x="8439700" y="965124"/>
                  <a:pt x="8366119" y="970784"/>
                  <a:pt x="8292662" y="977462"/>
                </a:cubicBezTo>
                <a:cubicBezTo>
                  <a:pt x="8250467" y="981298"/>
                  <a:pt x="8208865" y="991347"/>
                  <a:pt x="8166538" y="993228"/>
                </a:cubicBezTo>
                <a:cubicBezTo>
                  <a:pt x="7972217" y="1001864"/>
                  <a:pt x="7777655" y="1003738"/>
                  <a:pt x="7583214" y="1008993"/>
                </a:cubicBezTo>
                <a:cubicBezTo>
                  <a:pt x="7510113" y="1015639"/>
                  <a:pt x="7379341" y="1024543"/>
                  <a:pt x="7299435" y="1040524"/>
                </a:cubicBezTo>
                <a:cubicBezTo>
                  <a:pt x="7283139" y="1043783"/>
                  <a:pt x="7267904" y="1051035"/>
                  <a:pt x="7252138" y="1056290"/>
                </a:cubicBezTo>
                <a:cubicBezTo>
                  <a:pt x="6736517" y="1032852"/>
                  <a:pt x="7045121" y="1069845"/>
                  <a:pt x="6842235" y="1024759"/>
                </a:cubicBezTo>
                <a:cubicBezTo>
                  <a:pt x="6816077" y="1018946"/>
                  <a:pt x="6789073" y="1016693"/>
                  <a:pt x="6763407" y="1008993"/>
                </a:cubicBezTo>
                <a:cubicBezTo>
                  <a:pt x="6736301" y="1000861"/>
                  <a:pt x="6711628" y="985785"/>
                  <a:pt x="6684580" y="977462"/>
                </a:cubicBezTo>
                <a:cubicBezTo>
                  <a:pt x="6643161" y="964718"/>
                  <a:pt x="6558455" y="945931"/>
                  <a:pt x="6558455" y="945931"/>
                </a:cubicBezTo>
                <a:cubicBezTo>
                  <a:pt x="6526924" y="951186"/>
                  <a:pt x="6495067" y="954763"/>
                  <a:pt x="6463862" y="961697"/>
                </a:cubicBezTo>
                <a:cubicBezTo>
                  <a:pt x="6412667" y="973074"/>
                  <a:pt x="6405412" y="986747"/>
                  <a:pt x="6353504" y="1008993"/>
                </a:cubicBezTo>
                <a:cubicBezTo>
                  <a:pt x="6313197" y="1026268"/>
                  <a:pt x="6270243" y="1032731"/>
                  <a:pt x="6227380" y="1040524"/>
                </a:cubicBezTo>
                <a:cubicBezTo>
                  <a:pt x="6195930" y="1046242"/>
                  <a:pt x="6164659" y="1053838"/>
                  <a:pt x="6132787" y="1056290"/>
                </a:cubicBezTo>
                <a:cubicBezTo>
                  <a:pt x="6027862" y="1064361"/>
                  <a:pt x="5922558" y="1066375"/>
                  <a:pt x="5817476" y="1072055"/>
                </a:cubicBezTo>
                <a:cubicBezTo>
                  <a:pt x="4888323" y="1122279"/>
                  <a:pt x="6210489" y="1081757"/>
                  <a:pt x="3831021" y="1103586"/>
                </a:cubicBezTo>
                <a:cubicBezTo>
                  <a:pt x="3689107" y="1139066"/>
                  <a:pt x="3863272" y="1098211"/>
                  <a:pt x="3641835" y="1135117"/>
                </a:cubicBezTo>
                <a:cubicBezTo>
                  <a:pt x="3620462" y="1138679"/>
                  <a:pt x="3600146" y="1147321"/>
                  <a:pt x="3578773" y="1150883"/>
                </a:cubicBezTo>
                <a:cubicBezTo>
                  <a:pt x="3536981" y="1157848"/>
                  <a:pt x="3494690" y="1161393"/>
                  <a:pt x="3452649" y="1166648"/>
                </a:cubicBezTo>
                <a:cubicBezTo>
                  <a:pt x="3310759" y="1161393"/>
                  <a:pt x="3168448" y="1163009"/>
                  <a:pt x="3026980" y="1150883"/>
                </a:cubicBezTo>
                <a:cubicBezTo>
                  <a:pt x="2983803" y="1147182"/>
                  <a:pt x="2900855" y="1119352"/>
                  <a:pt x="2900855" y="1119352"/>
                </a:cubicBezTo>
                <a:cubicBezTo>
                  <a:pt x="2885090" y="1108842"/>
                  <a:pt x="2872497" y="1088432"/>
                  <a:pt x="2853559" y="1087821"/>
                </a:cubicBezTo>
                <a:cubicBezTo>
                  <a:pt x="2706397" y="1083074"/>
                  <a:pt x="2559093" y="1094679"/>
                  <a:pt x="2412124" y="1103586"/>
                </a:cubicBezTo>
                <a:cubicBezTo>
                  <a:pt x="2385377" y="1105207"/>
                  <a:pt x="2359824" y="1115562"/>
                  <a:pt x="2333297" y="1119352"/>
                </a:cubicBezTo>
                <a:cubicBezTo>
                  <a:pt x="2286188" y="1126082"/>
                  <a:pt x="2238953" y="1133136"/>
                  <a:pt x="2191407" y="1135117"/>
                </a:cubicBezTo>
                <a:cubicBezTo>
                  <a:pt x="1986566" y="1143652"/>
                  <a:pt x="1781504" y="1145628"/>
                  <a:pt x="1576552" y="1150883"/>
                </a:cubicBezTo>
                <a:cubicBezTo>
                  <a:pt x="1350649" y="1196062"/>
                  <a:pt x="1630472" y="1132909"/>
                  <a:pt x="1434662" y="1198179"/>
                </a:cubicBezTo>
                <a:cubicBezTo>
                  <a:pt x="1393551" y="1211883"/>
                  <a:pt x="1308538" y="1229710"/>
                  <a:pt x="1308538" y="1229710"/>
                </a:cubicBezTo>
                <a:cubicBezTo>
                  <a:pt x="1229710" y="1224455"/>
                  <a:pt x="1150394" y="1224163"/>
                  <a:pt x="1072055" y="1213945"/>
                </a:cubicBezTo>
                <a:cubicBezTo>
                  <a:pt x="884455" y="1189476"/>
                  <a:pt x="1008384" y="1189415"/>
                  <a:pt x="867104" y="1150883"/>
                </a:cubicBezTo>
                <a:cubicBezTo>
                  <a:pt x="818446" y="1137613"/>
                  <a:pt x="666018" y="1123285"/>
                  <a:pt x="630621" y="1119352"/>
                </a:cubicBezTo>
                <a:cubicBezTo>
                  <a:pt x="504497" y="1124607"/>
                  <a:pt x="377931" y="1123334"/>
                  <a:pt x="252249" y="1135117"/>
                </a:cubicBezTo>
                <a:cubicBezTo>
                  <a:pt x="209103" y="1139162"/>
                  <a:pt x="126124" y="1166648"/>
                  <a:pt x="126124" y="1166648"/>
                </a:cubicBezTo>
                <a:cubicBezTo>
                  <a:pt x="105103" y="1177158"/>
                  <a:pt x="84664" y="1188921"/>
                  <a:pt x="63062" y="1198179"/>
                </a:cubicBezTo>
                <a:cubicBezTo>
                  <a:pt x="47788" y="1204725"/>
                  <a:pt x="30630" y="1221377"/>
                  <a:pt x="15766" y="1213945"/>
                </a:cubicBezTo>
                <a:cubicBezTo>
                  <a:pt x="902" y="1206513"/>
                  <a:pt x="5255" y="1182414"/>
                  <a:pt x="0" y="1166648"/>
                </a:cubicBezTo>
                <a:cubicBezTo>
                  <a:pt x="5255" y="1082565"/>
                  <a:pt x="5316" y="997996"/>
                  <a:pt x="15766" y="914400"/>
                </a:cubicBezTo>
                <a:cubicBezTo>
                  <a:pt x="21141" y="871399"/>
                  <a:pt x="36787" y="830317"/>
                  <a:pt x="47297" y="788276"/>
                </a:cubicBezTo>
                <a:cubicBezTo>
                  <a:pt x="52552" y="767255"/>
                  <a:pt x="56210" y="745770"/>
                  <a:pt x="63062" y="725214"/>
                </a:cubicBezTo>
                <a:cubicBezTo>
                  <a:pt x="68317" y="709448"/>
                  <a:pt x="74797" y="694039"/>
                  <a:pt x="78828" y="677917"/>
                </a:cubicBezTo>
                <a:cubicBezTo>
                  <a:pt x="89842" y="633859"/>
                  <a:pt x="103333" y="546651"/>
                  <a:pt x="110359" y="504497"/>
                </a:cubicBezTo>
                <a:cubicBezTo>
                  <a:pt x="115614" y="441435"/>
                  <a:pt x="67146" y="338246"/>
                  <a:pt x="126124" y="315310"/>
                </a:cubicBezTo>
                <a:cubicBezTo>
                  <a:pt x="683164" y="98683"/>
                  <a:pt x="677918" y="473282"/>
                  <a:pt x="677918" y="268014"/>
                </a:cubicBezTo>
                <a:lnTo>
                  <a:pt x="614855" y="25224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ular Callout 21"/>
          <p:cNvSpPr/>
          <p:nvPr/>
        </p:nvSpPr>
        <p:spPr>
          <a:xfrm>
            <a:off x="304800" y="4114800"/>
            <a:ext cx="3962400" cy="2133600"/>
          </a:xfrm>
          <a:prstGeom prst="wedgeRectCallout">
            <a:avLst>
              <a:gd name="adj1" fmla="val 76375"/>
              <a:gd name="adj2" fmla="val 18515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1000" y="4495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Pressure from the world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paper-1074136_128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676400" y="-457200"/>
            <a:ext cx="12192000" cy="8724901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-5105399" y="-3193661"/>
            <a:ext cx="16001999" cy="1229710"/>
          </a:xfrm>
          <a:custGeom>
            <a:avLst/>
            <a:gdLst>
              <a:gd name="connsiteX0" fmla="*/ 614855 w 10925504"/>
              <a:gd name="connsiteY0" fmla="*/ 252248 h 1229710"/>
              <a:gd name="connsiteX1" fmla="*/ 614855 w 10925504"/>
              <a:gd name="connsiteY1" fmla="*/ 252248 h 1229710"/>
              <a:gd name="connsiteX2" fmla="*/ 804042 w 10925504"/>
              <a:gd name="connsiteY2" fmla="*/ 283779 h 1229710"/>
              <a:gd name="connsiteX3" fmla="*/ 882869 w 10925504"/>
              <a:gd name="connsiteY3" fmla="*/ 299545 h 1229710"/>
              <a:gd name="connsiteX4" fmla="*/ 977462 w 10925504"/>
              <a:gd name="connsiteY4" fmla="*/ 315310 h 1229710"/>
              <a:gd name="connsiteX5" fmla="*/ 1324304 w 10925504"/>
              <a:gd name="connsiteY5" fmla="*/ 299545 h 1229710"/>
              <a:gd name="connsiteX6" fmla="*/ 1418897 w 10925504"/>
              <a:gd name="connsiteY6" fmla="*/ 252248 h 1229710"/>
              <a:gd name="connsiteX7" fmla="*/ 1466193 w 10925504"/>
              <a:gd name="connsiteY7" fmla="*/ 236483 h 1229710"/>
              <a:gd name="connsiteX8" fmla="*/ 1860331 w 10925504"/>
              <a:gd name="connsiteY8" fmla="*/ 252248 h 1229710"/>
              <a:gd name="connsiteX9" fmla="*/ 1986455 w 10925504"/>
              <a:gd name="connsiteY9" fmla="*/ 315310 h 1229710"/>
              <a:gd name="connsiteX10" fmla="*/ 2222938 w 10925504"/>
              <a:gd name="connsiteY10" fmla="*/ 299545 h 1229710"/>
              <a:gd name="connsiteX11" fmla="*/ 2286000 w 10925504"/>
              <a:gd name="connsiteY11" fmla="*/ 268014 h 1229710"/>
              <a:gd name="connsiteX12" fmla="*/ 2349062 w 10925504"/>
              <a:gd name="connsiteY12" fmla="*/ 252248 h 1229710"/>
              <a:gd name="connsiteX13" fmla="*/ 2396359 w 10925504"/>
              <a:gd name="connsiteY13" fmla="*/ 236483 h 1229710"/>
              <a:gd name="connsiteX14" fmla="*/ 2522483 w 10925504"/>
              <a:gd name="connsiteY14" fmla="*/ 204952 h 1229710"/>
              <a:gd name="connsiteX15" fmla="*/ 3878318 w 10925504"/>
              <a:gd name="connsiteY15" fmla="*/ 204952 h 1229710"/>
              <a:gd name="connsiteX16" fmla="*/ 3972911 w 10925504"/>
              <a:gd name="connsiteY16" fmla="*/ 189186 h 1229710"/>
              <a:gd name="connsiteX17" fmla="*/ 4099035 w 10925504"/>
              <a:gd name="connsiteY17" fmla="*/ 173421 h 1229710"/>
              <a:gd name="connsiteX18" fmla="*/ 4524704 w 10925504"/>
              <a:gd name="connsiteY18" fmla="*/ 141890 h 1229710"/>
              <a:gd name="connsiteX19" fmla="*/ 4682359 w 10925504"/>
              <a:gd name="connsiteY19" fmla="*/ 126124 h 1229710"/>
              <a:gd name="connsiteX20" fmla="*/ 4871545 w 10925504"/>
              <a:gd name="connsiteY20" fmla="*/ 110359 h 1229710"/>
              <a:gd name="connsiteX21" fmla="*/ 5029200 w 10925504"/>
              <a:gd name="connsiteY21" fmla="*/ 78828 h 1229710"/>
              <a:gd name="connsiteX22" fmla="*/ 5297214 w 10925504"/>
              <a:gd name="connsiteY22" fmla="*/ 47297 h 1229710"/>
              <a:gd name="connsiteX23" fmla="*/ 5817476 w 10925504"/>
              <a:gd name="connsiteY23" fmla="*/ 63062 h 1229710"/>
              <a:gd name="connsiteX24" fmla="*/ 6038193 w 10925504"/>
              <a:gd name="connsiteY24" fmla="*/ 78828 h 1229710"/>
              <a:gd name="connsiteX25" fmla="*/ 6921062 w 10925504"/>
              <a:gd name="connsiteY25" fmla="*/ 63062 h 1229710"/>
              <a:gd name="connsiteX26" fmla="*/ 7047187 w 10925504"/>
              <a:gd name="connsiteY26" fmla="*/ 31531 h 1229710"/>
              <a:gd name="connsiteX27" fmla="*/ 7204842 w 10925504"/>
              <a:gd name="connsiteY27" fmla="*/ 0 h 1229710"/>
              <a:gd name="connsiteX28" fmla="*/ 8008883 w 10925504"/>
              <a:gd name="connsiteY28" fmla="*/ 15766 h 1229710"/>
              <a:gd name="connsiteX29" fmla="*/ 8198069 w 10925504"/>
              <a:gd name="connsiteY29" fmla="*/ 31531 h 1229710"/>
              <a:gd name="connsiteX30" fmla="*/ 9112469 w 10925504"/>
              <a:gd name="connsiteY30" fmla="*/ 47297 h 1229710"/>
              <a:gd name="connsiteX31" fmla="*/ 9695793 w 10925504"/>
              <a:gd name="connsiteY31" fmla="*/ 63062 h 1229710"/>
              <a:gd name="connsiteX32" fmla="*/ 10893973 w 10925504"/>
              <a:gd name="connsiteY32" fmla="*/ 47297 h 1229710"/>
              <a:gd name="connsiteX33" fmla="*/ 10925504 w 10925504"/>
              <a:gd name="connsiteY33" fmla="*/ 94593 h 1229710"/>
              <a:gd name="connsiteX34" fmla="*/ 10893973 w 10925504"/>
              <a:gd name="connsiteY34" fmla="*/ 173421 h 1229710"/>
              <a:gd name="connsiteX35" fmla="*/ 10862442 w 10925504"/>
              <a:gd name="connsiteY35" fmla="*/ 283779 h 1229710"/>
              <a:gd name="connsiteX36" fmla="*/ 10830911 w 10925504"/>
              <a:gd name="connsiteY36" fmla="*/ 346841 h 1229710"/>
              <a:gd name="connsiteX37" fmla="*/ 10799380 w 10925504"/>
              <a:gd name="connsiteY37" fmla="*/ 488731 h 1229710"/>
              <a:gd name="connsiteX38" fmla="*/ 10783614 w 10925504"/>
              <a:gd name="connsiteY38" fmla="*/ 536028 h 1229710"/>
              <a:gd name="connsiteX39" fmla="*/ 10767849 w 10925504"/>
              <a:gd name="connsiteY39" fmla="*/ 756745 h 1229710"/>
              <a:gd name="connsiteX40" fmla="*/ 10752083 w 10925504"/>
              <a:gd name="connsiteY40" fmla="*/ 1150883 h 1229710"/>
              <a:gd name="connsiteX41" fmla="*/ 10704787 w 10925504"/>
              <a:gd name="connsiteY41" fmla="*/ 1135117 h 1229710"/>
              <a:gd name="connsiteX42" fmla="*/ 10578662 w 10925504"/>
              <a:gd name="connsiteY42" fmla="*/ 1103586 h 1229710"/>
              <a:gd name="connsiteX43" fmla="*/ 10389476 w 10925504"/>
              <a:gd name="connsiteY43" fmla="*/ 1072055 h 1229710"/>
              <a:gd name="connsiteX44" fmla="*/ 10121462 w 10925504"/>
              <a:gd name="connsiteY44" fmla="*/ 1056290 h 1229710"/>
              <a:gd name="connsiteX45" fmla="*/ 9869214 w 10925504"/>
              <a:gd name="connsiteY45" fmla="*/ 1024759 h 1229710"/>
              <a:gd name="connsiteX46" fmla="*/ 9774621 w 10925504"/>
              <a:gd name="connsiteY46" fmla="*/ 1008993 h 1229710"/>
              <a:gd name="connsiteX47" fmla="*/ 9680028 w 10925504"/>
              <a:gd name="connsiteY47" fmla="*/ 977462 h 1229710"/>
              <a:gd name="connsiteX48" fmla="*/ 9601200 w 10925504"/>
              <a:gd name="connsiteY48" fmla="*/ 961697 h 1229710"/>
              <a:gd name="connsiteX49" fmla="*/ 9538138 w 10925504"/>
              <a:gd name="connsiteY49" fmla="*/ 945931 h 1229710"/>
              <a:gd name="connsiteX50" fmla="*/ 9490842 w 10925504"/>
              <a:gd name="connsiteY50" fmla="*/ 914400 h 1229710"/>
              <a:gd name="connsiteX51" fmla="*/ 9333187 w 10925504"/>
              <a:gd name="connsiteY51" fmla="*/ 977462 h 1229710"/>
              <a:gd name="connsiteX52" fmla="*/ 9254359 w 10925504"/>
              <a:gd name="connsiteY52" fmla="*/ 993228 h 1229710"/>
              <a:gd name="connsiteX53" fmla="*/ 9112469 w 10925504"/>
              <a:gd name="connsiteY53" fmla="*/ 977462 h 1229710"/>
              <a:gd name="connsiteX54" fmla="*/ 9049407 w 10925504"/>
              <a:gd name="connsiteY54" fmla="*/ 961697 h 1229710"/>
              <a:gd name="connsiteX55" fmla="*/ 8970580 w 10925504"/>
              <a:gd name="connsiteY55" fmla="*/ 945931 h 1229710"/>
              <a:gd name="connsiteX56" fmla="*/ 8513380 w 10925504"/>
              <a:gd name="connsiteY56" fmla="*/ 961697 h 1229710"/>
              <a:gd name="connsiteX57" fmla="*/ 8292662 w 10925504"/>
              <a:gd name="connsiteY57" fmla="*/ 977462 h 1229710"/>
              <a:gd name="connsiteX58" fmla="*/ 8166538 w 10925504"/>
              <a:gd name="connsiteY58" fmla="*/ 993228 h 1229710"/>
              <a:gd name="connsiteX59" fmla="*/ 7583214 w 10925504"/>
              <a:gd name="connsiteY59" fmla="*/ 1008993 h 1229710"/>
              <a:gd name="connsiteX60" fmla="*/ 7299435 w 10925504"/>
              <a:gd name="connsiteY60" fmla="*/ 1040524 h 1229710"/>
              <a:gd name="connsiteX61" fmla="*/ 7252138 w 10925504"/>
              <a:gd name="connsiteY61" fmla="*/ 1056290 h 1229710"/>
              <a:gd name="connsiteX62" fmla="*/ 6842235 w 10925504"/>
              <a:gd name="connsiteY62" fmla="*/ 1024759 h 1229710"/>
              <a:gd name="connsiteX63" fmla="*/ 6763407 w 10925504"/>
              <a:gd name="connsiteY63" fmla="*/ 1008993 h 1229710"/>
              <a:gd name="connsiteX64" fmla="*/ 6684580 w 10925504"/>
              <a:gd name="connsiteY64" fmla="*/ 977462 h 1229710"/>
              <a:gd name="connsiteX65" fmla="*/ 6558455 w 10925504"/>
              <a:gd name="connsiteY65" fmla="*/ 945931 h 1229710"/>
              <a:gd name="connsiteX66" fmla="*/ 6463862 w 10925504"/>
              <a:gd name="connsiteY66" fmla="*/ 961697 h 1229710"/>
              <a:gd name="connsiteX67" fmla="*/ 6353504 w 10925504"/>
              <a:gd name="connsiteY67" fmla="*/ 1008993 h 1229710"/>
              <a:gd name="connsiteX68" fmla="*/ 6227380 w 10925504"/>
              <a:gd name="connsiteY68" fmla="*/ 1040524 h 1229710"/>
              <a:gd name="connsiteX69" fmla="*/ 6132787 w 10925504"/>
              <a:gd name="connsiteY69" fmla="*/ 1056290 h 1229710"/>
              <a:gd name="connsiteX70" fmla="*/ 5817476 w 10925504"/>
              <a:gd name="connsiteY70" fmla="*/ 1072055 h 1229710"/>
              <a:gd name="connsiteX71" fmla="*/ 3831021 w 10925504"/>
              <a:gd name="connsiteY71" fmla="*/ 1103586 h 1229710"/>
              <a:gd name="connsiteX72" fmla="*/ 3641835 w 10925504"/>
              <a:gd name="connsiteY72" fmla="*/ 1135117 h 1229710"/>
              <a:gd name="connsiteX73" fmla="*/ 3578773 w 10925504"/>
              <a:gd name="connsiteY73" fmla="*/ 1150883 h 1229710"/>
              <a:gd name="connsiteX74" fmla="*/ 3452649 w 10925504"/>
              <a:gd name="connsiteY74" fmla="*/ 1166648 h 1229710"/>
              <a:gd name="connsiteX75" fmla="*/ 3026980 w 10925504"/>
              <a:gd name="connsiteY75" fmla="*/ 1150883 h 1229710"/>
              <a:gd name="connsiteX76" fmla="*/ 2900855 w 10925504"/>
              <a:gd name="connsiteY76" fmla="*/ 1119352 h 1229710"/>
              <a:gd name="connsiteX77" fmla="*/ 2853559 w 10925504"/>
              <a:gd name="connsiteY77" fmla="*/ 1087821 h 1229710"/>
              <a:gd name="connsiteX78" fmla="*/ 2412124 w 10925504"/>
              <a:gd name="connsiteY78" fmla="*/ 1103586 h 1229710"/>
              <a:gd name="connsiteX79" fmla="*/ 2333297 w 10925504"/>
              <a:gd name="connsiteY79" fmla="*/ 1119352 h 1229710"/>
              <a:gd name="connsiteX80" fmla="*/ 2191407 w 10925504"/>
              <a:gd name="connsiteY80" fmla="*/ 1135117 h 1229710"/>
              <a:gd name="connsiteX81" fmla="*/ 1576552 w 10925504"/>
              <a:gd name="connsiteY81" fmla="*/ 1150883 h 1229710"/>
              <a:gd name="connsiteX82" fmla="*/ 1434662 w 10925504"/>
              <a:gd name="connsiteY82" fmla="*/ 1198179 h 1229710"/>
              <a:gd name="connsiteX83" fmla="*/ 1308538 w 10925504"/>
              <a:gd name="connsiteY83" fmla="*/ 1229710 h 1229710"/>
              <a:gd name="connsiteX84" fmla="*/ 1072055 w 10925504"/>
              <a:gd name="connsiteY84" fmla="*/ 1213945 h 1229710"/>
              <a:gd name="connsiteX85" fmla="*/ 867104 w 10925504"/>
              <a:gd name="connsiteY85" fmla="*/ 1150883 h 1229710"/>
              <a:gd name="connsiteX86" fmla="*/ 630621 w 10925504"/>
              <a:gd name="connsiteY86" fmla="*/ 1119352 h 1229710"/>
              <a:gd name="connsiteX87" fmla="*/ 252249 w 10925504"/>
              <a:gd name="connsiteY87" fmla="*/ 1135117 h 1229710"/>
              <a:gd name="connsiteX88" fmla="*/ 126124 w 10925504"/>
              <a:gd name="connsiteY88" fmla="*/ 1166648 h 1229710"/>
              <a:gd name="connsiteX89" fmla="*/ 63062 w 10925504"/>
              <a:gd name="connsiteY89" fmla="*/ 1198179 h 1229710"/>
              <a:gd name="connsiteX90" fmla="*/ 15766 w 10925504"/>
              <a:gd name="connsiteY90" fmla="*/ 1213945 h 1229710"/>
              <a:gd name="connsiteX91" fmla="*/ 0 w 10925504"/>
              <a:gd name="connsiteY91" fmla="*/ 1166648 h 1229710"/>
              <a:gd name="connsiteX92" fmla="*/ 15766 w 10925504"/>
              <a:gd name="connsiteY92" fmla="*/ 914400 h 1229710"/>
              <a:gd name="connsiteX93" fmla="*/ 47297 w 10925504"/>
              <a:gd name="connsiteY93" fmla="*/ 788276 h 1229710"/>
              <a:gd name="connsiteX94" fmla="*/ 63062 w 10925504"/>
              <a:gd name="connsiteY94" fmla="*/ 725214 h 1229710"/>
              <a:gd name="connsiteX95" fmla="*/ 78828 w 10925504"/>
              <a:gd name="connsiteY95" fmla="*/ 677917 h 1229710"/>
              <a:gd name="connsiteX96" fmla="*/ 110359 w 10925504"/>
              <a:gd name="connsiteY96" fmla="*/ 504497 h 1229710"/>
              <a:gd name="connsiteX97" fmla="*/ 126124 w 10925504"/>
              <a:gd name="connsiteY97" fmla="*/ 315310 h 1229710"/>
              <a:gd name="connsiteX98" fmla="*/ 677918 w 10925504"/>
              <a:gd name="connsiteY98" fmla="*/ 268014 h 1229710"/>
              <a:gd name="connsiteX99" fmla="*/ 614855 w 10925504"/>
              <a:gd name="connsiteY99" fmla="*/ 252248 h 122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0925504" h="1229710">
                <a:moveTo>
                  <a:pt x="614855" y="252248"/>
                </a:moveTo>
                <a:lnTo>
                  <a:pt x="614855" y="252248"/>
                </a:lnTo>
                <a:lnTo>
                  <a:pt x="804042" y="283779"/>
                </a:lnTo>
                <a:cubicBezTo>
                  <a:pt x="830430" y="288436"/>
                  <a:pt x="856505" y="294752"/>
                  <a:pt x="882869" y="299545"/>
                </a:cubicBezTo>
                <a:cubicBezTo>
                  <a:pt x="914319" y="305263"/>
                  <a:pt x="945931" y="310055"/>
                  <a:pt x="977462" y="315310"/>
                </a:cubicBezTo>
                <a:cubicBezTo>
                  <a:pt x="1093076" y="310055"/>
                  <a:pt x="1208939" y="308774"/>
                  <a:pt x="1324304" y="299545"/>
                </a:cubicBezTo>
                <a:cubicBezTo>
                  <a:pt x="1371476" y="295771"/>
                  <a:pt x="1378410" y="272491"/>
                  <a:pt x="1418897" y="252248"/>
                </a:cubicBezTo>
                <a:cubicBezTo>
                  <a:pt x="1433761" y="244816"/>
                  <a:pt x="1450428" y="241738"/>
                  <a:pt x="1466193" y="236483"/>
                </a:cubicBezTo>
                <a:cubicBezTo>
                  <a:pt x="1597572" y="241738"/>
                  <a:pt x="1730330" y="232551"/>
                  <a:pt x="1860331" y="252248"/>
                </a:cubicBezTo>
                <a:cubicBezTo>
                  <a:pt x="1906804" y="259289"/>
                  <a:pt x="1986455" y="315310"/>
                  <a:pt x="1986455" y="315310"/>
                </a:cubicBezTo>
                <a:cubicBezTo>
                  <a:pt x="2065283" y="310055"/>
                  <a:pt x="2144902" y="311866"/>
                  <a:pt x="2222938" y="299545"/>
                </a:cubicBezTo>
                <a:cubicBezTo>
                  <a:pt x="2246152" y="295880"/>
                  <a:pt x="2263995" y="276266"/>
                  <a:pt x="2286000" y="268014"/>
                </a:cubicBezTo>
                <a:cubicBezTo>
                  <a:pt x="2306288" y="260406"/>
                  <a:pt x="2328228" y="258201"/>
                  <a:pt x="2349062" y="252248"/>
                </a:cubicBezTo>
                <a:cubicBezTo>
                  <a:pt x="2365041" y="247683"/>
                  <a:pt x="2380237" y="240514"/>
                  <a:pt x="2396359" y="236483"/>
                </a:cubicBezTo>
                <a:lnTo>
                  <a:pt x="2522483" y="204952"/>
                </a:lnTo>
                <a:cubicBezTo>
                  <a:pt x="3142225" y="231896"/>
                  <a:pt x="2965750" y="231403"/>
                  <a:pt x="3878318" y="204952"/>
                </a:cubicBezTo>
                <a:cubicBezTo>
                  <a:pt x="3910271" y="204026"/>
                  <a:pt x="3941266" y="193707"/>
                  <a:pt x="3972911" y="189186"/>
                </a:cubicBezTo>
                <a:cubicBezTo>
                  <a:pt x="4014854" y="183194"/>
                  <a:pt x="4056994" y="178676"/>
                  <a:pt x="4099035" y="173421"/>
                </a:cubicBezTo>
                <a:cubicBezTo>
                  <a:pt x="4269336" y="116652"/>
                  <a:pt x="4105041" y="166576"/>
                  <a:pt x="4524704" y="141890"/>
                </a:cubicBezTo>
                <a:cubicBezTo>
                  <a:pt x="4577427" y="138789"/>
                  <a:pt x="4629762" y="130906"/>
                  <a:pt x="4682359" y="126124"/>
                </a:cubicBezTo>
                <a:lnTo>
                  <a:pt x="4871545" y="110359"/>
                </a:lnTo>
                <a:cubicBezTo>
                  <a:pt x="4924097" y="99849"/>
                  <a:pt x="4975874" y="84161"/>
                  <a:pt x="5029200" y="78828"/>
                </a:cubicBezTo>
                <a:cubicBezTo>
                  <a:pt x="5223830" y="59364"/>
                  <a:pt x="5134572" y="70531"/>
                  <a:pt x="5297214" y="47297"/>
                </a:cubicBezTo>
                <a:lnTo>
                  <a:pt x="5817476" y="63062"/>
                </a:lnTo>
                <a:cubicBezTo>
                  <a:pt x="5891169" y="66198"/>
                  <a:pt x="5964433" y="78828"/>
                  <a:pt x="6038193" y="78828"/>
                </a:cubicBezTo>
                <a:cubicBezTo>
                  <a:pt x="6332530" y="78828"/>
                  <a:pt x="6626772" y="68317"/>
                  <a:pt x="6921062" y="63062"/>
                </a:cubicBezTo>
                <a:cubicBezTo>
                  <a:pt x="6963104" y="52552"/>
                  <a:pt x="7004693" y="40030"/>
                  <a:pt x="7047187" y="31531"/>
                </a:cubicBezTo>
                <a:lnTo>
                  <a:pt x="7204842" y="0"/>
                </a:lnTo>
                <a:lnTo>
                  <a:pt x="8008883" y="15766"/>
                </a:lnTo>
                <a:cubicBezTo>
                  <a:pt x="8072132" y="17774"/>
                  <a:pt x="8134814" y="29724"/>
                  <a:pt x="8198069" y="31531"/>
                </a:cubicBezTo>
                <a:cubicBezTo>
                  <a:pt x="8502790" y="40237"/>
                  <a:pt x="8807691" y="40881"/>
                  <a:pt x="9112469" y="47297"/>
                </a:cubicBezTo>
                <a:lnTo>
                  <a:pt x="9695793" y="63062"/>
                </a:lnTo>
                <a:cubicBezTo>
                  <a:pt x="10095186" y="57807"/>
                  <a:pt x="10494676" y="37059"/>
                  <a:pt x="10893973" y="47297"/>
                </a:cubicBezTo>
                <a:cubicBezTo>
                  <a:pt x="10912914" y="47783"/>
                  <a:pt x="10925504" y="75645"/>
                  <a:pt x="10925504" y="94593"/>
                </a:cubicBezTo>
                <a:cubicBezTo>
                  <a:pt x="10925504" y="122893"/>
                  <a:pt x="10902922" y="146573"/>
                  <a:pt x="10893973" y="173421"/>
                </a:cubicBezTo>
                <a:cubicBezTo>
                  <a:pt x="10873976" y="233412"/>
                  <a:pt x="10885213" y="230647"/>
                  <a:pt x="10862442" y="283779"/>
                </a:cubicBezTo>
                <a:cubicBezTo>
                  <a:pt x="10853184" y="305381"/>
                  <a:pt x="10841421" y="325820"/>
                  <a:pt x="10830911" y="346841"/>
                </a:cubicBezTo>
                <a:cubicBezTo>
                  <a:pt x="10820076" y="401013"/>
                  <a:pt x="10814220" y="436790"/>
                  <a:pt x="10799380" y="488731"/>
                </a:cubicBezTo>
                <a:cubicBezTo>
                  <a:pt x="10794815" y="504710"/>
                  <a:pt x="10788869" y="520262"/>
                  <a:pt x="10783614" y="536028"/>
                </a:cubicBezTo>
                <a:cubicBezTo>
                  <a:pt x="10778359" y="609600"/>
                  <a:pt x="10771627" y="683082"/>
                  <a:pt x="10767849" y="756745"/>
                </a:cubicBezTo>
                <a:cubicBezTo>
                  <a:pt x="10761115" y="888057"/>
                  <a:pt x="10773699" y="1021188"/>
                  <a:pt x="10752083" y="1150883"/>
                </a:cubicBezTo>
                <a:cubicBezTo>
                  <a:pt x="10749351" y="1167275"/>
                  <a:pt x="10720820" y="1139490"/>
                  <a:pt x="10704787" y="1135117"/>
                </a:cubicBezTo>
                <a:cubicBezTo>
                  <a:pt x="10662978" y="1123715"/>
                  <a:pt x="10621156" y="1112085"/>
                  <a:pt x="10578662" y="1103586"/>
                </a:cubicBezTo>
                <a:cubicBezTo>
                  <a:pt x="10513764" y="1090607"/>
                  <a:pt x="10456514" y="1077642"/>
                  <a:pt x="10389476" y="1072055"/>
                </a:cubicBezTo>
                <a:cubicBezTo>
                  <a:pt x="10300293" y="1064623"/>
                  <a:pt x="10210691" y="1063154"/>
                  <a:pt x="10121462" y="1056290"/>
                </a:cubicBezTo>
                <a:cubicBezTo>
                  <a:pt x="10050947" y="1050866"/>
                  <a:pt x="9942108" y="1035974"/>
                  <a:pt x="9869214" y="1024759"/>
                </a:cubicBezTo>
                <a:cubicBezTo>
                  <a:pt x="9837620" y="1019898"/>
                  <a:pt x="9805633" y="1016746"/>
                  <a:pt x="9774621" y="1008993"/>
                </a:cubicBezTo>
                <a:cubicBezTo>
                  <a:pt x="9742377" y="1000932"/>
                  <a:pt x="9712093" y="986207"/>
                  <a:pt x="9680028" y="977462"/>
                </a:cubicBezTo>
                <a:cubicBezTo>
                  <a:pt x="9654176" y="970412"/>
                  <a:pt x="9627358" y="967510"/>
                  <a:pt x="9601200" y="961697"/>
                </a:cubicBezTo>
                <a:cubicBezTo>
                  <a:pt x="9580048" y="956997"/>
                  <a:pt x="9559159" y="951186"/>
                  <a:pt x="9538138" y="945931"/>
                </a:cubicBezTo>
                <a:cubicBezTo>
                  <a:pt x="9522373" y="935421"/>
                  <a:pt x="9509790" y="914400"/>
                  <a:pt x="9490842" y="914400"/>
                </a:cubicBezTo>
                <a:cubicBezTo>
                  <a:pt x="9425230" y="914400"/>
                  <a:pt x="9389718" y="958618"/>
                  <a:pt x="9333187" y="977462"/>
                </a:cubicBezTo>
                <a:cubicBezTo>
                  <a:pt x="9307766" y="985936"/>
                  <a:pt x="9280635" y="987973"/>
                  <a:pt x="9254359" y="993228"/>
                </a:cubicBezTo>
                <a:cubicBezTo>
                  <a:pt x="9207062" y="987973"/>
                  <a:pt x="9159503" y="984698"/>
                  <a:pt x="9112469" y="977462"/>
                </a:cubicBezTo>
                <a:cubicBezTo>
                  <a:pt x="9091053" y="974167"/>
                  <a:pt x="9070559" y="966397"/>
                  <a:pt x="9049407" y="961697"/>
                </a:cubicBezTo>
                <a:cubicBezTo>
                  <a:pt x="9023249" y="955884"/>
                  <a:pt x="8996856" y="951186"/>
                  <a:pt x="8970580" y="945931"/>
                </a:cubicBezTo>
                <a:lnTo>
                  <a:pt x="8513380" y="961697"/>
                </a:lnTo>
                <a:cubicBezTo>
                  <a:pt x="8439700" y="965124"/>
                  <a:pt x="8366119" y="970784"/>
                  <a:pt x="8292662" y="977462"/>
                </a:cubicBezTo>
                <a:cubicBezTo>
                  <a:pt x="8250467" y="981298"/>
                  <a:pt x="8208865" y="991347"/>
                  <a:pt x="8166538" y="993228"/>
                </a:cubicBezTo>
                <a:cubicBezTo>
                  <a:pt x="7972217" y="1001864"/>
                  <a:pt x="7777655" y="1003738"/>
                  <a:pt x="7583214" y="1008993"/>
                </a:cubicBezTo>
                <a:cubicBezTo>
                  <a:pt x="7510113" y="1015639"/>
                  <a:pt x="7379341" y="1024543"/>
                  <a:pt x="7299435" y="1040524"/>
                </a:cubicBezTo>
                <a:cubicBezTo>
                  <a:pt x="7283139" y="1043783"/>
                  <a:pt x="7267904" y="1051035"/>
                  <a:pt x="7252138" y="1056290"/>
                </a:cubicBezTo>
                <a:cubicBezTo>
                  <a:pt x="6736517" y="1032852"/>
                  <a:pt x="7045121" y="1069845"/>
                  <a:pt x="6842235" y="1024759"/>
                </a:cubicBezTo>
                <a:cubicBezTo>
                  <a:pt x="6816077" y="1018946"/>
                  <a:pt x="6789073" y="1016693"/>
                  <a:pt x="6763407" y="1008993"/>
                </a:cubicBezTo>
                <a:cubicBezTo>
                  <a:pt x="6736301" y="1000861"/>
                  <a:pt x="6711628" y="985785"/>
                  <a:pt x="6684580" y="977462"/>
                </a:cubicBezTo>
                <a:cubicBezTo>
                  <a:pt x="6643161" y="964718"/>
                  <a:pt x="6558455" y="945931"/>
                  <a:pt x="6558455" y="945931"/>
                </a:cubicBezTo>
                <a:cubicBezTo>
                  <a:pt x="6526924" y="951186"/>
                  <a:pt x="6495067" y="954763"/>
                  <a:pt x="6463862" y="961697"/>
                </a:cubicBezTo>
                <a:cubicBezTo>
                  <a:pt x="6412667" y="973074"/>
                  <a:pt x="6405412" y="986747"/>
                  <a:pt x="6353504" y="1008993"/>
                </a:cubicBezTo>
                <a:cubicBezTo>
                  <a:pt x="6313197" y="1026268"/>
                  <a:pt x="6270243" y="1032731"/>
                  <a:pt x="6227380" y="1040524"/>
                </a:cubicBezTo>
                <a:cubicBezTo>
                  <a:pt x="6195930" y="1046242"/>
                  <a:pt x="6164659" y="1053838"/>
                  <a:pt x="6132787" y="1056290"/>
                </a:cubicBezTo>
                <a:cubicBezTo>
                  <a:pt x="6027862" y="1064361"/>
                  <a:pt x="5922558" y="1066375"/>
                  <a:pt x="5817476" y="1072055"/>
                </a:cubicBezTo>
                <a:cubicBezTo>
                  <a:pt x="4888323" y="1122279"/>
                  <a:pt x="6210489" y="1081757"/>
                  <a:pt x="3831021" y="1103586"/>
                </a:cubicBezTo>
                <a:cubicBezTo>
                  <a:pt x="3689107" y="1139066"/>
                  <a:pt x="3863272" y="1098211"/>
                  <a:pt x="3641835" y="1135117"/>
                </a:cubicBezTo>
                <a:cubicBezTo>
                  <a:pt x="3620462" y="1138679"/>
                  <a:pt x="3600146" y="1147321"/>
                  <a:pt x="3578773" y="1150883"/>
                </a:cubicBezTo>
                <a:cubicBezTo>
                  <a:pt x="3536981" y="1157848"/>
                  <a:pt x="3494690" y="1161393"/>
                  <a:pt x="3452649" y="1166648"/>
                </a:cubicBezTo>
                <a:cubicBezTo>
                  <a:pt x="3310759" y="1161393"/>
                  <a:pt x="3168448" y="1163009"/>
                  <a:pt x="3026980" y="1150883"/>
                </a:cubicBezTo>
                <a:cubicBezTo>
                  <a:pt x="2983803" y="1147182"/>
                  <a:pt x="2900855" y="1119352"/>
                  <a:pt x="2900855" y="1119352"/>
                </a:cubicBezTo>
                <a:cubicBezTo>
                  <a:pt x="2885090" y="1108842"/>
                  <a:pt x="2872497" y="1088432"/>
                  <a:pt x="2853559" y="1087821"/>
                </a:cubicBezTo>
                <a:cubicBezTo>
                  <a:pt x="2706397" y="1083074"/>
                  <a:pt x="2559093" y="1094679"/>
                  <a:pt x="2412124" y="1103586"/>
                </a:cubicBezTo>
                <a:cubicBezTo>
                  <a:pt x="2385377" y="1105207"/>
                  <a:pt x="2359824" y="1115562"/>
                  <a:pt x="2333297" y="1119352"/>
                </a:cubicBezTo>
                <a:cubicBezTo>
                  <a:pt x="2286188" y="1126082"/>
                  <a:pt x="2238953" y="1133136"/>
                  <a:pt x="2191407" y="1135117"/>
                </a:cubicBezTo>
                <a:cubicBezTo>
                  <a:pt x="1986566" y="1143652"/>
                  <a:pt x="1781504" y="1145628"/>
                  <a:pt x="1576552" y="1150883"/>
                </a:cubicBezTo>
                <a:cubicBezTo>
                  <a:pt x="1350649" y="1196062"/>
                  <a:pt x="1630472" y="1132909"/>
                  <a:pt x="1434662" y="1198179"/>
                </a:cubicBezTo>
                <a:cubicBezTo>
                  <a:pt x="1393551" y="1211883"/>
                  <a:pt x="1308538" y="1229710"/>
                  <a:pt x="1308538" y="1229710"/>
                </a:cubicBezTo>
                <a:cubicBezTo>
                  <a:pt x="1229710" y="1224455"/>
                  <a:pt x="1150394" y="1224163"/>
                  <a:pt x="1072055" y="1213945"/>
                </a:cubicBezTo>
                <a:cubicBezTo>
                  <a:pt x="884455" y="1189476"/>
                  <a:pt x="1008384" y="1189415"/>
                  <a:pt x="867104" y="1150883"/>
                </a:cubicBezTo>
                <a:cubicBezTo>
                  <a:pt x="818446" y="1137613"/>
                  <a:pt x="666018" y="1123285"/>
                  <a:pt x="630621" y="1119352"/>
                </a:cubicBezTo>
                <a:cubicBezTo>
                  <a:pt x="504497" y="1124607"/>
                  <a:pt x="377931" y="1123334"/>
                  <a:pt x="252249" y="1135117"/>
                </a:cubicBezTo>
                <a:cubicBezTo>
                  <a:pt x="209103" y="1139162"/>
                  <a:pt x="126124" y="1166648"/>
                  <a:pt x="126124" y="1166648"/>
                </a:cubicBezTo>
                <a:cubicBezTo>
                  <a:pt x="105103" y="1177158"/>
                  <a:pt x="84664" y="1188921"/>
                  <a:pt x="63062" y="1198179"/>
                </a:cubicBezTo>
                <a:cubicBezTo>
                  <a:pt x="47788" y="1204725"/>
                  <a:pt x="30630" y="1221377"/>
                  <a:pt x="15766" y="1213945"/>
                </a:cubicBezTo>
                <a:cubicBezTo>
                  <a:pt x="902" y="1206513"/>
                  <a:pt x="5255" y="1182414"/>
                  <a:pt x="0" y="1166648"/>
                </a:cubicBezTo>
                <a:cubicBezTo>
                  <a:pt x="5255" y="1082565"/>
                  <a:pt x="5316" y="997996"/>
                  <a:pt x="15766" y="914400"/>
                </a:cubicBezTo>
                <a:cubicBezTo>
                  <a:pt x="21141" y="871399"/>
                  <a:pt x="36787" y="830317"/>
                  <a:pt x="47297" y="788276"/>
                </a:cubicBezTo>
                <a:cubicBezTo>
                  <a:pt x="52552" y="767255"/>
                  <a:pt x="56210" y="745770"/>
                  <a:pt x="63062" y="725214"/>
                </a:cubicBezTo>
                <a:cubicBezTo>
                  <a:pt x="68317" y="709448"/>
                  <a:pt x="74797" y="694039"/>
                  <a:pt x="78828" y="677917"/>
                </a:cubicBezTo>
                <a:cubicBezTo>
                  <a:pt x="89842" y="633859"/>
                  <a:pt x="103333" y="546651"/>
                  <a:pt x="110359" y="504497"/>
                </a:cubicBezTo>
                <a:cubicBezTo>
                  <a:pt x="115614" y="441435"/>
                  <a:pt x="67146" y="338246"/>
                  <a:pt x="126124" y="315310"/>
                </a:cubicBezTo>
                <a:cubicBezTo>
                  <a:pt x="683164" y="98683"/>
                  <a:pt x="677918" y="473282"/>
                  <a:pt x="677918" y="268014"/>
                </a:cubicBezTo>
                <a:lnTo>
                  <a:pt x="614855" y="25224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-6324598" y="-6089261"/>
            <a:ext cx="3124200" cy="2895600"/>
            <a:chOff x="-1981200" y="6738"/>
            <a:chExt cx="3124200" cy="2895600"/>
          </a:xfrm>
        </p:grpSpPr>
        <p:sp>
          <p:nvSpPr>
            <p:cNvPr id="6" name="Rectangle 5"/>
            <p:cNvSpPr/>
            <p:nvPr/>
          </p:nvSpPr>
          <p:spPr>
            <a:xfrm rot="21386676">
              <a:off x="-533400" y="6738"/>
              <a:ext cx="304800" cy="2819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entagon 6"/>
            <p:cNvSpPr/>
            <p:nvPr/>
          </p:nvSpPr>
          <p:spPr>
            <a:xfrm>
              <a:off x="-1828800" y="159138"/>
              <a:ext cx="2819400" cy="10668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>
              <a:off x="-1905001" y="311538"/>
              <a:ext cx="3048001" cy="9144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entagon 10"/>
            <p:cNvSpPr/>
            <p:nvPr/>
          </p:nvSpPr>
          <p:spPr>
            <a:xfrm rot="168510">
              <a:off x="-1808126" y="152878"/>
              <a:ext cx="2877242" cy="9144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533400" y="82938"/>
              <a:ext cx="304800" cy="2819400"/>
            </a:xfrm>
            <a:prstGeom prst="rect">
              <a:avLst/>
            </a:prstGeom>
            <a:solidFill>
              <a:schemeClr val="bg2">
                <a:lumMod val="1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1981200" y="235338"/>
              <a:ext cx="3048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God’s Covenant</a:t>
              </a:r>
            </a:p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At Sinai</a:t>
              </a:r>
              <a:endParaRPr lang="en-US" sz="28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13" name="Freeform 12"/>
          <p:cNvSpPr/>
          <p:nvPr/>
        </p:nvSpPr>
        <p:spPr>
          <a:xfrm rot="1553382">
            <a:off x="-1796021" y="-426738"/>
            <a:ext cx="12289164" cy="1229710"/>
          </a:xfrm>
          <a:custGeom>
            <a:avLst/>
            <a:gdLst>
              <a:gd name="connsiteX0" fmla="*/ 614855 w 10925504"/>
              <a:gd name="connsiteY0" fmla="*/ 252248 h 1229710"/>
              <a:gd name="connsiteX1" fmla="*/ 614855 w 10925504"/>
              <a:gd name="connsiteY1" fmla="*/ 252248 h 1229710"/>
              <a:gd name="connsiteX2" fmla="*/ 804042 w 10925504"/>
              <a:gd name="connsiteY2" fmla="*/ 283779 h 1229710"/>
              <a:gd name="connsiteX3" fmla="*/ 882869 w 10925504"/>
              <a:gd name="connsiteY3" fmla="*/ 299545 h 1229710"/>
              <a:gd name="connsiteX4" fmla="*/ 977462 w 10925504"/>
              <a:gd name="connsiteY4" fmla="*/ 315310 h 1229710"/>
              <a:gd name="connsiteX5" fmla="*/ 1324304 w 10925504"/>
              <a:gd name="connsiteY5" fmla="*/ 299545 h 1229710"/>
              <a:gd name="connsiteX6" fmla="*/ 1418897 w 10925504"/>
              <a:gd name="connsiteY6" fmla="*/ 252248 h 1229710"/>
              <a:gd name="connsiteX7" fmla="*/ 1466193 w 10925504"/>
              <a:gd name="connsiteY7" fmla="*/ 236483 h 1229710"/>
              <a:gd name="connsiteX8" fmla="*/ 1860331 w 10925504"/>
              <a:gd name="connsiteY8" fmla="*/ 252248 h 1229710"/>
              <a:gd name="connsiteX9" fmla="*/ 1986455 w 10925504"/>
              <a:gd name="connsiteY9" fmla="*/ 315310 h 1229710"/>
              <a:gd name="connsiteX10" fmla="*/ 2222938 w 10925504"/>
              <a:gd name="connsiteY10" fmla="*/ 299545 h 1229710"/>
              <a:gd name="connsiteX11" fmla="*/ 2286000 w 10925504"/>
              <a:gd name="connsiteY11" fmla="*/ 268014 h 1229710"/>
              <a:gd name="connsiteX12" fmla="*/ 2349062 w 10925504"/>
              <a:gd name="connsiteY12" fmla="*/ 252248 h 1229710"/>
              <a:gd name="connsiteX13" fmla="*/ 2396359 w 10925504"/>
              <a:gd name="connsiteY13" fmla="*/ 236483 h 1229710"/>
              <a:gd name="connsiteX14" fmla="*/ 2522483 w 10925504"/>
              <a:gd name="connsiteY14" fmla="*/ 204952 h 1229710"/>
              <a:gd name="connsiteX15" fmla="*/ 3878318 w 10925504"/>
              <a:gd name="connsiteY15" fmla="*/ 204952 h 1229710"/>
              <a:gd name="connsiteX16" fmla="*/ 3972911 w 10925504"/>
              <a:gd name="connsiteY16" fmla="*/ 189186 h 1229710"/>
              <a:gd name="connsiteX17" fmla="*/ 4099035 w 10925504"/>
              <a:gd name="connsiteY17" fmla="*/ 173421 h 1229710"/>
              <a:gd name="connsiteX18" fmla="*/ 4524704 w 10925504"/>
              <a:gd name="connsiteY18" fmla="*/ 141890 h 1229710"/>
              <a:gd name="connsiteX19" fmla="*/ 4682359 w 10925504"/>
              <a:gd name="connsiteY19" fmla="*/ 126124 h 1229710"/>
              <a:gd name="connsiteX20" fmla="*/ 4871545 w 10925504"/>
              <a:gd name="connsiteY20" fmla="*/ 110359 h 1229710"/>
              <a:gd name="connsiteX21" fmla="*/ 5029200 w 10925504"/>
              <a:gd name="connsiteY21" fmla="*/ 78828 h 1229710"/>
              <a:gd name="connsiteX22" fmla="*/ 5297214 w 10925504"/>
              <a:gd name="connsiteY22" fmla="*/ 47297 h 1229710"/>
              <a:gd name="connsiteX23" fmla="*/ 5817476 w 10925504"/>
              <a:gd name="connsiteY23" fmla="*/ 63062 h 1229710"/>
              <a:gd name="connsiteX24" fmla="*/ 6038193 w 10925504"/>
              <a:gd name="connsiteY24" fmla="*/ 78828 h 1229710"/>
              <a:gd name="connsiteX25" fmla="*/ 6921062 w 10925504"/>
              <a:gd name="connsiteY25" fmla="*/ 63062 h 1229710"/>
              <a:gd name="connsiteX26" fmla="*/ 7047187 w 10925504"/>
              <a:gd name="connsiteY26" fmla="*/ 31531 h 1229710"/>
              <a:gd name="connsiteX27" fmla="*/ 7204842 w 10925504"/>
              <a:gd name="connsiteY27" fmla="*/ 0 h 1229710"/>
              <a:gd name="connsiteX28" fmla="*/ 8008883 w 10925504"/>
              <a:gd name="connsiteY28" fmla="*/ 15766 h 1229710"/>
              <a:gd name="connsiteX29" fmla="*/ 8198069 w 10925504"/>
              <a:gd name="connsiteY29" fmla="*/ 31531 h 1229710"/>
              <a:gd name="connsiteX30" fmla="*/ 9112469 w 10925504"/>
              <a:gd name="connsiteY30" fmla="*/ 47297 h 1229710"/>
              <a:gd name="connsiteX31" fmla="*/ 9695793 w 10925504"/>
              <a:gd name="connsiteY31" fmla="*/ 63062 h 1229710"/>
              <a:gd name="connsiteX32" fmla="*/ 10893973 w 10925504"/>
              <a:gd name="connsiteY32" fmla="*/ 47297 h 1229710"/>
              <a:gd name="connsiteX33" fmla="*/ 10925504 w 10925504"/>
              <a:gd name="connsiteY33" fmla="*/ 94593 h 1229710"/>
              <a:gd name="connsiteX34" fmla="*/ 10893973 w 10925504"/>
              <a:gd name="connsiteY34" fmla="*/ 173421 h 1229710"/>
              <a:gd name="connsiteX35" fmla="*/ 10862442 w 10925504"/>
              <a:gd name="connsiteY35" fmla="*/ 283779 h 1229710"/>
              <a:gd name="connsiteX36" fmla="*/ 10830911 w 10925504"/>
              <a:gd name="connsiteY36" fmla="*/ 346841 h 1229710"/>
              <a:gd name="connsiteX37" fmla="*/ 10799380 w 10925504"/>
              <a:gd name="connsiteY37" fmla="*/ 488731 h 1229710"/>
              <a:gd name="connsiteX38" fmla="*/ 10783614 w 10925504"/>
              <a:gd name="connsiteY38" fmla="*/ 536028 h 1229710"/>
              <a:gd name="connsiteX39" fmla="*/ 10767849 w 10925504"/>
              <a:gd name="connsiteY39" fmla="*/ 756745 h 1229710"/>
              <a:gd name="connsiteX40" fmla="*/ 10752083 w 10925504"/>
              <a:gd name="connsiteY40" fmla="*/ 1150883 h 1229710"/>
              <a:gd name="connsiteX41" fmla="*/ 10704787 w 10925504"/>
              <a:gd name="connsiteY41" fmla="*/ 1135117 h 1229710"/>
              <a:gd name="connsiteX42" fmla="*/ 10578662 w 10925504"/>
              <a:gd name="connsiteY42" fmla="*/ 1103586 h 1229710"/>
              <a:gd name="connsiteX43" fmla="*/ 10389476 w 10925504"/>
              <a:gd name="connsiteY43" fmla="*/ 1072055 h 1229710"/>
              <a:gd name="connsiteX44" fmla="*/ 10121462 w 10925504"/>
              <a:gd name="connsiteY44" fmla="*/ 1056290 h 1229710"/>
              <a:gd name="connsiteX45" fmla="*/ 9869214 w 10925504"/>
              <a:gd name="connsiteY45" fmla="*/ 1024759 h 1229710"/>
              <a:gd name="connsiteX46" fmla="*/ 9774621 w 10925504"/>
              <a:gd name="connsiteY46" fmla="*/ 1008993 h 1229710"/>
              <a:gd name="connsiteX47" fmla="*/ 9680028 w 10925504"/>
              <a:gd name="connsiteY47" fmla="*/ 977462 h 1229710"/>
              <a:gd name="connsiteX48" fmla="*/ 9601200 w 10925504"/>
              <a:gd name="connsiteY48" fmla="*/ 961697 h 1229710"/>
              <a:gd name="connsiteX49" fmla="*/ 9538138 w 10925504"/>
              <a:gd name="connsiteY49" fmla="*/ 945931 h 1229710"/>
              <a:gd name="connsiteX50" fmla="*/ 9490842 w 10925504"/>
              <a:gd name="connsiteY50" fmla="*/ 914400 h 1229710"/>
              <a:gd name="connsiteX51" fmla="*/ 9333187 w 10925504"/>
              <a:gd name="connsiteY51" fmla="*/ 977462 h 1229710"/>
              <a:gd name="connsiteX52" fmla="*/ 9254359 w 10925504"/>
              <a:gd name="connsiteY52" fmla="*/ 993228 h 1229710"/>
              <a:gd name="connsiteX53" fmla="*/ 9112469 w 10925504"/>
              <a:gd name="connsiteY53" fmla="*/ 977462 h 1229710"/>
              <a:gd name="connsiteX54" fmla="*/ 9049407 w 10925504"/>
              <a:gd name="connsiteY54" fmla="*/ 961697 h 1229710"/>
              <a:gd name="connsiteX55" fmla="*/ 8970580 w 10925504"/>
              <a:gd name="connsiteY55" fmla="*/ 945931 h 1229710"/>
              <a:gd name="connsiteX56" fmla="*/ 8513380 w 10925504"/>
              <a:gd name="connsiteY56" fmla="*/ 961697 h 1229710"/>
              <a:gd name="connsiteX57" fmla="*/ 8292662 w 10925504"/>
              <a:gd name="connsiteY57" fmla="*/ 977462 h 1229710"/>
              <a:gd name="connsiteX58" fmla="*/ 8166538 w 10925504"/>
              <a:gd name="connsiteY58" fmla="*/ 993228 h 1229710"/>
              <a:gd name="connsiteX59" fmla="*/ 7583214 w 10925504"/>
              <a:gd name="connsiteY59" fmla="*/ 1008993 h 1229710"/>
              <a:gd name="connsiteX60" fmla="*/ 7299435 w 10925504"/>
              <a:gd name="connsiteY60" fmla="*/ 1040524 h 1229710"/>
              <a:gd name="connsiteX61" fmla="*/ 7252138 w 10925504"/>
              <a:gd name="connsiteY61" fmla="*/ 1056290 h 1229710"/>
              <a:gd name="connsiteX62" fmla="*/ 6842235 w 10925504"/>
              <a:gd name="connsiteY62" fmla="*/ 1024759 h 1229710"/>
              <a:gd name="connsiteX63" fmla="*/ 6763407 w 10925504"/>
              <a:gd name="connsiteY63" fmla="*/ 1008993 h 1229710"/>
              <a:gd name="connsiteX64" fmla="*/ 6684580 w 10925504"/>
              <a:gd name="connsiteY64" fmla="*/ 977462 h 1229710"/>
              <a:gd name="connsiteX65" fmla="*/ 6558455 w 10925504"/>
              <a:gd name="connsiteY65" fmla="*/ 945931 h 1229710"/>
              <a:gd name="connsiteX66" fmla="*/ 6463862 w 10925504"/>
              <a:gd name="connsiteY66" fmla="*/ 961697 h 1229710"/>
              <a:gd name="connsiteX67" fmla="*/ 6353504 w 10925504"/>
              <a:gd name="connsiteY67" fmla="*/ 1008993 h 1229710"/>
              <a:gd name="connsiteX68" fmla="*/ 6227380 w 10925504"/>
              <a:gd name="connsiteY68" fmla="*/ 1040524 h 1229710"/>
              <a:gd name="connsiteX69" fmla="*/ 6132787 w 10925504"/>
              <a:gd name="connsiteY69" fmla="*/ 1056290 h 1229710"/>
              <a:gd name="connsiteX70" fmla="*/ 5817476 w 10925504"/>
              <a:gd name="connsiteY70" fmla="*/ 1072055 h 1229710"/>
              <a:gd name="connsiteX71" fmla="*/ 3831021 w 10925504"/>
              <a:gd name="connsiteY71" fmla="*/ 1103586 h 1229710"/>
              <a:gd name="connsiteX72" fmla="*/ 3641835 w 10925504"/>
              <a:gd name="connsiteY72" fmla="*/ 1135117 h 1229710"/>
              <a:gd name="connsiteX73" fmla="*/ 3578773 w 10925504"/>
              <a:gd name="connsiteY73" fmla="*/ 1150883 h 1229710"/>
              <a:gd name="connsiteX74" fmla="*/ 3452649 w 10925504"/>
              <a:gd name="connsiteY74" fmla="*/ 1166648 h 1229710"/>
              <a:gd name="connsiteX75" fmla="*/ 3026980 w 10925504"/>
              <a:gd name="connsiteY75" fmla="*/ 1150883 h 1229710"/>
              <a:gd name="connsiteX76" fmla="*/ 2900855 w 10925504"/>
              <a:gd name="connsiteY76" fmla="*/ 1119352 h 1229710"/>
              <a:gd name="connsiteX77" fmla="*/ 2853559 w 10925504"/>
              <a:gd name="connsiteY77" fmla="*/ 1087821 h 1229710"/>
              <a:gd name="connsiteX78" fmla="*/ 2412124 w 10925504"/>
              <a:gd name="connsiteY78" fmla="*/ 1103586 h 1229710"/>
              <a:gd name="connsiteX79" fmla="*/ 2333297 w 10925504"/>
              <a:gd name="connsiteY79" fmla="*/ 1119352 h 1229710"/>
              <a:gd name="connsiteX80" fmla="*/ 2191407 w 10925504"/>
              <a:gd name="connsiteY80" fmla="*/ 1135117 h 1229710"/>
              <a:gd name="connsiteX81" fmla="*/ 1576552 w 10925504"/>
              <a:gd name="connsiteY81" fmla="*/ 1150883 h 1229710"/>
              <a:gd name="connsiteX82" fmla="*/ 1434662 w 10925504"/>
              <a:gd name="connsiteY82" fmla="*/ 1198179 h 1229710"/>
              <a:gd name="connsiteX83" fmla="*/ 1308538 w 10925504"/>
              <a:gd name="connsiteY83" fmla="*/ 1229710 h 1229710"/>
              <a:gd name="connsiteX84" fmla="*/ 1072055 w 10925504"/>
              <a:gd name="connsiteY84" fmla="*/ 1213945 h 1229710"/>
              <a:gd name="connsiteX85" fmla="*/ 867104 w 10925504"/>
              <a:gd name="connsiteY85" fmla="*/ 1150883 h 1229710"/>
              <a:gd name="connsiteX86" fmla="*/ 630621 w 10925504"/>
              <a:gd name="connsiteY86" fmla="*/ 1119352 h 1229710"/>
              <a:gd name="connsiteX87" fmla="*/ 252249 w 10925504"/>
              <a:gd name="connsiteY87" fmla="*/ 1135117 h 1229710"/>
              <a:gd name="connsiteX88" fmla="*/ 126124 w 10925504"/>
              <a:gd name="connsiteY88" fmla="*/ 1166648 h 1229710"/>
              <a:gd name="connsiteX89" fmla="*/ 63062 w 10925504"/>
              <a:gd name="connsiteY89" fmla="*/ 1198179 h 1229710"/>
              <a:gd name="connsiteX90" fmla="*/ 15766 w 10925504"/>
              <a:gd name="connsiteY90" fmla="*/ 1213945 h 1229710"/>
              <a:gd name="connsiteX91" fmla="*/ 0 w 10925504"/>
              <a:gd name="connsiteY91" fmla="*/ 1166648 h 1229710"/>
              <a:gd name="connsiteX92" fmla="*/ 15766 w 10925504"/>
              <a:gd name="connsiteY92" fmla="*/ 914400 h 1229710"/>
              <a:gd name="connsiteX93" fmla="*/ 47297 w 10925504"/>
              <a:gd name="connsiteY93" fmla="*/ 788276 h 1229710"/>
              <a:gd name="connsiteX94" fmla="*/ 63062 w 10925504"/>
              <a:gd name="connsiteY94" fmla="*/ 725214 h 1229710"/>
              <a:gd name="connsiteX95" fmla="*/ 78828 w 10925504"/>
              <a:gd name="connsiteY95" fmla="*/ 677917 h 1229710"/>
              <a:gd name="connsiteX96" fmla="*/ 110359 w 10925504"/>
              <a:gd name="connsiteY96" fmla="*/ 504497 h 1229710"/>
              <a:gd name="connsiteX97" fmla="*/ 126124 w 10925504"/>
              <a:gd name="connsiteY97" fmla="*/ 315310 h 1229710"/>
              <a:gd name="connsiteX98" fmla="*/ 677918 w 10925504"/>
              <a:gd name="connsiteY98" fmla="*/ 268014 h 1229710"/>
              <a:gd name="connsiteX99" fmla="*/ 614855 w 10925504"/>
              <a:gd name="connsiteY99" fmla="*/ 252248 h 122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0925504" h="1229710">
                <a:moveTo>
                  <a:pt x="614855" y="252248"/>
                </a:moveTo>
                <a:lnTo>
                  <a:pt x="614855" y="252248"/>
                </a:lnTo>
                <a:lnTo>
                  <a:pt x="804042" y="283779"/>
                </a:lnTo>
                <a:cubicBezTo>
                  <a:pt x="830430" y="288436"/>
                  <a:pt x="856505" y="294752"/>
                  <a:pt x="882869" y="299545"/>
                </a:cubicBezTo>
                <a:cubicBezTo>
                  <a:pt x="914319" y="305263"/>
                  <a:pt x="945931" y="310055"/>
                  <a:pt x="977462" y="315310"/>
                </a:cubicBezTo>
                <a:cubicBezTo>
                  <a:pt x="1093076" y="310055"/>
                  <a:pt x="1208939" y="308774"/>
                  <a:pt x="1324304" y="299545"/>
                </a:cubicBezTo>
                <a:cubicBezTo>
                  <a:pt x="1371476" y="295771"/>
                  <a:pt x="1378410" y="272491"/>
                  <a:pt x="1418897" y="252248"/>
                </a:cubicBezTo>
                <a:cubicBezTo>
                  <a:pt x="1433761" y="244816"/>
                  <a:pt x="1450428" y="241738"/>
                  <a:pt x="1466193" y="236483"/>
                </a:cubicBezTo>
                <a:cubicBezTo>
                  <a:pt x="1597572" y="241738"/>
                  <a:pt x="1730330" y="232551"/>
                  <a:pt x="1860331" y="252248"/>
                </a:cubicBezTo>
                <a:cubicBezTo>
                  <a:pt x="1906804" y="259289"/>
                  <a:pt x="1986455" y="315310"/>
                  <a:pt x="1986455" y="315310"/>
                </a:cubicBezTo>
                <a:cubicBezTo>
                  <a:pt x="2065283" y="310055"/>
                  <a:pt x="2144902" y="311866"/>
                  <a:pt x="2222938" y="299545"/>
                </a:cubicBezTo>
                <a:cubicBezTo>
                  <a:pt x="2246152" y="295880"/>
                  <a:pt x="2263995" y="276266"/>
                  <a:pt x="2286000" y="268014"/>
                </a:cubicBezTo>
                <a:cubicBezTo>
                  <a:pt x="2306288" y="260406"/>
                  <a:pt x="2328228" y="258201"/>
                  <a:pt x="2349062" y="252248"/>
                </a:cubicBezTo>
                <a:cubicBezTo>
                  <a:pt x="2365041" y="247683"/>
                  <a:pt x="2380237" y="240514"/>
                  <a:pt x="2396359" y="236483"/>
                </a:cubicBezTo>
                <a:lnTo>
                  <a:pt x="2522483" y="204952"/>
                </a:lnTo>
                <a:cubicBezTo>
                  <a:pt x="3142225" y="231896"/>
                  <a:pt x="2965750" y="231403"/>
                  <a:pt x="3878318" y="204952"/>
                </a:cubicBezTo>
                <a:cubicBezTo>
                  <a:pt x="3910271" y="204026"/>
                  <a:pt x="3941266" y="193707"/>
                  <a:pt x="3972911" y="189186"/>
                </a:cubicBezTo>
                <a:cubicBezTo>
                  <a:pt x="4014854" y="183194"/>
                  <a:pt x="4056994" y="178676"/>
                  <a:pt x="4099035" y="173421"/>
                </a:cubicBezTo>
                <a:cubicBezTo>
                  <a:pt x="4269336" y="116652"/>
                  <a:pt x="4105041" y="166576"/>
                  <a:pt x="4524704" y="141890"/>
                </a:cubicBezTo>
                <a:cubicBezTo>
                  <a:pt x="4577427" y="138789"/>
                  <a:pt x="4629762" y="130906"/>
                  <a:pt x="4682359" y="126124"/>
                </a:cubicBezTo>
                <a:lnTo>
                  <a:pt x="4871545" y="110359"/>
                </a:lnTo>
                <a:cubicBezTo>
                  <a:pt x="4924097" y="99849"/>
                  <a:pt x="4975874" y="84161"/>
                  <a:pt x="5029200" y="78828"/>
                </a:cubicBezTo>
                <a:cubicBezTo>
                  <a:pt x="5223830" y="59364"/>
                  <a:pt x="5134572" y="70531"/>
                  <a:pt x="5297214" y="47297"/>
                </a:cubicBezTo>
                <a:lnTo>
                  <a:pt x="5817476" y="63062"/>
                </a:lnTo>
                <a:cubicBezTo>
                  <a:pt x="5891169" y="66198"/>
                  <a:pt x="5964433" y="78828"/>
                  <a:pt x="6038193" y="78828"/>
                </a:cubicBezTo>
                <a:cubicBezTo>
                  <a:pt x="6332530" y="78828"/>
                  <a:pt x="6626772" y="68317"/>
                  <a:pt x="6921062" y="63062"/>
                </a:cubicBezTo>
                <a:cubicBezTo>
                  <a:pt x="6963104" y="52552"/>
                  <a:pt x="7004693" y="40030"/>
                  <a:pt x="7047187" y="31531"/>
                </a:cubicBezTo>
                <a:lnTo>
                  <a:pt x="7204842" y="0"/>
                </a:lnTo>
                <a:lnTo>
                  <a:pt x="8008883" y="15766"/>
                </a:lnTo>
                <a:cubicBezTo>
                  <a:pt x="8072132" y="17774"/>
                  <a:pt x="8134814" y="29724"/>
                  <a:pt x="8198069" y="31531"/>
                </a:cubicBezTo>
                <a:cubicBezTo>
                  <a:pt x="8502790" y="40237"/>
                  <a:pt x="8807691" y="40881"/>
                  <a:pt x="9112469" y="47297"/>
                </a:cubicBezTo>
                <a:lnTo>
                  <a:pt x="9695793" y="63062"/>
                </a:lnTo>
                <a:cubicBezTo>
                  <a:pt x="10095186" y="57807"/>
                  <a:pt x="10494676" y="37059"/>
                  <a:pt x="10893973" y="47297"/>
                </a:cubicBezTo>
                <a:cubicBezTo>
                  <a:pt x="10912914" y="47783"/>
                  <a:pt x="10925504" y="75645"/>
                  <a:pt x="10925504" y="94593"/>
                </a:cubicBezTo>
                <a:cubicBezTo>
                  <a:pt x="10925504" y="122893"/>
                  <a:pt x="10902922" y="146573"/>
                  <a:pt x="10893973" y="173421"/>
                </a:cubicBezTo>
                <a:cubicBezTo>
                  <a:pt x="10873976" y="233412"/>
                  <a:pt x="10885213" y="230647"/>
                  <a:pt x="10862442" y="283779"/>
                </a:cubicBezTo>
                <a:cubicBezTo>
                  <a:pt x="10853184" y="305381"/>
                  <a:pt x="10841421" y="325820"/>
                  <a:pt x="10830911" y="346841"/>
                </a:cubicBezTo>
                <a:cubicBezTo>
                  <a:pt x="10820076" y="401013"/>
                  <a:pt x="10814220" y="436790"/>
                  <a:pt x="10799380" y="488731"/>
                </a:cubicBezTo>
                <a:cubicBezTo>
                  <a:pt x="10794815" y="504710"/>
                  <a:pt x="10788869" y="520262"/>
                  <a:pt x="10783614" y="536028"/>
                </a:cubicBezTo>
                <a:cubicBezTo>
                  <a:pt x="10778359" y="609600"/>
                  <a:pt x="10771627" y="683082"/>
                  <a:pt x="10767849" y="756745"/>
                </a:cubicBezTo>
                <a:cubicBezTo>
                  <a:pt x="10761115" y="888057"/>
                  <a:pt x="10773699" y="1021188"/>
                  <a:pt x="10752083" y="1150883"/>
                </a:cubicBezTo>
                <a:cubicBezTo>
                  <a:pt x="10749351" y="1167275"/>
                  <a:pt x="10720820" y="1139490"/>
                  <a:pt x="10704787" y="1135117"/>
                </a:cubicBezTo>
                <a:cubicBezTo>
                  <a:pt x="10662978" y="1123715"/>
                  <a:pt x="10621156" y="1112085"/>
                  <a:pt x="10578662" y="1103586"/>
                </a:cubicBezTo>
                <a:cubicBezTo>
                  <a:pt x="10513764" y="1090607"/>
                  <a:pt x="10456514" y="1077642"/>
                  <a:pt x="10389476" y="1072055"/>
                </a:cubicBezTo>
                <a:cubicBezTo>
                  <a:pt x="10300293" y="1064623"/>
                  <a:pt x="10210691" y="1063154"/>
                  <a:pt x="10121462" y="1056290"/>
                </a:cubicBezTo>
                <a:cubicBezTo>
                  <a:pt x="10050947" y="1050866"/>
                  <a:pt x="9942108" y="1035974"/>
                  <a:pt x="9869214" y="1024759"/>
                </a:cubicBezTo>
                <a:cubicBezTo>
                  <a:pt x="9837620" y="1019898"/>
                  <a:pt x="9805633" y="1016746"/>
                  <a:pt x="9774621" y="1008993"/>
                </a:cubicBezTo>
                <a:cubicBezTo>
                  <a:pt x="9742377" y="1000932"/>
                  <a:pt x="9712093" y="986207"/>
                  <a:pt x="9680028" y="977462"/>
                </a:cubicBezTo>
                <a:cubicBezTo>
                  <a:pt x="9654176" y="970412"/>
                  <a:pt x="9627358" y="967510"/>
                  <a:pt x="9601200" y="961697"/>
                </a:cubicBezTo>
                <a:cubicBezTo>
                  <a:pt x="9580048" y="956997"/>
                  <a:pt x="9559159" y="951186"/>
                  <a:pt x="9538138" y="945931"/>
                </a:cubicBezTo>
                <a:cubicBezTo>
                  <a:pt x="9522373" y="935421"/>
                  <a:pt x="9509790" y="914400"/>
                  <a:pt x="9490842" y="914400"/>
                </a:cubicBezTo>
                <a:cubicBezTo>
                  <a:pt x="9425230" y="914400"/>
                  <a:pt x="9389718" y="958618"/>
                  <a:pt x="9333187" y="977462"/>
                </a:cubicBezTo>
                <a:cubicBezTo>
                  <a:pt x="9307766" y="985936"/>
                  <a:pt x="9280635" y="987973"/>
                  <a:pt x="9254359" y="993228"/>
                </a:cubicBezTo>
                <a:cubicBezTo>
                  <a:pt x="9207062" y="987973"/>
                  <a:pt x="9159503" y="984698"/>
                  <a:pt x="9112469" y="977462"/>
                </a:cubicBezTo>
                <a:cubicBezTo>
                  <a:pt x="9091053" y="974167"/>
                  <a:pt x="9070559" y="966397"/>
                  <a:pt x="9049407" y="961697"/>
                </a:cubicBezTo>
                <a:cubicBezTo>
                  <a:pt x="9023249" y="955884"/>
                  <a:pt x="8996856" y="951186"/>
                  <a:pt x="8970580" y="945931"/>
                </a:cubicBezTo>
                <a:lnTo>
                  <a:pt x="8513380" y="961697"/>
                </a:lnTo>
                <a:cubicBezTo>
                  <a:pt x="8439700" y="965124"/>
                  <a:pt x="8366119" y="970784"/>
                  <a:pt x="8292662" y="977462"/>
                </a:cubicBezTo>
                <a:cubicBezTo>
                  <a:pt x="8250467" y="981298"/>
                  <a:pt x="8208865" y="991347"/>
                  <a:pt x="8166538" y="993228"/>
                </a:cubicBezTo>
                <a:cubicBezTo>
                  <a:pt x="7972217" y="1001864"/>
                  <a:pt x="7777655" y="1003738"/>
                  <a:pt x="7583214" y="1008993"/>
                </a:cubicBezTo>
                <a:cubicBezTo>
                  <a:pt x="7510113" y="1015639"/>
                  <a:pt x="7379341" y="1024543"/>
                  <a:pt x="7299435" y="1040524"/>
                </a:cubicBezTo>
                <a:cubicBezTo>
                  <a:pt x="7283139" y="1043783"/>
                  <a:pt x="7267904" y="1051035"/>
                  <a:pt x="7252138" y="1056290"/>
                </a:cubicBezTo>
                <a:cubicBezTo>
                  <a:pt x="6736517" y="1032852"/>
                  <a:pt x="7045121" y="1069845"/>
                  <a:pt x="6842235" y="1024759"/>
                </a:cubicBezTo>
                <a:cubicBezTo>
                  <a:pt x="6816077" y="1018946"/>
                  <a:pt x="6789073" y="1016693"/>
                  <a:pt x="6763407" y="1008993"/>
                </a:cubicBezTo>
                <a:cubicBezTo>
                  <a:pt x="6736301" y="1000861"/>
                  <a:pt x="6711628" y="985785"/>
                  <a:pt x="6684580" y="977462"/>
                </a:cubicBezTo>
                <a:cubicBezTo>
                  <a:pt x="6643161" y="964718"/>
                  <a:pt x="6558455" y="945931"/>
                  <a:pt x="6558455" y="945931"/>
                </a:cubicBezTo>
                <a:cubicBezTo>
                  <a:pt x="6526924" y="951186"/>
                  <a:pt x="6495067" y="954763"/>
                  <a:pt x="6463862" y="961697"/>
                </a:cubicBezTo>
                <a:cubicBezTo>
                  <a:pt x="6412667" y="973074"/>
                  <a:pt x="6405412" y="986747"/>
                  <a:pt x="6353504" y="1008993"/>
                </a:cubicBezTo>
                <a:cubicBezTo>
                  <a:pt x="6313197" y="1026268"/>
                  <a:pt x="6270243" y="1032731"/>
                  <a:pt x="6227380" y="1040524"/>
                </a:cubicBezTo>
                <a:cubicBezTo>
                  <a:pt x="6195930" y="1046242"/>
                  <a:pt x="6164659" y="1053838"/>
                  <a:pt x="6132787" y="1056290"/>
                </a:cubicBezTo>
                <a:cubicBezTo>
                  <a:pt x="6027862" y="1064361"/>
                  <a:pt x="5922558" y="1066375"/>
                  <a:pt x="5817476" y="1072055"/>
                </a:cubicBezTo>
                <a:cubicBezTo>
                  <a:pt x="4888323" y="1122279"/>
                  <a:pt x="6210489" y="1081757"/>
                  <a:pt x="3831021" y="1103586"/>
                </a:cubicBezTo>
                <a:cubicBezTo>
                  <a:pt x="3689107" y="1139066"/>
                  <a:pt x="3863272" y="1098211"/>
                  <a:pt x="3641835" y="1135117"/>
                </a:cubicBezTo>
                <a:cubicBezTo>
                  <a:pt x="3620462" y="1138679"/>
                  <a:pt x="3600146" y="1147321"/>
                  <a:pt x="3578773" y="1150883"/>
                </a:cubicBezTo>
                <a:cubicBezTo>
                  <a:pt x="3536981" y="1157848"/>
                  <a:pt x="3494690" y="1161393"/>
                  <a:pt x="3452649" y="1166648"/>
                </a:cubicBezTo>
                <a:cubicBezTo>
                  <a:pt x="3310759" y="1161393"/>
                  <a:pt x="3168448" y="1163009"/>
                  <a:pt x="3026980" y="1150883"/>
                </a:cubicBezTo>
                <a:cubicBezTo>
                  <a:pt x="2983803" y="1147182"/>
                  <a:pt x="2900855" y="1119352"/>
                  <a:pt x="2900855" y="1119352"/>
                </a:cubicBezTo>
                <a:cubicBezTo>
                  <a:pt x="2885090" y="1108842"/>
                  <a:pt x="2872497" y="1088432"/>
                  <a:pt x="2853559" y="1087821"/>
                </a:cubicBezTo>
                <a:cubicBezTo>
                  <a:pt x="2706397" y="1083074"/>
                  <a:pt x="2559093" y="1094679"/>
                  <a:pt x="2412124" y="1103586"/>
                </a:cubicBezTo>
                <a:cubicBezTo>
                  <a:pt x="2385377" y="1105207"/>
                  <a:pt x="2359824" y="1115562"/>
                  <a:pt x="2333297" y="1119352"/>
                </a:cubicBezTo>
                <a:cubicBezTo>
                  <a:pt x="2286188" y="1126082"/>
                  <a:pt x="2238953" y="1133136"/>
                  <a:pt x="2191407" y="1135117"/>
                </a:cubicBezTo>
                <a:cubicBezTo>
                  <a:pt x="1986566" y="1143652"/>
                  <a:pt x="1781504" y="1145628"/>
                  <a:pt x="1576552" y="1150883"/>
                </a:cubicBezTo>
                <a:cubicBezTo>
                  <a:pt x="1350649" y="1196062"/>
                  <a:pt x="1630472" y="1132909"/>
                  <a:pt x="1434662" y="1198179"/>
                </a:cubicBezTo>
                <a:cubicBezTo>
                  <a:pt x="1393551" y="1211883"/>
                  <a:pt x="1308538" y="1229710"/>
                  <a:pt x="1308538" y="1229710"/>
                </a:cubicBezTo>
                <a:cubicBezTo>
                  <a:pt x="1229710" y="1224455"/>
                  <a:pt x="1150394" y="1224163"/>
                  <a:pt x="1072055" y="1213945"/>
                </a:cubicBezTo>
                <a:cubicBezTo>
                  <a:pt x="884455" y="1189476"/>
                  <a:pt x="1008384" y="1189415"/>
                  <a:pt x="867104" y="1150883"/>
                </a:cubicBezTo>
                <a:cubicBezTo>
                  <a:pt x="818446" y="1137613"/>
                  <a:pt x="666018" y="1123285"/>
                  <a:pt x="630621" y="1119352"/>
                </a:cubicBezTo>
                <a:cubicBezTo>
                  <a:pt x="504497" y="1124607"/>
                  <a:pt x="377931" y="1123334"/>
                  <a:pt x="252249" y="1135117"/>
                </a:cubicBezTo>
                <a:cubicBezTo>
                  <a:pt x="209103" y="1139162"/>
                  <a:pt x="126124" y="1166648"/>
                  <a:pt x="126124" y="1166648"/>
                </a:cubicBezTo>
                <a:cubicBezTo>
                  <a:pt x="105103" y="1177158"/>
                  <a:pt x="84664" y="1188921"/>
                  <a:pt x="63062" y="1198179"/>
                </a:cubicBezTo>
                <a:cubicBezTo>
                  <a:pt x="47788" y="1204725"/>
                  <a:pt x="30630" y="1221377"/>
                  <a:pt x="15766" y="1213945"/>
                </a:cubicBezTo>
                <a:cubicBezTo>
                  <a:pt x="902" y="1206513"/>
                  <a:pt x="5255" y="1182414"/>
                  <a:pt x="0" y="1166648"/>
                </a:cubicBezTo>
                <a:cubicBezTo>
                  <a:pt x="5255" y="1082565"/>
                  <a:pt x="5316" y="997996"/>
                  <a:pt x="15766" y="914400"/>
                </a:cubicBezTo>
                <a:cubicBezTo>
                  <a:pt x="21141" y="871399"/>
                  <a:pt x="36787" y="830317"/>
                  <a:pt x="47297" y="788276"/>
                </a:cubicBezTo>
                <a:cubicBezTo>
                  <a:pt x="52552" y="767255"/>
                  <a:pt x="56210" y="745770"/>
                  <a:pt x="63062" y="725214"/>
                </a:cubicBezTo>
                <a:cubicBezTo>
                  <a:pt x="68317" y="709448"/>
                  <a:pt x="74797" y="694039"/>
                  <a:pt x="78828" y="677917"/>
                </a:cubicBezTo>
                <a:cubicBezTo>
                  <a:pt x="89842" y="633859"/>
                  <a:pt x="103333" y="546651"/>
                  <a:pt x="110359" y="504497"/>
                </a:cubicBezTo>
                <a:cubicBezTo>
                  <a:pt x="115614" y="441435"/>
                  <a:pt x="67146" y="338246"/>
                  <a:pt x="126124" y="315310"/>
                </a:cubicBezTo>
                <a:cubicBezTo>
                  <a:pt x="683164" y="98683"/>
                  <a:pt x="677918" y="473282"/>
                  <a:pt x="677918" y="268014"/>
                </a:cubicBezTo>
                <a:lnTo>
                  <a:pt x="614855" y="25224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 rot="899555">
            <a:off x="-288237" y="-4750577"/>
            <a:ext cx="3124200" cy="2895600"/>
            <a:chOff x="-1981200" y="6738"/>
            <a:chExt cx="3124200" cy="2895600"/>
          </a:xfrm>
        </p:grpSpPr>
        <p:sp>
          <p:nvSpPr>
            <p:cNvPr id="16" name="Rectangle 15"/>
            <p:cNvSpPr/>
            <p:nvPr/>
          </p:nvSpPr>
          <p:spPr>
            <a:xfrm rot="21386676">
              <a:off x="-533400" y="6738"/>
              <a:ext cx="304800" cy="2819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-1828800" y="159138"/>
              <a:ext cx="2819400" cy="10668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entagon 17"/>
            <p:cNvSpPr/>
            <p:nvPr/>
          </p:nvSpPr>
          <p:spPr>
            <a:xfrm>
              <a:off x="-1905001" y="311538"/>
              <a:ext cx="3048001" cy="9144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entagon 18"/>
            <p:cNvSpPr/>
            <p:nvPr/>
          </p:nvSpPr>
          <p:spPr>
            <a:xfrm rot="168510">
              <a:off x="-1808126" y="152878"/>
              <a:ext cx="2877242" cy="9144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533400" y="82938"/>
              <a:ext cx="304800" cy="2819400"/>
            </a:xfrm>
            <a:prstGeom prst="rect">
              <a:avLst/>
            </a:prstGeom>
            <a:solidFill>
              <a:schemeClr val="bg2">
                <a:lumMod val="1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1981200" y="358449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Micah</a:t>
              </a:r>
              <a:endParaRPr lang="en-US" sz="4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5" name="Group 14"/>
          <p:cNvGrpSpPr/>
          <p:nvPr/>
        </p:nvGrpSpPr>
        <p:grpSpPr>
          <a:xfrm rot="2886842">
            <a:off x="4444889" y="-994629"/>
            <a:ext cx="3124200" cy="2895600"/>
            <a:chOff x="-1981200" y="6738"/>
            <a:chExt cx="3124200" cy="2895600"/>
          </a:xfrm>
        </p:grpSpPr>
        <p:sp>
          <p:nvSpPr>
            <p:cNvPr id="25" name="Rectangle 24"/>
            <p:cNvSpPr/>
            <p:nvPr/>
          </p:nvSpPr>
          <p:spPr>
            <a:xfrm rot="21386676">
              <a:off x="-533400" y="6738"/>
              <a:ext cx="304800" cy="2819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entagon 25"/>
            <p:cNvSpPr/>
            <p:nvPr/>
          </p:nvSpPr>
          <p:spPr>
            <a:xfrm>
              <a:off x="-1828800" y="159138"/>
              <a:ext cx="2819400" cy="10668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entagon 26"/>
            <p:cNvSpPr/>
            <p:nvPr/>
          </p:nvSpPr>
          <p:spPr>
            <a:xfrm>
              <a:off x="-1905001" y="311538"/>
              <a:ext cx="3048001" cy="9144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Pentagon 27"/>
            <p:cNvSpPr/>
            <p:nvPr/>
          </p:nvSpPr>
          <p:spPr>
            <a:xfrm rot="168510">
              <a:off x="-1808126" y="152878"/>
              <a:ext cx="2877242" cy="9144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533400" y="82938"/>
              <a:ext cx="304800" cy="2819400"/>
            </a:xfrm>
            <a:prstGeom prst="rect">
              <a:avLst/>
            </a:prstGeom>
            <a:solidFill>
              <a:schemeClr val="bg2">
                <a:lumMod val="1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1981200" y="358449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Solomon</a:t>
              </a:r>
              <a:endParaRPr lang="en-US" sz="4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3480990">
            <a:off x="924052" y="3734729"/>
            <a:ext cx="10925504" cy="1229710"/>
          </a:xfrm>
          <a:custGeom>
            <a:avLst/>
            <a:gdLst>
              <a:gd name="connsiteX0" fmla="*/ 614855 w 10925504"/>
              <a:gd name="connsiteY0" fmla="*/ 252248 h 1229710"/>
              <a:gd name="connsiteX1" fmla="*/ 614855 w 10925504"/>
              <a:gd name="connsiteY1" fmla="*/ 252248 h 1229710"/>
              <a:gd name="connsiteX2" fmla="*/ 804042 w 10925504"/>
              <a:gd name="connsiteY2" fmla="*/ 283779 h 1229710"/>
              <a:gd name="connsiteX3" fmla="*/ 882869 w 10925504"/>
              <a:gd name="connsiteY3" fmla="*/ 299545 h 1229710"/>
              <a:gd name="connsiteX4" fmla="*/ 977462 w 10925504"/>
              <a:gd name="connsiteY4" fmla="*/ 315310 h 1229710"/>
              <a:gd name="connsiteX5" fmla="*/ 1324304 w 10925504"/>
              <a:gd name="connsiteY5" fmla="*/ 299545 h 1229710"/>
              <a:gd name="connsiteX6" fmla="*/ 1418897 w 10925504"/>
              <a:gd name="connsiteY6" fmla="*/ 252248 h 1229710"/>
              <a:gd name="connsiteX7" fmla="*/ 1466193 w 10925504"/>
              <a:gd name="connsiteY7" fmla="*/ 236483 h 1229710"/>
              <a:gd name="connsiteX8" fmla="*/ 1860331 w 10925504"/>
              <a:gd name="connsiteY8" fmla="*/ 252248 h 1229710"/>
              <a:gd name="connsiteX9" fmla="*/ 1986455 w 10925504"/>
              <a:gd name="connsiteY9" fmla="*/ 315310 h 1229710"/>
              <a:gd name="connsiteX10" fmla="*/ 2222938 w 10925504"/>
              <a:gd name="connsiteY10" fmla="*/ 299545 h 1229710"/>
              <a:gd name="connsiteX11" fmla="*/ 2286000 w 10925504"/>
              <a:gd name="connsiteY11" fmla="*/ 268014 h 1229710"/>
              <a:gd name="connsiteX12" fmla="*/ 2349062 w 10925504"/>
              <a:gd name="connsiteY12" fmla="*/ 252248 h 1229710"/>
              <a:gd name="connsiteX13" fmla="*/ 2396359 w 10925504"/>
              <a:gd name="connsiteY13" fmla="*/ 236483 h 1229710"/>
              <a:gd name="connsiteX14" fmla="*/ 2522483 w 10925504"/>
              <a:gd name="connsiteY14" fmla="*/ 204952 h 1229710"/>
              <a:gd name="connsiteX15" fmla="*/ 3878318 w 10925504"/>
              <a:gd name="connsiteY15" fmla="*/ 204952 h 1229710"/>
              <a:gd name="connsiteX16" fmla="*/ 3972911 w 10925504"/>
              <a:gd name="connsiteY16" fmla="*/ 189186 h 1229710"/>
              <a:gd name="connsiteX17" fmla="*/ 4099035 w 10925504"/>
              <a:gd name="connsiteY17" fmla="*/ 173421 h 1229710"/>
              <a:gd name="connsiteX18" fmla="*/ 4524704 w 10925504"/>
              <a:gd name="connsiteY18" fmla="*/ 141890 h 1229710"/>
              <a:gd name="connsiteX19" fmla="*/ 4682359 w 10925504"/>
              <a:gd name="connsiteY19" fmla="*/ 126124 h 1229710"/>
              <a:gd name="connsiteX20" fmla="*/ 4871545 w 10925504"/>
              <a:gd name="connsiteY20" fmla="*/ 110359 h 1229710"/>
              <a:gd name="connsiteX21" fmla="*/ 5029200 w 10925504"/>
              <a:gd name="connsiteY21" fmla="*/ 78828 h 1229710"/>
              <a:gd name="connsiteX22" fmla="*/ 5297214 w 10925504"/>
              <a:gd name="connsiteY22" fmla="*/ 47297 h 1229710"/>
              <a:gd name="connsiteX23" fmla="*/ 5817476 w 10925504"/>
              <a:gd name="connsiteY23" fmla="*/ 63062 h 1229710"/>
              <a:gd name="connsiteX24" fmla="*/ 6038193 w 10925504"/>
              <a:gd name="connsiteY24" fmla="*/ 78828 h 1229710"/>
              <a:gd name="connsiteX25" fmla="*/ 6921062 w 10925504"/>
              <a:gd name="connsiteY25" fmla="*/ 63062 h 1229710"/>
              <a:gd name="connsiteX26" fmla="*/ 7047187 w 10925504"/>
              <a:gd name="connsiteY26" fmla="*/ 31531 h 1229710"/>
              <a:gd name="connsiteX27" fmla="*/ 7204842 w 10925504"/>
              <a:gd name="connsiteY27" fmla="*/ 0 h 1229710"/>
              <a:gd name="connsiteX28" fmla="*/ 8008883 w 10925504"/>
              <a:gd name="connsiteY28" fmla="*/ 15766 h 1229710"/>
              <a:gd name="connsiteX29" fmla="*/ 8198069 w 10925504"/>
              <a:gd name="connsiteY29" fmla="*/ 31531 h 1229710"/>
              <a:gd name="connsiteX30" fmla="*/ 9112469 w 10925504"/>
              <a:gd name="connsiteY30" fmla="*/ 47297 h 1229710"/>
              <a:gd name="connsiteX31" fmla="*/ 9695793 w 10925504"/>
              <a:gd name="connsiteY31" fmla="*/ 63062 h 1229710"/>
              <a:gd name="connsiteX32" fmla="*/ 10893973 w 10925504"/>
              <a:gd name="connsiteY32" fmla="*/ 47297 h 1229710"/>
              <a:gd name="connsiteX33" fmla="*/ 10925504 w 10925504"/>
              <a:gd name="connsiteY33" fmla="*/ 94593 h 1229710"/>
              <a:gd name="connsiteX34" fmla="*/ 10893973 w 10925504"/>
              <a:gd name="connsiteY34" fmla="*/ 173421 h 1229710"/>
              <a:gd name="connsiteX35" fmla="*/ 10862442 w 10925504"/>
              <a:gd name="connsiteY35" fmla="*/ 283779 h 1229710"/>
              <a:gd name="connsiteX36" fmla="*/ 10830911 w 10925504"/>
              <a:gd name="connsiteY36" fmla="*/ 346841 h 1229710"/>
              <a:gd name="connsiteX37" fmla="*/ 10799380 w 10925504"/>
              <a:gd name="connsiteY37" fmla="*/ 488731 h 1229710"/>
              <a:gd name="connsiteX38" fmla="*/ 10783614 w 10925504"/>
              <a:gd name="connsiteY38" fmla="*/ 536028 h 1229710"/>
              <a:gd name="connsiteX39" fmla="*/ 10767849 w 10925504"/>
              <a:gd name="connsiteY39" fmla="*/ 756745 h 1229710"/>
              <a:gd name="connsiteX40" fmla="*/ 10752083 w 10925504"/>
              <a:gd name="connsiteY40" fmla="*/ 1150883 h 1229710"/>
              <a:gd name="connsiteX41" fmla="*/ 10704787 w 10925504"/>
              <a:gd name="connsiteY41" fmla="*/ 1135117 h 1229710"/>
              <a:gd name="connsiteX42" fmla="*/ 10578662 w 10925504"/>
              <a:gd name="connsiteY42" fmla="*/ 1103586 h 1229710"/>
              <a:gd name="connsiteX43" fmla="*/ 10389476 w 10925504"/>
              <a:gd name="connsiteY43" fmla="*/ 1072055 h 1229710"/>
              <a:gd name="connsiteX44" fmla="*/ 10121462 w 10925504"/>
              <a:gd name="connsiteY44" fmla="*/ 1056290 h 1229710"/>
              <a:gd name="connsiteX45" fmla="*/ 9869214 w 10925504"/>
              <a:gd name="connsiteY45" fmla="*/ 1024759 h 1229710"/>
              <a:gd name="connsiteX46" fmla="*/ 9774621 w 10925504"/>
              <a:gd name="connsiteY46" fmla="*/ 1008993 h 1229710"/>
              <a:gd name="connsiteX47" fmla="*/ 9680028 w 10925504"/>
              <a:gd name="connsiteY47" fmla="*/ 977462 h 1229710"/>
              <a:gd name="connsiteX48" fmla="*/ 9601200 w 10925504"/>
              <a:gd name="connsiteY48" fmla="*/ 961697 h 1229710"/>
              <a:gd name="connsiteX49" fmla="*/ 9538138 w 10925504"/>
              <a:gd name="connsiteY49" fmla="*/ 945931 h 1229710"/>
              <a:gd name="connsiteX50" fmla="*/ 9490842 w 10925504"/>
              <a:gd name="connsiteY50" fmla="*/ 914400 h 1229710"/>
              <a:gd name="connsiteX51" fmla="*/ 9333187 w 10925504"/>
              <a:gd name="connsiteY51" fmla="*/ 977462 h 1229710"/>
              <a:gd name="connsiteX52" fmla="*/ 9254359 w 10925504"/>
              <a:gd name="connsiteY52" fmla="*/ 993228 h 1229710"/>
              <a:gd name="connsiteX53" fmla="*/ 9112469 w 10925504"/>
              <a:gd name="connsiteY53" fmla="*/ 977462 h 1229710"/>
              <a:gd name="connsiteX54" fmla="*/ 9049407 w 10925504"/>
              <a:gd name="connsiteY54" fmla="*/ 961697 h 1229710"/>
              <a:gd name="connsiteX55" fmla="*/ 8970580 w 10925504"/>
              <a:gd name="connsiteY55" fmla="*/ 945931 h 1229710"/>
              <a:gd name="connsiteX56" fmla="*/ 8513380 w 10925504"/>
              <a:gd name="connsiteY56" fmla="*/ 961697 h 1229710"/>
              <a:gd name="connsiteX57" fmla="*/ 8292662 w 10925504"/>
              <a:gd name="connsiteY57" fmla="*/ 977462 h 1229710"/>
              <a:gd name="connsiteX58" fmla="*/ 8166538 w 10925504"/>
              <a:gd name="connsiteY58" fmla="*/ 993228 h 1229710"/>
              <a:gd name="connsiteX59" fmla="*/ 7583214 w 10925504"/>
              <a:gd name="connsiteY59" fmla="*/ 1008993 h 1229710"/>
              <a:gd name="connsiteX60" fmla="*/ 7299435 w 10925504"/>
              <a:gd name="connsiteY60" fmla="*/ 1040524 h 1229710"/>
              <a:gd name="connsiteX61" fmla="*/ 7252138 w 10925504"/>
              <a:gd name="connsiteY61" fmla="*/ 1056290 h 1229710"/>
              <a:gd name="connsiteX62" fmla="*/ 6842235 w 10925504"/>
              <a:gd name="connsiteY62" fmla="*/ 1024759 h 1229710"/>
              <a:gd name="connsiteX63" fmla="*/ 6763407 w 10925504"/>
              <a:gd name="connsiteY63" fmla="*/ 1008993 h 1229710"/>
              <a:gd name="connsiteX64" fmla="*/ 6684580 w 10925504"/>
              <a:gd name="connsiteY64" fmla="*/ 977462 h 1229710"/>
              <a:gd name="connsiteX65" fmla="*/ 6558455 w 10925504"/>
              <a:gd name="connsiteY65" fmla="*/ 945931 h 1229710"/>
              <a:gd name="connsiteX66" fmla="*/ 6463862 w 10925504"/>
              <a:gd name="connsiteY66" fmla="*/ 961697 h 1229710"/>
              <a:gd name="connsiteX67" fmla="*/ 6353504 w 10925504"/>
              <a:gd name="connsiteY67" fmla="*/ 1008993 h 1229710"/>
              <a:gd name="connsiteX68" fmla="*/ 6227380 w 10925504"/>
              <a:gd name="connsiteY68" fmla="*/ 1040524 h 1229710"/>
              <a:gd name="connsiteX69" fmla="*/ 6132787 w 10925504"/>
              <a:gd name="connsiteY69" fmla="*/ 1056290 h 1229710"/>
              <a:gd name="connsiteX70" fmla="*/ 5817476 w 10925504"/>
              <a:gd name="connsiteY70" fmla="*/ 1072055 h 1229710"/>
              <a:gd name="connsiteX71" fmla="*/ 3831021 w 10925504"/>
              <a:gd name="connsiteY71" fmla="*/ 1103586 h 1229710"/>
              <a:gd name="connsiteX72" fmla="*/ 3641835 w 10925504"/>
              <a:gd name="connsiteY72" fmla="*/ 1135117 h 1229710"/>
              <a:gd name="connsiteX73" fmla="*/ 3578773 w 10925504"/>
              <a:gd name="connsiteY73" fmla="*/ 1150883 h 1229710"/>
              <a:gd name="connsiteX74" fmla="*/ 3452649 w 10925504"/>
              <a:gd name="connsiteY74" fmla="*/ 1166648 h 1229710"/>
              <a:gd name="connsiteX75" fmla="*/ 3026980 w 10925504"/>
              <a:gd name="connsiteY75" fmla="*/ 1150883 h 1229710"/>
              <a:gd name="connsiteX76" fmla="*/ 2900855 w 10925504"/>
              <a:gd name="connsiteY76" fmla="*/ 1119352 h 1229710"/>
              <a:gd name="connsiteX77" fmla="*/ 2853559 w 10925504"/>
              <a:gd name="connsiteY77" fmla="*/ 1087821 h 1229710"/>
              <a:gd name="connsiteX78" fmla="*/ 2412124 w 10925504"/>
              <a:gd name="connsiteY78" fmla="*/ 1103586 h 1229710"/>
              <a:gd name="connsiteX79" fmla="*/ 2333297 w 10925504"/>
              <a:gd name="connsiteY79" fmla="*/ 1119352 h 1229710"/>
              <a:gd name="connsiteX80" fmla="*/ 2191407 w 10925504"/>
              <a:gd name="connsiteY80" fmla="*/ 1135117 h 1229710"/>
              <a:gd name="connsiteX81" fmla="*/ 1576552 w 10925504"/>
              <a:gd name="connsiteY81" fmla="*/ 1150883 h 1229710"/>
              <a:gd name="connsiteX82" fmla="*/ 1434662 w 10925504"/>
              <a:gd name="connsiteY82" fmla="*/ 1198179 h 1229710"/>
              <a:gd name="connsiteX83" fmla="*/ 1308538 w 10925504"/>
              <a:gd name="connsiteY83" fmla="*/ 1229710 h 1229710"/>
              <a:gd name="connsiteX84" fmla="*/ 1072055 w 10925504"/>
              <a:gd name="connsiteY84" fmla="*/ 1213945 h 1229710"/>
              <a:gd name="connsiteX85" fmla="*/ 867104 w 10925504"/>
              <a:gd name="connsiteY85" fmla="*/ 1150883 h 1229710"/>
              <a:gd name="connsiteX86" fmla="*/ 630621 w 10925504"/>
              <a:gd name="connsiteY86" fmla="*/ 1119352 h 1229710"/>
              <a:gd name="connsiteX87" fmla="*/ 252249 w 10925504"/>
              <a:gd name="connsiteY87" fmla="*/ 1135117 h 1229710"/>
              <a:gd name="connsiteX88" fmla="*/ 126124 w 10925504"/>
              <a:gd name="connsiteY88" fmla="*/ 1166648 h 1229710"/>
              <a:gd name="connsiteX89" fmla="*/ 63062 w 10925504"/>
              <a:gd name="connsiteY89" fmla="*/ 1198179 h 1229710"/>
              <a:gd name="connsiteX90" fmla="*/ 15766 w 10925504"/>
              <a:gd name="connsiteY90" fmla="*/ 1213945 h 1229710"/>
              <a:gd name="connsiteX91" fmla="*/ 0 w 10925504"/>
              <a:gd name="connsiteY91" fmla="*/ 1166648 h 1229710"/>
              <a:gd name="connsiteX92" fmla="*/ 15766 w 10925504"/>
              <a:gd name="connsiteY92" fmla="*/ 914400 h 1229710"/>
              <a:gd name="connsiteX93" fmla="*/ 47297 w 10925504"/>
              <a:gd name="connsiteY93" fmla="*/ 788276 h 1229710"/>
              <a:gd name="connsiteX94" fmla="*/ 63062 w 10925504"/>
              <a:gd name="connsiteY94" fmla="*/ 725214 h 1229710"/>
              <a:gd name="connsiteX95" fmla="*/ 78828 w 10925504"/>
              <a:gd name="connsiteY95" fmla="*/ 677917 h 1229710"/>
              <a:gd name="connsiteX96" fmla="*/ 110359 w 10925504"/>
              <a:gd name="connsiteY96" fmla="*/ 504497 h 1229710"/>
              <a:gd name="connsiteX97" fmla="*/ 126124 w 10925504"/>
              <a:gd name="connsiteY97" fmla="*/ 315310 h 1229710"/>
              <a:gd name="connsiteX98" fmla="*/ 677918 w 10925504"/>
              <a:gd name="connsiteY98" fmla="*/ 268014 h 1229710"/>
              <a:gd name="connsiteX99" fmla="*/ 614855 w 10925504"/>
              <a:gd name="connsiteY99" fmla="*/ 252248 h 122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0925504" h="1229710">
                <a:moveTo>
                  <a:pt x="614855" y="252248"/>
                </a:moveTo>
                <a:lnTo>
                  <a:pt x="614855" y="252248"/>
                </a:lnTo>
                <a:lnTo>
                  <a:pt x="804042" y="283779"/>
                </a:lnTo>
                <a:cubicBezTo>
                  <a:pt x="830430" y="288436"/>
                  <a:pt x="856505" y="294752"/>
                  <a:pt x="882869" y="299545"/>
                </a:cubicBezTo>
                <a:cubicBezTo>
                  <a:pt x="914319" y="305263"/>
                  <a:pt x="945931" y="310055"/>
                  <a:pt x="977462" y="315310"/>
                </a:cubicBezTo>
                <a:cubicBezTo>
                  <a:pt x="1093076" y="310055"/>
                  <a:pt x="1208939" y="308774"/>
                  <a:pt x="1324304" y="299545"/>
                </a:cubicBezTo>
                <a:cubicBezTo>
                  <a:pt x="1371476" y="295771"/>
                  <a:pt x="1378410" y="272491"/>
                  <a:pt x="1418897" y="252248"/>
                </a:cubicBezTo>
                <a:cubicBezTo>
                  <a:pt x="1433761" y="244816"/>
                  <a:pt x="1450428" y="241738"/>
                  <a:pt x="1466193" y="236483"/>
                </a:cubicBezTo>
                <a:cubicBezTo>
                  <a:pt x="1597572" y="241738"/>
                  <a:pt x="1730330" y="232551"/>
                  <a:pt x="1860331" y="252248"/>
                </a:cubicBezTo>
                <a:cubicBezTo>
                  <a:pt x="1906804" y="259289"/>
                  <a:pt x="1986455" y="315310"/>
                  <a:pt x="1986455" y="315310"/>
                </a:cubicBezTo>
                <a:cubicBezTo>
                  <a:pt x="2065283" y="310055"/>
                  <a:pt x="2144902" y="311866"/>
                  <a:pt x="2222938" y="299545"/>
                </a:cubicBezTo>
                <a:cubicBezTo>
                  <a:pt x="2246152" y="295880"/>
                  <a:pt x="2263995" y="276266"/>
                  <a:pt x="2286000" y="268014"/>
                </a:cubicBezTo>
                <a:cubicBezTo>
                  <a:pt x="2306288" y="260406"/>
                  <a:pt x="2328228" y="258201"/>
                  <a:pt x="2349062" y="252248"/>
                </a:cubicBezTo>
                <a:cubicBezTo>
                  <a:pt x="2365041" y="247683"/>
                  <a:pt x="2380237" y="240514"/>
                  <a:pt x="2396359" y="236483"/>
                </a:cubicBezTo>
                <a:lnTo>
                  <a:pt x="2522483" y="204952"/>
                </a:lnTo>
                <a:cubicBezTo>
                  <a:pt x="3142225" y="231896"/>
                  <a:pt x="2965750" y="231403"/>
                  <a:pt x="3878318" y="204952"/>
                </a:cubicBezTo>
                <a:cubicBezTo>
                  <a:pt x="3910271" y="204026"/>
                  <a:pt x="3941266" y="193707"/>
                  <a:pt x="3972911" y="189186"/>
                </a:cubicBezTo>
                <a:cubicBezTo>
                  <a:pt x="4014854" y="183194"/>
                  <a:pt x="4056994" y="178676"/>
                  <a:pt x="4099035" y="173421"/>
                </a:cubicBezTo>
                <a:cubicBezTo>
                  <a:pt x="4269336" y="116652"/>
                  <a:pt x="4105041" y="166576"/>
                  <a:pt x="4524704" y="141890"/>
                </a:cubicBezTo>
                <a:cubicBezTo>
                  <a:pt x="4577427" y="138789"/>
                  <a:pt x="4629762" y="130906"/>
                  <a:pt x="4682359" y="126124"/>
                </a:cubicBezTo>
                <a:lnTo>
                  <a:pt x="4871545" y="110359"/>
                </a:lnTo>
                <a:cubicBezTo>
                  <a:pt x="4924097" y="99849"/>
                  <a:pt x="4975874" y="84161"/>
                  <a:pt x="5029200" y="78828"/>
                </a:cubicBezTo>
                <a:cubicBezTo>
                  <a:pt x="5223830" y="59364"/>
                  <a:pt x="5134572" y="70531"/>
                  <a:pt x="5297214" y="47297"/>
                </a:cubicBezTo>
                <a:lnTo>
                  <a:pt x="5817476" y="63062"/>
                </a:lnTo>
                <a:cubicBezTo>
                  <a:pt x="5891169" y="66198"/>
                  <a:pt x="5964433" y="78828"/>
                  <a:pt x="6038193" y="78828"/>
                </a:cubicBezTo>
                <a:cubicBezTo>
                  <a:pt x="6332530" y="78828"/>
                  <a:pt x="6626772" y="68317"/>
                  <a:pt x="6921062" y="63062"/>
                </a:cubicBezTo>
                <a:cubicBezTo>
                  <a:pt x="6963104" y="52552"/>
                  <a:pt x="7004693" y="40030"/>
                  <a:pt x="7047187" y="31531"/>
                </a:cubicBezTo>
                <a:lnTo>
                  <a:pt x="7204842" y="0"/>
                </a:lnTo>
                <a:lnTo>
                  <a:pt x="8008883" y="15766"/>
                </a:lnTo>
                <a:cubicBezTo>
                  <a:pt x="8072132" y="17774"/>
                  <a:pt x="8134814" y="29724"/>
                  <a:pt x="8198069" y="31531"/>
                </a:cubicBezTo>
                <a:cubicBezTo>
                  <a:pt x="8502790" y="40237"/>
                  <a:pt x="8807691" y="40881"/>
                  <a:pt x="9112469" y="47297"/>
                </a:cubicBezTo>
                <a:lnTo>
                  <a:pt x="9695793" y="63062"/>
                </a:lnTo>
                <a:cubicBezTo>
                  <a:pt x="10095186" y="57807"/>
                  <a:pt x="10494676" y="37059"/>
                  <a:pt x="10893973" y="47297"/>
                </a:cubicBezTo>
                <a:cubicBezTo>
                  <a:pt x="10912914" y="47783"/>
                  <a:pt x="10925504" y="75645"/>
                  <a:pt x="10925504" y="94593"/>
                </a:cubicBezTo>
                <a:cubicBezTo>
                  <a:pt x="10925504" y="122893"/>
                  <a:pt x="10902922" y="146573"/>
                  <a:pt x="10893973" y="173421"/>
                </a:cubicBezTo>
                <a:cubicBezTo>
                  <a:pt x="10873976" y="233412"/>
                  <a:pt x="10885213" y="230647"/>
                  <a:pt x="10862442" y="283779"/>
                </a:cubicBezTo>
                <a:cubicBezTo>
                  <a:pt x="10853184" y="305381"/>
                  <a:pt x="10841421" y="325820"/>
                  <a:pt x="10830911" y="346841"/>
                </a:cubicBezTo>
                <a:cubicBezTo>
                  <a:pt x="10820076" y="401013"/>
                  <a:pt x="10814220" y="436790"/>
                  <a:pt x="10799380" y="488731"/>
                </a:cubicBezTo>
                <a:cubicBezTo>
                  <a:pt x="10794815" y="504710"/>
                  <a:pt x="10788869" y="520262"/>
                  <a:pt x="10783614" y="536028"/>
                </a:cubicBezTo>
                <a:cubicBezTo>
                  <a:pt x="10778359" y="609600"/>
                  <a:pt x="10771627" y="683082"/>
                  <a:pt x="10767849" y="756745"/>
                </a:cubicBezTo>
                <a:cubicBezTo>
                  <a:pt x="10761115" y="888057"/>
                  <a:pt x="10773699" y="1021188"/>
                  <a:pt x="10752083" y="1150883"/>
                </a:cubicBezTo>
                <a:cubicBezTo>
                  <a:pt x="10749351" y="1167275"/>
                  <a:pt x="10720820" y="1139490"/>
                  <a:pt x="10704787" y="1135117"/>
                </a:cubicBezTo>
                <a:cubicBezTo>
                  <a:pt x="10662978" y="1123715"/>
                  <a:pt x="10621156" y="1112085"/>
                  <a:pt x="10578662" y="1103586"/>
                </a:cubicBezTo>
                <a:cubicBezTo>
                  <a:pt x="10513764" y="1090607"/>
                  <a:pt x="10456514" y="1077642"/>
                  <a:pt x="10389476" y="1072055"/>
                </a:cubicBezTo>
                <a:cubicBezTo>
                  <a:pt x="10300293" y="1064623"/>
                  <a:pt x="10210691" y="1063154"/>
                  <a:pt x="10121462" y="1056290"/>
                </a:cubicBezTo>
                <a:cubicBezTo>
                  <a:pt x="10050947" y="1050866"/>
                  <a:pt x="9942108" y="1035974"/>
                  <a:pt x="9869214" y="1024759"/>
                </a:cubicBezTo>
                <a:cubicBezTo>
                  <a:pt x="9837620" y="1019898"/>
                  <a:pt x="9805633" y="1016746"/>
                  <a:pt x="9774621" y="1008993"/>
                </a:cubicBezTo>
                <a:cubicBezTo>
                  <a:pt x="9742377" y="1000932"/>
                  <a:pt x="9712093" y="986207"/>
                  <a:pt x="9680028" y="977462"/>
                </a:cubicBezTo>
                <a:cubicBezTo>
                  <a:pt x="9654176" y="970412"/>
                  <a:pt x="9627358" y="967510"/>
                  <a:pt x="9601200" y="961697"/>
                </a:cubicBezTo>
                <a:cubicBezTo>
                  <a:pt x="9580048" y="956997"/>
                  <a:pt x="9559159" y="951186"/>
                  <a:pt x="9538138" y="945931"/>
                </a:cubicBezTo>
                <a:cubicBezTo>
                  <a:pt x="9522373" y="935421"/>
                  <a:pt x="9509790" y="914400"/>
                  <a:pt x="9490842" y="914400"/>
                </a:cubicBezTo>
                <a:cubicBezTo>
                  <a:pt x="9425230" y="914400"/>
                  <a:pt x="9389718" y="958618"/>
                  <a:pt x="9333187" y="977462"/>
                </a:cubicBezTo>
                <a:cubicBezTo>
                  <a:pt x="9307766" y="985936"/>
                  <a:pt x="9280635" y="987973"/>
                  <a:pt x="9254359" y="993228"/>
                </a:cubicBezTo>
                <a:cubicBezTo>
                  <a:pt x="9207062" y="987973"/>
                  <a:pt x="9159503" y="984698"/>
                  <a:pt x="9112469" y="977462"/>
                </a:cubicBezTo>
                <a:cubicBezTo>
                  <a:pt x="9091053" y="974167"/>
                  <a:pt x="9070559" y="966397"/>
                  <a:pt x="9049407" y="961697"/>
                </a:cubicBezTo>
                <a:cubicBezTo>
                  <a:pt x="9023249" y="955884"/>
                  <a:pt x="8996856" y="951186"/>
                  <a:pt x="8970580" y="945931"/>
                </a:cubicBezTo>
                <a:lnTo>
                  <a:pt x="8513380" y="961697"/>
                </a:lnTo>
                <a:cubicBezTo>
                  <a:pt x="8439700" y="965124"/>
                  <a:pt x="8366119" y="970784"/>
                  <a:pt x="8292662" y="977462"/>
                </a:cubicBezTo>
                <a:cubicBezTo>
                  <a:pt x="8250467" y="981298"/>
                  <a:pt x="8208865" y="991347"/>
                  <a:pt x="8166538" y="993228"/>
                </a:cubicBezTo>
                <a:cubicBezTo>
                  <a:pt x="7972217" y="1001864"/>
                  <a:pt x="7777655" y="1003738"/>
                  <a:pt x="7583214" y="1008993"/>
                </a:cubicBezTo>
                <a:cubicBezTo>
                  <a:pt x="7510113" y="1015639"/>
                  <a:pt x="7379341" y="1024543"/>
                  <a:pt x="7299435" y="1040524"/>
                </a:cubicBezTo>
                <a:cubicBezTo>
                  <a:pt x="7283139" y="1043783"/>
                  <a:pt x="7267904" y="1051035"/>
                  <a:pt x="7252138" y="1056290"/>
                </a:cubicBezTo>
                <a:cubicBezTo>
                  <a:pt x="6736517" y="1032852"/>
                  <a:pt x="7045121" y="1069845"/>
                  <a:pt x="6842235" y="1024759"/>
                </a:cubicBezTo>
                <a:cubicBezTo>
                  <a:pt x="6816077" y="1018946"/>
                  <a:pt x="6789073" y="1016693"/>
                  <a:pt x="6763407" y="1008993"/>
                </a:cubicBezTo>
                <a:cubicBezTo>
                  <a:pt x="6736301" y="1000861"/>
                  <a:pt x="6711628" y="985785"/>
                  <a:pt x="6684580" y="977462"/>
                </a:cubicBezTo>
                <a:cubicBezTo>
                  <a:pt x="6643161" y="964718"/>
                  <a:pt x="6558455" y="945931"/>
                  <a:pt x="6558455" y="945931"/>
                </a:cubicBezTo>
                <a:cubicBezTo>
                  <a:pt x="6526924" y="951186"/>
                  <a:pt x="6495067" y="954763"/>
                  <a:pt x="6463862" y="961697"/>
                </a:cubicBezTo>
                <a:cubicBezTo>
                  <a:pt x="6412667" y="973074"/>
                  <a:pt x="6405412" y="986747"/>
                  <a:pt x="6353504" y="1008993"/>
                </a:cubicBezTo>
                <a:cubicBezTo>
                  <a:pt x="6313197" y="1026268"/>
                  <a:pt x="6270243" y="1032731"/>
                  <a:pt x="6227380" y="1040524"/>
                </a:cubicBezTo>
                <a:cubicBezTo>
                  <a:pt x="6195930" y="1046242"/>
                  <a:pt x="6164659" y="1053838"/>
                  <a:pt x="6132787" y="1056290"/>
                </a:cubicBezTo>
                <a:cubicBezTo>
                  <a:pt x="6027862" y="1064361"/>
                  <a:pt x="5922558" y="1066375"/>
                  <a:pt x="5817476" y="1072055"/>
                </a:cubicBezTo>
                <a:cubicBezTo>
                  <a:pt x="4888323" y="1122279"/>
                  <a:pt x="6210489" y="1081757"/>
                  <a:pt x="3831021" y="1103586"/>
                </a:cubicBezTo>
                <a:cubicBezTo>
                  <a:pt x="3689107" y="1139066"/>
                  <a:pt x="3863272" y="1098211"/>
                  <a:pt x="3641835" y="1135117"/>
                </a:cubicBezTo>
                <a:cubicBezTo>
                  <a:pt x="3620462" y="1138679"/>
                  <a:pt x="3600146" y="1147321"/>
                  <a:pt x="3578773" y="1150883"/>
                </a:cubicBezTo>
                <a:cubicBezTo>
                  <a:pt x="3536981" y="1157848"/>
                  <a:pt x="3494690" y="1161393"/>
                  <a:pt x="3452649" y="1166648"/>
                </a:cubicBezTo>
                <a:cubicBezTo>
                  <a:pt x="3310759" y="1161393"/>
                  <a:pt x="3168448" y="1163009"/>
                  <a:pt x="3026980" y="1150883"/>
                </a:cubicBezTo>
                <a:cubicBezTo>
                  <a:pt x="2983803" y="1147182"/>
                  <a:pt x="2900855" y="1119352"/>
                  <a:pt x="2900855" y="1119352"/>
                </a:cubicBezTo>
                <a:cubicBezTo>
                  <a:pt x="2885090" y="1108842"/>
                  <a:pt x="2872497" y="1088432"/>
                  <a:pt x="2853559" y="1087821"/>
                </a:cubicBezTo>
                <a:cubicBezTo>
                  <a:pt x="2706397" y="1083074"/>
                  <a:pt x="2559093" y="1094679"/>
                  <a:pt x="2412124" y="1103586"/>
                </a:cubicBezTo>
                <a:cubicBezTo>
                  <a:pt x="2385377" y="1105207"/>
                  <a:pt x="2359824" y="1115562"/>
                  <a:pt x="2333297" y="1119352"/>
                </a:cubicBezTo>
                <a:cubicBezTo>
                  <a:pt x="2286188" y="1126082"/>
                  <a:pt x="2238953" y="1133136"/>
                  <a:pt x="2191407" y="1135117"/>
                </a:cubicBezTo>
                <a:cubicBezTo>
                  <a:pt x="1986566" y="1143652"/>
                  <a:pt x="1781504" y="1145628"/>
                  <a:pt x="1576552" y="1150883"/>
                </a:cubicBezTo>
                <a:cubicBezTo>
                  <a:pt x="1350649" y="1196062"/>
                  <a:pt x="1630472" y="1132909"/>
                  <a:pt x="1434662" y="1198179"/>
                </a:cubicBezTo>
                <a:cubicBezTo>
                  <a:pt x="1393551" y="1211883"/>
                  <a:pt x="1308538" y="1229710"/>
                  <a:pt x="1308538" y="1229710"/>
                </a:cubicBezTo>
                <a:cubicBezTo>
                  <a:pt x="1229710" y="1224455"/>
                  <a:pt x="1150394" y="1224163"/>
                  <a:pt x="1072055" y="1213945"/>
                </a:cubicBezTo>
                <a:cubicBezTo>
                  <a:pt x="884455" y="1189476"/>
                  <a:pt x="1008384" y="1189415"/>
                  <a:pt x="867104" y="1150883"/>
                </a:cubicBezTo>
                <a:cubicBezTo>
                  <a:pt x="818446" y="1137613"/>
                  <a:pt x="666018" y="1123285"/>
                  <a:pt x="630621" y="1119352"/>
                </a:cubicBezTo>
                <a:cubicBezTo>
                  <a:pt x="504497" y="1124607"/>
                  <a:pt x="377931" y="1123334"/>
                  <a:pt x="252249" y="1135117"/>
                </a:cubicBezTo>
                <a:cubicBezTo>
                  <a:pt x="209103" y="1139162"/>
                  <a:pt x="126124" y="1166648"/>
                  <a:pt x="126124" y="1166648"/>
                </a:cubicBezTo>
                <a:cubicBezTo>
                  <a:pt x="105103" y="1177158"/>
                  <a:pt x="84664" y="1188921"/>
                  <a:pt x="63062" y="1198179"/>
                </a:cubicBezTo>
                <a:cubicBezTo>
                  <a:pt x="47788" y="1204725"/>
                  <a:pt x="30630" y="1221377"/>
                  <a:pt x="15766" y="1213945"/>
                </a:cubicBezTo>
                <a:cubicBezTo>
                  <a:pt x="902" y="1206513"/>
                  <a:pt x="5255" y="1182414"/>
                  <a:pt x="0" y="1166648"/>
                </a:cubicBezTo>
                <a:cubicBezTo>
                  <a:pt x="5255" y="1082565"/>
                  <a:pt x="5316" y="997996"/>
                  <a:pt x="15766" y="914400"/>
                </a:cubicBezTo>
                <a:cubicBezTo>
                  <a:pt x="21141" y="871399"/>
                  <a:pt x="36787" y="830317"/>
                  <a:pt x="47297" y="788276"/>
                </a:cubicBezTo>
                <a:cubicBezTo>
                  <a:pt x="52552" y="767255"/>
                  <a:pt x="56210" y="745770"/>
                  <a:pt x="63062" y="725214"/>
                </a:cubicBezTo>
                <a:cubicBezTo>
                  <a:pt x="68317" y="709448"/>
                  <a:pt x="74797" y="694039"/>
                  <a:pt x="78828" y="677917"/>
                </a:cubicBezTo>
                <a:cubicBezTo>
                  <a:pt x="89842" y="633859"/>
                  <a:pt x="103333" y="546651"/>
                  <a:pt x="110359" y="504497"/>
                </a:cubicBezTo>
                <a:cubicBezTo>
                  <a:pt x="115614" y="441435"/>
                  <a:pt x="67146" y="338246"/>
                  <a:pt x="126124" y="315310"/>
                </a:cubicBezTo>
                <a:cubicBezTo>
                  <a:pt x="683164" y="98683"/>
                  <a:pt x="677918" y="473282"/>
                  <a:pt x="677918" y="268014"/>
                </a:cubicBezTo>
                <a:lnTo>
                  <a:pt x="614855" y="25224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ular Callout 21"/>
          <p:cNvSpPr/>
          <p:nvPr/>
        </p:nvSpPr>
        <p:spPr>
          <a:xfrm>
            <a:off x="5715000" y="3276600"/>
            <a:ext cx="3048000" cy="2133600"/>
          </a:xfrm>
          <a:prstGeom prst="wedgeRectCallout">
            <a:avLst>
              <a:gd name="adj1" fmla="val -72410"/>
              <a:gd name="adj2" fmla="val 2189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638800" y="3503474"/>
            <a:ext cx="327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Wanted to pull in the crowds</a:t>
            </a:r>
          </a:p>
        </p:txBody>
      </p:sp>
      <p:sp>
        <p:nvSpPr>
          <p:cNvPr id="32" name="Freeform 31"/>
          <p:cNvSpPr/>
          <p:nvPr/>
        </p:nvSpPr>
        <p:spPr>
          <a:xfrm rot="6377532">
            <a:off x="-1663687" y="7239421"/>
            <a:ext cx="10925504" cy="1229710"/>
          </a:xfrm>
          <a:custGeom>
            <a:avLst/>
            <a:gdLst>
              <a:gd name="connsiteX0" fmla="*/ 614855 w 10925504"/>
              <a:gd name="connsiteY0" fmla="*/ 252248 h 1229710"/>
              <a:gd name="connsiteX1" fmla="*/ 614855 w 10925504"/>
              <a:gd name="connsiteY1" fmla="*/ 252248 h 1229710"/>
              <a:gd name="connsiteX2" fmla="*/ 804042 w 10925504"/>
              <a:gd name="connsiteY2" fmla="*/ 283779 h 1229710"/>
              <a:gd name="connsiteX3" fmla="*/ 882869 w 10925504"/>
              <a:gd name="connsiteY3" fmla="*/ 299545 h 1229710"/>
              <a:gd name="connsiteX4" fmla="*/ 977462 w 10925504"/>
              <a:gd name="connsiteY4" fmla="*/ 315310 h 1229710"/>
              <a:gd name="connsiteX5" fmla="*/ 1324304 w 10925504"/>
              <a:gd name="connsiteY5" fmla="*/ 299545 h 1229710"/>
              <a:gd name="connsiteX6" fmla="*/ 1418897 w 10925504"/>
              <a:gd name="connsiteY6" fmla="*/ 252248 h 1229710"/>
              <a:gd name="connsiteX7" fmla="*/ 1466193 w 10925504"/>
              <a:gd name="connsiteY7" fmla="*/ 236483 h 1229710"/>
              <a:gd name="connsiteX8" fmla="*/ 1860331 w 10925504"/>
              <a:gd name="connsiteY8" fmla="*/ 252248 h 1229710"/>
              <a:gd name="connsiteX9" fmla="*/ 1986455 w 10925504"/>
              <a:gd name="connsiteY9" fmla="*/ 315310 h 1229710"/>
              <a:gd name="connsiteX10" fmla="*/ 2222938 w 10925504"/>
              <a:gd name="connsiteY10" fmla="*/ 299545 h 1229710"/>
              <a:gd name="connsiteX11" fmla="*/ 2286000 w 10925504"/>
              <a:gd name="connsiteY11" fmla="*/ 268014 h 1229710"/>
              <a:gd name="connsiteX12" fmla="*/ 2349062 w 10925504"/>
              <a:gd name="connsiteY12" fmla="*/ 252248 h 1229710"/>
              <a:gd name="connsiteX13" fmla="*/ 2396359 w 10925504"/>
              <a:gd name="connsiteY13" fmla="*/ 236483 h 1229710"/>
              <a:gd name="connsiteX14" fmla="*/ 2522483 w 10925504"/>
              <a:gd name="connsiteY14" fmla="*/ 204952 h 1229710"/>
              <a:gd name="connsiteX15" fmla="*/ 3878318 w 10925504"/>
              <a:gd name="connsiteY15" fmla="*/ 204952 h 1229710"/>
              <a:gd name="connsiteX16" fmla="*/ 3972911 w 10925504"/>
              <a:gd name="connsiteY16" fmla="*/ 189186 h 1229710"/>
              <a:gd name="connsiteX17" fmla="*/ 4099035 w 10925504"/>
              <a:gd name="connsiteY17" fmla="*/ 173421 h 1229710"/>
              <a:gd name="connsiteX18" fmla="*/ 4524704 w 10925504"/>
              <a:gd name="connsiteY18" fmla="*/ 141890 h 1229710"/>
              <a:gd name="connsiteX19" fmla="*/ 4682359 w 10925504"/>
              <a:gd name="connsiteY19" fmla="*/ 126124 h 1229710"/>
              <a:gd name="connsiteX20" fmla="*/ 4871545 w 10925504"/>
              <a:gd name="connsiteY20" fmla="*/ 110359 h 1229710"/>
              <a:gd name="connsiteX21" fmla="*/ 5029200 w 10925504"/>
              <a:gd name="connsiteY21" fmla="*/ 78828 h 1229710"/>
              <a:gd name="connsiteX22" fmla="*/ 5297214 w 10925504"/>
              <a:gd name="connsiteY22" fmla="*/ 47297 h 1229710"/>
              <a:gd name="connsiteX23" fmla="*/ 5817476 w 10925504"/>
              <a:gd name="connsiteY23" fmla="*/ 63062 h 1229710"/>
              <a:gd name="connsiteX24" fmla="*/ 6038193 w 10925504"/>
              <a:gd name="connsiteY24" fmla="*/ 78828 h 1229710"/>
              <a:gd name="connsiteX25" fmla="*/ 6921062 w 10925504"/>
              <a:gd name="connsiteY25" fmla="*/ 63062 h 1229710"/>
              <a:gd name="connsiteX26" fmla="*/ 7047187 w 10925504"/>
              <a:gd name="connsiteY26" fmla="*/ 31531 h 1229710"/>
              <a:gd name="connsiteX27" fmla="*/ 7204842 w 10925504"/>
              <a:gd name="connsiteY27" fmla="*/ 0 h 1229710"/>
              <a:gd name="connsiteX28" fmla="*/ 8008883 w 10925504"/>
              <a:gd name="connsiteY28" fmla="*/ 15766 h 1229710"/>
              <a:gd name="connsiteX29" fmla="*/ 8198069 w 10925504"/>
              <a:gd name="connsiteY29" fmla="*/ 31531 h 1229710"/>
              <a:gd name="connsiteX30" fmla="*/ 9112469 w 10925504"/>
              <a:gd name="connsiteY30" fmla="*/ 47297 h 1229710"/>
              <a:gd name="connsiteX31" fmla="*/ 9695793 w 10925504"/>
              <a:gd name="connsiteY31" fmla="*/ 63062 h 1229710"/>
              <a:gd name="connsiteX32" fmla="*/ 10893973 w 10925504"/>
              <a:gd name="connsiteY32" fmla="*/ 47297 h 1229710"/>
              <a:gd name="connsiteX33" fmla="*/ 10925504 w 10925504"/>
              <a:gd name="connsiteY33" fmla="*/ 94593 h 1229710"/>
              <a:gd name="connsiteX34" fmla="*/ 10893973 w 10925504"/>
              <a:gd name="connsiteY34" fmla="*/ 173421 h 1229710"/>
              <a:gd name="connsiteX35" fmla="*/ 10862442 w 10925504"/>
              <a:gd name="connsiteY35" fmla="*/ 283779 h 1229710"/>
              <a:gd name="connsiteX36" fmla="*/ 10830911 w 10925504"/>
              <a:gd name="connsiteY36" fmla="*/ 346841 h 1229710"/>
              <a:gd name="connsiteX37" fmla="*/ 10799380 w 10925504"/>
              <a:gd name="connsiteY37" fmla="*/ 488731 h 1229710"/>
              <a:gd name="connsiteX38" fmla="*/ 10783614 w 10925504"/>
              <a:gd name="connsiteY38" fmla="*/ 536028 h 1229710"/>
              <a:gd name="connsiteX39" fmla="*/ 10767849 w 10925504"/>
              <a:gd name="connsiteY39" fmla="*/ 756745 h 1229710"/>
              <a:gd name="connsiteX40" fmla="*/ 10752083 w 10925504"/>
              <a:gd name="connsiteY40" fmla="*/ 1150883 h 1229710"/>
              <a:gd name="connsiteX41" fmla="*/ 10704787 w 10925504"/>
              <a:gd name="connsiteY41" fmla="*/ 1135117 h 1229710"/>
              <a:gd name="connsiteX42" fmla="*/ 10578662 w 10925504"/>
              <a:gd name="connsiteY42" fmla="*/ 1103586 h 1229710"/>
              <a:gd name="connsiteX43" fmla="*/ 10389476 w 10925504"/>
              <a:gd name="connsiteY43" fmla="*/ 1072055 h 1229710"/>
              <a:gd name="connsiteX44" fmla="*/ 10121462 w 10925504"/>
              <a:gd name="connsiteY44" fmla="*/ 1056290 h 1229710"/>
              <a:gd name="connsiteX45" fmla="*/ 9869214 w 10925504"/>
              <a:gd name="connsiteY45" fmla="*/ 1024759 h 1229710"/>
              <a:gd name="connsiteX46" fmla="*/ 9774621 w 10925504"/>
              <a:gd name="connsiteY46" fmla="*/ 1008993 h 1229710"/>
              <a:gd name="connsiteX47" fmla="*/ 9680028 w 10925504"/>
              <a:gd name="connsiteY47" fmla="*/ 977462 h 1229710"/>
              <a:gd name="connsiteX48" fmla="*/ 9601200 w 10925504"/>
              <a:gd name="connsiteY48" fmla="*/ 961697 h 1229710"/>
              <a:gd name="connsiteX49" fmla="*/ 9538138 w 10925504"/>
              <a:gd name="connsiteY49" fmla="*/ 945931 h 1229710"/>
              <a:gd name="connsiteX50" fmla="*/ 9490842 w 10925504"/>
              <a:gd name="connsiteY50" fmla="*/ 914400 h 1229710"/>
              <a:gd name="connsiteX51" fmla="*/ 9333187 w 10925504"/>
              <a:gd name="connsiteY51" fmla="*/ 977462 h 1229710"/>
              <a:gd name="connsiteX52" fmla="*/ 9254359 w 10925504"/>
              <a:gd name="connsiteY52" fmla="*/ 993228 h 1229710"/>
              <a:gd name="connsiteX53" fmla="*/ 9112469 w 10925504"/>
              <a:gd name="connsiteY53" fmla="*/ 977462 h 1229710"/>
              <a:gd name="connsiteX54" fmla="*/ 9049407 w 10925504"/>
              <a:gd name="connsiteY54" fmla="*/ 961697 h 1229710"/>
              <a:gd name="connsiteX55" fmla="*/ 8970580 w 10925504"/>
              <a:gd name="connsiteY55" fmla="*/ 945931 h 1229710"/>
              <a:gd name="connsiteX56" fmla="*/ 8513380 w 10925504"/>
              <a:gd name="connsiteY56" fmla="*/ 961697 h 1229710"/>
              <a:gd name="connsiteX57" fmla="*/ 8292662 w 10925504"/>
              <a:gd name="connsiteY57" fmla="*/ 977462 h 1229710"/>
              <a:gd name="connsiteX58" fmla="*/ 8166538 w 10925504"/>
              <a:gd name="connsiteY58" fmla="*/ 993228 h 1229710"/>
              <a:gd name="connsiteX59" fmla="*/ 7583214 w 10925504"/>
              <a:gd name="connsiteY59" fmla="*/ 1008993 h 1229710"/>
              <a:gd name="connsiteX60" fmla="*/ 7299435 w 10925504"/>
              <a:gd name="connsiteY60" fmla="*/ 1040524 h 1229710"/>
              <a:gd name="connsiteX61" fmla="*/ 7252138 w 10925504"/>
              <a:gd name="connsiteY61" fmla="*/ 1056290 h 1229710"/>
              <a:gd name="connsiteX62" fmla="*/ 6842235 w 10925504"/>
              <a:gd name="connsiteY62" fmla="*/ 1024759 h 1229710"/>
              <a:gd name="connsiteX63" fmla="*/ 6763407 w 10925504"/>
              <a:gd name="connsiteY63" fmla="*/ 1008993 h 1229710"/>
              <a:gd name="connsiteX64" fmla="*/ 6684580 w 10925504"/>
              <a:gd name="connsiteY64" fmla="*/ 977462 h 1229710"/>
              <a:gd name="connsiteX65" fmla="*/ 6558455 w 10925504"/>
              <a:gd name="connsiteY65" fmla="*/ 945931 h 1229710"/>
              <a:gd name="connsiteX66" fmla="*/ 6463862 w 10925504"/>
              <a:gd name="connsiteY66" fmla="*/ 961697 h 1229710"/>
              <a:gd name="connsiteX67" fmla="*/ 6353504 w 10925504"/>
              <a:gd name="connsiteY67" fmla="*/ 1008993 h 1229710"/>
              <a:gd name="connsiteX68" fmla="*/ 6227380 w 10925504"/>
              <a:gd name="connsiteY68" fmla="*/ 1040524 h 1229710"/>
              <a:gd name="connsiteX69" fmla="*/ 6132787 w 10925504"/>
              <a:gd name="connsiteY69" fmla="*/ 1056290 h 1229710"/>
              <a:gd name="connsiteX70" fmla="*/ 5817476 w 10925504"/>
              <a:gd name="connsiteY70" fmla="*/ 1072055 h 1229710"/>
              <a:gd name="connsiteX71" fmla="*/ 3831021 w 10925504"/>
              <a:gd name="connsiteY71" fmla="*/ 1103586 h 1229710"/>
              <a:gd name="connsiteX72" fmla="*/ 3641835 w 10925504"/>
              <a:gd name="connsiteY72" fmla="*/ 1135117 h 1229710"/>
              <a:gd name="connsiteX73" fmla="*/ 3578773 w 10925504"/>
              <a:gd name="connsiteY73" fmla="*/ 1150883 h 1229710"/>
              <a:gd name="connsiteX74" fmla="*/ 3452649 w 10925504"/>
              <a:gd name="connsiteY74" fmla="*/ 1166648 h 1229710"/>
              <a:gd name="connsiteX75" fmla="*/ 3026980 w 10925504"/>
              <a:gd name="connsiteY75" fmla="*/ 1150883 h 1229710"/>
              <a:gd name="connsiteX76" fmla="*/ 2900855 w 10925504"/>
              <a:gd name="connsiteY76" fmla="*/ 1119352 h 1229710"/>
              <a:gd name="connsiteX77" fmla="*/ 2853559 w 10925504"/>
              <a:gd name="connsiteY77" fmla="*/ 1087821 h 1229710"/>
              <a:gd name="connsiteX78" fmla="*/ 2412124 w 10925504"/>
              <a:gd name="connsiteY78" fmla="*/ 1103586 h 1229710"/>
              <a:gd name="connsiteX79" fmla="*/ 2333297 w 10925504"/>
              <a:gd name="connsiteY79" fmla="*/ 1119352 h 1229710"/>
              <a:gd name="connsiteX80" fmla="*/ 2191407 w 10925504"/>
              <a:gd name="connsiteY80" fmla="*/ 1135117 h 1229710"/>
              <a:gd name="connsiteX81" fmla="*/ 1576552 w 10925504"/>
              <a:gd name="connsiteY81" fmla="*/ 1150883 h 1229710"/>
              <a:gd name="connsiteX82" fmla="*/ 1434662 w 10925504"/>
              <a:gd name="connsiteY82" fmla="*/ 1198179 h 1229710"/>
              <a:gd name="connsiteX83" fmla="*/ 1308538 w 10925504"/>
              <a:gd name="connsiteY83" fmla="*/ 1229710 h 1229710"/>
              <a:gd name="connsiteX84" fmla="*/ 1072055 w 10925504"/>
              <a:gd name="connsiteY84" fmla="*/ 1213945 h 1229710"/>
              <a:gd name="connsiteX85" fmla="*/ 867104 w 10925504"/>
              <a:gd name="connsiteY85" fmla="*/ 1150883 h 1229710"/>
              <a:gd name="connsiteX86" fmla="*/ 630621 w 10925504"/>
              <a:gd name="connsiteY86" fmla="*/ 1119352 h 1229710"/>
              <a:gd name="connsiteX87" fmla="*/ 252249 w 10925504"/>
              <a:gd name="connsiteY87" fmla="*/ 1135117 h 1229710"/>
              <a:gd name="connsiteX88" fmla="*/ 126124 w 10925504"/>
              <a:gd name="connsiteY88" fmla="*/ 1166648 h 1229710"/>
              <a:gd name="connsiteX89" fmla="*/ 63062 w 10925504"/>
              <a:gd name="connsiteY89" fmla="*/ 1198179 h 1229710"/>
              <a:gd name="connsiteX90" fmla="*/ 15766 w 10925504"/>
              <a:gd name="connsiteY90" fmla="*/ 1213945 h 1229710"/>
              <a:gd name="connsiteX91" fmla="*/ 0 w 10925504"/>
              <a:gd name="connsiteY91" fmla="*/ 1166648 h 1229710"/>
              <a:gd name="connsiteX92" fmla="*/ 15766 w 10925504"/>
              <a:gd name="connsiteY92" fmla="*/ 914400 h 1229710"/>
              <a:gd name="connsiteX93" fmla="*/ 47297 w 10925504"/>
              <a:gd name="connsiteY93" fmla="*/ 788276 h 1229710"/>
              <a:gd name="connsiteX94" fmla="*/ 63062 w 10925504"/>
              <a:gd name="connsiteY94" fmla="*/ 725214 h 1229710"/>
              <a:gd name="connsiteX95" fmla="*/ 78828 w 10925504"/>
              <a:gd name="connsiteY95" fmla="*/ 677917 h 1229710"/>
              <a:gd name="connsiteX96" fmla="*/ 110359 w 10925504"/>
              <a:gd name="connsiteY96" fmla="*/ 504497 h 1229710"/>
              <a:gd name="connsiteX97" fmla="*/ 126124 w 10925504"/>
              <a:gd name="connsiteY97" fmla="*/ 315310 h 1229710"/>
              <a:gd name="connsiteX98" fmla="*/ 677918 w 10925504"/>
              <a:gd name="connsiteY98" fmla="*/ 268014 h 1229710"/>
              <a:gd name="connsiteX99" fmla="*/ 614855 w 10925504"/>
              <a:gd name="connsiteY99" fmla="*/ 252248 h 122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0925504" h="1229710">
                <a:moveTo>
                  <a:pt x="614855" y="252248"/>
                </a:moveTo>
                <a:lnTo>
                  <a:pt x="614855" y="252248"/>
                </a:lnTo>
                <a:lnTo>
                  <a:pt x="804042" y="283779"/>
                </a:lnTo>
                <a:cubicBezTo>
                  <a:pt x="830430" y="288436"/>
                  <a:pt x="856505" y="294752"/>
                  <a:pt x="882869" y="299545"/>
                </a:cubicBezTo>
                <a:cubicBezTo>
                  <a:pt x="914319" y="305263"/>
                  <a:pt x="945931" y="310055"/>
                  <a:pt x="977462" y="315310"/>
                </a:cubicBezTo>
                <a:cubicBezTo>
                  <a:pt x="1093076" y="310055"/>
                  <a:pt x="1208939" y="308774"/>
                  <a:pt x="1324304" y="299545"/>
                </a:cubicBezTo>
                <a:cubicBezTo>
                  <a:pt x="1371476" y="295771"/>
                  <a:pt x="1378410" y="272491"/>
                  <a:pt x="1418897" y="252248"/>
                </a:cubicBezTo>
                <a:cubicBezTo>
                  <a:pt x="1433761" y="244816"/>
                  <a:pt x="1450428" y="241738"/>
                  <a:pt x="1466193" y="236483"/>
                </a:cubicBezTo>
                <a:cubicBezTo>
                  <a:pt x="1597572" y="241738"/>
                  <a:pt x="1730330" y="232551"/>
                  <a:pt x="1860331" y="252248"/>
                </a:cubicBezTo>
                <a:cubicBezTo>
                  <a:pt x="1906804" y="259289"/>
                  <a:pt x="1986455" y="315310"/>
                  <a:pt x="1986455" y="315310"/>
                </a:cubicBezTo>
                <a:cubicBezTo>
                  <a:pt x="2065283" y="310055"/>
                  <a:pt x="2144902" y="311866"/>
                  <a:pt x="2222938" y="299545"/>
                </a:cubicBezTo>
                <a:cubicBezTo>
                  <a:pt x="2246152" y="295880"/>
                  <a:pt x="2263995" y="276266"/>
                  <a:pt x="2286000" y="268014"/>
                </a:cubicBezTo>
                <a:cubicBezTo>
                  <a:pt x="2306288" y="260406"/>
                  <a:pt x="2328228" y="258201"/>
                  <a:pt x="2349062" y="252248"/>
                </a:cubicBezTo>
                <a:cubicBezTo>
                  <a:pt x="2365041" y="247683"/>
                  <a:pt x="2380237" y="240514"/>
                  <a:pt x="2396359" y="236483"/>
                </a:cubicBezTo>
                <a:lnTo>
                  <a:pt x="2522483" y="204952"/>
                </a:lnTo>
                <a:cubicBezTo>
                  <a:pt x="3142225" y="231896"/>
                  <a:pt x="2965750" y="231403"/>
                  <a:pt x="3878318" y="204952"/>
                </a:cubicBezTo>
                <a:cubicBezTo>
                  <a:pt x="3910271" y="204026"/>
                  <a:pt x="3941266" y="193707"/>
                  <a:pt x="3972911" y="189186"/>
                </a:cubicBezTo>
                <a:cubicBezTo>
                  <a:pt x="4014854" y="183194"/>
                  <a:pt x="4056994" y="178676"/>
                  <a:pt x="4099035" y="173421"/>
                </a:cubicBezTo>
                <a:cubicBezTo>
                  <a:pt x="4269336" y="116652"/>
                  <a:pt x="4105041" y="166576"/>
                  <a:pt x="4524704" y="141890"/>
                </a:cubicBezTo>
                <a:cubicBezTo>
                  <a:pt x="4577427" y="138789"/>
                  <a:pt x="4629762" y="130906"/>
                  <a:pt x="4682359" y="126124"/>
                </a:cubicBezTo>
                <a:lnTo>
                  <a:pt x="4871545" y="110359"/>
                </a:lnTo>
                <a:cubicBezTo>
                  <a:pt x="4924097" y="99849"/>
                  <a:pt x="4975874" y="84161"/>
                  <a:pt x="5029200" y="78828"/>
                </a:cubicBezTo>
                <a:cubicBezTo>
                  <a:pt x="5223830" y="59364"/>
                  <a:pt x="5134572" y="70531"/>
                  <a:pt x="5297214" y="47297"/>
                </a:cubicBezTo>
                <a:lnTo>
                  <a:pt x="5817476" y="63062"/>
                </a:lnTo>
                <a:cubicBezTo>
                  <a:pt x="5891169" y="66198"/>
                  <a:pt x="5964433" y="78828"/>
                  <a:pt x="6038193" y="78828"/>
                </a:cubicBezTo>
                <a:cubicBezTo>
                  <a:pt x="6332530" y="78828"/>
                  <a:pt x="6626772" y="68317"/>
                  <a:pt x="6921062" y="63062"/>
                </a:cubicBezTo>
                <a:cubicBezTo>
                  <a:pt x="6963104" y="52552"/>
                  <a:pt x="7004693" y="40030"/>
                  <a:pt x="7047187" y="31531"/>
                </a:cubicBezTo>
                <a:lnTo>
                  <a:pt x="7204842" y="0"/>
                </a:lnTo>
                <a:lnTo>
                  <a:pt x="8008883" y="15766"/>
                </a:lnTo>
                <a:cubicBezTo>
                  <a:pt x="8072132" y="17774"/>
                  <a:pt x="8134814" y="29724"/>
                  <a:pt x="8198069" y="31531"/>
                </a:cubicBezTo>
                <a:cubicBezTo>
                  <a:pt x="8502790" y="40237"/>
                  <a:pt x="8807691" y="40881"/>
                  <a:pt x="9112469" y="47297"/>
                </a:cubicBezTo>
                <a:lnTo>
                  <a:pt x="9695793" y="63062"/>
                </a:lnTo>
                <a:cubicBezTo>
                  <a:pt x="10095186" y="57807"/>
                  <a:pt x="10494676" y="37059"/>
                  <a:pt x="10893973" y="47297"/>
                </a:cubicBezTo>
                <a:cubicBezTo>
                  <a:pt x="10912914" y="47783"/>
                  <a:pt x="10925504" y="75645"/>
                  <a:pt x="10925504" y="94593"/>
                </a:cubicBezTo>
                <a:cubicBezTo>
                  <a:pt x="10925504" y="122893"/>
                  <a:pt x="10902922" y="146573"/>
                  <a:pt x="10893973" y="173421"/>
                </a:cubicBezTo>
                <a:cubicBezTo>
                  <a:pt x="10873976" y="233412"/>
                  <a:pt x="10885213" y="230647"/>
                  <a:pt x="10862442" y="283779"/>
                </a:cubicBezTo>
                <a:cubicBezTo>
                  <a:pt x="10853184" y="305381"/>
                  <a:pt x="10841421" y="325820"/>
                  <a:pt x="10830911" y="346841"/>
                </a:cubicBezTo>
                <a:cubicBezTo>
                  <a:pt x="10820076" y="401013"/>
                  <a:pt x="10814220" y="436790"/>
                  <a:pt x="10799380" y="488731"/>
                </a:cubicBezTo>
                <a:cubicBezTo>
                  <a:pt x="10794815" y="504710"/>
                  <a:pt x="10788869" y="520262"/>
                  <a:pt x="10783614" y="536028"/>
                </a:cubicBezTo>
                <a:cubicBezTo>
                  <a:pt x="10778359" y="609600"/>
                  <a:pt x="10771627" y="683082"/>
                  <a:pt x="10767849" y="756745"/>
                </a:cubicBezTo>
                <a:cubicBezTo>
                  <a:pt x="10761115" y="888057"/>
                  <a:pt x="10773699" y="1021188"/>
                  <a:pt x="10752083" y="1150883"/>
                </a:cubicBezTo>
                <a:cubicBezTo>
                  <a:pt x="10749351" y="1167275"/>
                  <a:pt x="10720820" y="1139490"/>
                  <a:pt x="10704787" y="1135117"/>
                </a:cubicBezTo>
                <a:cubicBezTo>
                  <a:pt x="10662978" y="1123715"/>
                  <a:pt x="10621156" y="1112085"/>
                  <a:pt x="10578662" y="1103586"/>
                </a:cubicBezTo>
                <a:cubicBezTo>
                  <a:pt x="10513764" y="1090607"/>
                  <a:pt x="10456514" y="1077642"/>
                  <a:pt x="10389476" y="1072055"/>
                </a:cubicBezTo>
                <a:cubicBezTo>
                  <a:pt x="10300293" y="1064623"/>
                  <a:pt x="10210691" y="1063154"/>
                  <a:pt x="10121462" y="1056290"/>
                </a:cubicBezTo>
                <a:cubicBezTo>
                  <a:pt x="10050947" y="1050866"/>
                  <a:pt x="9942108" y="1035974"/>
                  <a:pt x="9869214" y="1024759"/>
                </a:cubicBezTo>
                <a:cubicBezTo>
                  <a:pt x="9837620" y="1019898"/>
                  <a:pt x="9805633" y="1016746"/>
                  <a:pt x="9774621" y="1008993"/>
                </a:cubicBezTo>
                <a:cubicBezTo>
                  <a:pt x="9742377" y="1000932"/>
                  <a:pt x="9712093" y="986207"/>
                  <a:pt x="9680028" y="977462"/>
                </a:cubicBezTo>
                <a:cubicBezTo>
                  <a:pt x="9654176" y="970412"/>
                  <a:pt x="9627358" y="967510"/>
                  <a:pt x="9601200" y="961697"/>
                </a:cubicBezTo>
                <a:cubicBezTo>
                  <a:pt x="9580048" y="956997"/>
                  <a:pt x="9559159" y="951186"/>
                  <a:pt x="9538138" y="945931"/>
                </a:cubicBezTo>
                <a:cubicBezTo>
                  <a:pt x="9522373" y="935421"/>
                  <a:pt x="9509790" y="914400"/>
                  <a:pt x="9490842" y="914400"/>
                </a:cubicBezTo>
                <a:cubicBezTo>
                  <a:pt x="9425230" y="914400"/>
                  <a:pt x="9389718" y="958618"/>
                  <a:pt x="9333187" y="977462"/>
                </a:cubicBezTo>
                <a:cubicBezTo>
                  <a:pt x="9307766" y="985936"/>
                  <a:pt x="9280635" y="987973"/>
                  <a:pt x="9254359" y="993228"/>
                </a:cubicBezTo>
                <a:cubicBezTo>
                  <a:pt x="9207062" y="987973"/>
                  <a:pt x="9159503" y="984698"/>
                  <a:pt x="9112469" y="977462"/>
                </a:cubicBezTo>
                <a:cubicBezTo>
                  <a:pt x="9091053" y="974167"/>
                  <a:pt x="9070559" y="966397"/>
                  <a:pt x="9049407" y="961697"/>
                </a:cubicBezTo>
                <a:cubicBezTo>
                  <a:pt x="9023249" y="955884"/>
                  <a:pt x="8996856" y="951186"/>
                  <a:pt x="8970580" y="945931"/>
                </a:cubicBezTo>
                <a:lnTo>
                  <a:pt x="8513380" y="961697"/>
                </a:lnTo>
                <a:cubicBezTo>
                  <a:pt x="8439700" y="965124"/>
                  <a:pt x="8366119" y="970784"/>
                  <a:pt x="8292662" y="977462"/>
                </a:cubicBezTo>
                <a:cubicBezTo>
                  <a:pt x="8250467" y="981298"/>
                  <a:pt x="8208865" y="991347"/>
                  <a:pt x="8166538" y="993228"/>
                </a:cubicBezTo>
                <a:cubicBezTo>
                  <a:pt x="7972217" y="1001864"/>
                  <a:pt x="7777655" y="1003738"/>
                  <a:pt x="7583214" y="1008993"/>
                </a:cubicBezTo>
                <a:cubicBezTo>
                  <a:pt x="7510113" y="1015639"/>
                  <a:pt x="7379341" y="1024543"/>
                  <a:pt x="7299435" y="1040524"/>
                </a:cubicBezTo>
                <a:cubicBezTo>
                  <a:pt x="7283139" y="1043783"/>
                  <a:pt x="7267904" y="1051035"/>
                  <a:pt x="7252138" y="1056290"/>
                </a:cubicBezTo>
                <a:cubicBezTo>
                  <a:pt x="6736517" y="1032852"/>
                  <a:pt x="7045121" y="1069845"/>
                  <a:pt x="6842235" y="1024759"/>
                </a:cubicBezTo>
                <a:cubicBezTo>
                  <a:pt x="6816077" y="1018946"/>
                  <a:pt x="6789073" y="1016693"/>
                  <a:pt x="6763407" y="1008993"/>
                </a:cubicBezTo>
                <a:cubicBezTo>
                  <a:pt x="6736301" y="1000861"/>
                  <a:pt x="6711628" y="985785"/>
                  <a:pt x="6684580" y="977462"/>
                </a:cubicBezTo>
                <a:cubicBezTo>
                  <a:pt x="6643161" y="964718"/>
                  <a:pt x="6558455" y="945931"/>
                  <a:pt x="6558455" y="945931"/>
                </a:cubicBezTo>
                <a:cubicBezTo>
                  <a:pt x="6526924" y="951186"/>
                  <a:pt x="6495067" y="954763"/>
                  <a:pt x="6463862" y="961697"/>
                </a:cubicBezTo>
                <a:cubicBezTo>
                  <a:pt x="6412667" y="973074"/>
                  <a:pt x="6405412" y="986747"/>
                  <a:pt x="6353504" y="1008993"/>
                </a:cubicBezTo>
                <a:cubicBezTo>
                  <a:pt x="6313197" y="1026268"/>
                  <a:pt x="6270243" y="1032731"/>
                  <a:pt x="6227380" y="1040524"/>
                </a:cubicBezTo>
                <a:cubicBezTo>
                  <a:pt x="6195930" y="1046242"/>
                  <a:pt x="6164659" y="1053838"/>
                  <a:pt x="6132787" y="1056290"/>
                </a:cubicBezTo>
                <a:cubicBezTo>
                  <a:pt x="6027862" y="1064361"/>
                  <a:pt x="5922558" y="1066375"/>
                  <a:pt x="5817476" y="1072055"/>
                </a:cubicBezTo>
                <a:cubicBezTo>
                  <a:pt x="4888323" y="1122279"/>
                  <a:pt x="6210489" y="1081757"/>
                  <a:pt x="3831021" y="1103586"/>
                </a:cubicBezTo>
                <a:cubicBezTo>
                  <a:pt x="3689107" y="1139066"/>
                  <a:pt x="3863272" y="1098211"/>
                  <a:pt x="3641835" y="1135117"/>
                </a:cubicBezTo>
                <a:cubicBezTo>
                  <a:pt x="3620462" y="1138679"/>
                  <a:pt x="3600146" y="1147321"/>
                  <a:pt x="3578773" y="1150883"/>
                </a:cubicBezTo>
                <a:cubicBezTo>
                  <a:pt x="3536981" y="1157848"/>
                  <a:pt x="3494690" y="1161393"/>
                  <a:pt x="3452649" y="1166648"/>
                </a:cubicBezTo>
                <a:cubicBezTo>
                  <a:pt x="3310759" y="1161393"/>
                  <a:pt x="3168448" y="1163009"/>
                  <a:pt x="3026980" y="1150883"/>
                </a:cubicBezTo>
                <a:cubicBezTo>
                  <a:pt x="2983803" y="1147182"/>
                  <a:pt x="2900855" y="1119352"/>
                  <a:pt x="2900855" y="1119352"/>
                </a:cubicBezTo>
                <a:cubicBezTo>
                  <a:pt x="2885090" y="1108842"/>
                  <a:pt x="2872497" y="1088432"/>
                  <a:pt x="2853559" y="1087821"/>
                </a:cubicBezTo>
                <a:cubicBezTo>
                  <a:pt x="2706397" y="1083074"/>
                  <a:pt x="2559093" y="1094679"/>
                  <a:pt x="2412124" y="1103586"/>
                </a:cubicBezTo>
                <a:cubicBezTo>
                  <a:pt x="2385377" y="1105207"/>
                  <a:pt x="2359824" y="1115562"/>
                  <a:pt x="2333297" y="1119352"/>
                </a:cubicBezTo>
                <a:cubicBezTo>
                  <a:pt x="2286188" y="1126082"/>
                  <a:pt x="2238953" y="1133136"/>
                  <a:pt x="2191407" y="1135117"/>
                </a:cubicBezTo>
                <a:cubicBezTo>
                  <a:pt x="1986566" y="1143652"/>
                  <a:pt x="1781504" y="1145628"/>
                  <a:pt x="1576552" y="1150883"/>
                </a:cubicBezTo>
                <a:cubicBezTo>
                  <a:pt x="1350649" y="1196062"/>
                  <a:pt x="1630472" y="1132909"/>
                  <a:pt x="1434662" y="1198179"/>
                </a:cubicBezTo>
                <a:cubicBezTo>
                  <a:pt x="1393551" y="1211883"/>
                  <a:pt x="1308538" y="1229710"/>
                  <a:pt x="1308538" y="1229710"/>
                </a:cubicBezTo>
                <a:cubicBezTo>
                  <a:pt x="1229710" y="1224455"/>
                  <a:pt x="1150394" y="1224163"/>
                  <a:pt x="1072055" y="1213945"/>
                </a:cubicBezTo>
                <a:cubicBezTo>
                  <a:pt x="884455" y="1189476"/>
                  <a:pt x="1008384" y="1189415"/>
                  <a:pt x="867104" y="1150883"/>
                </a:cubicBezTo>
                <a:cubicBezTo>
                  <a:pt x="818446" y="1137613"/>
                  <a:pt x="666018" y="1123285"/>
                  <a:pt x="630621" y="1119352"/>
                </a:cubicBezTo>
                <a:cubicBezTo>
                  <a:pt x="504497" y="1124607"/>
                  <a:pt x="377931" y="1123334"/>
                  <a:pt x="252249" y="1135117"/>
                </a:cubicBezTo>
                <a:cubicBezTo>
                  <a:pt x="209103" y="1139162"/>
                  <a:pt x="126124" y="1166648"/>
                  <a:pt x="126124" y="1166648"/>
                </a:cubicBezTo>
                <a:cubicBezTo>
                  <a:pt x="105103" y="1177158"/>
                  <a:pt x="84664" y="1188921"/>
                  <a:pt x="63062" y="1198179"/>
                </a:cubicBezTo>
                <a:cubicBezTo>
                  <a:pt x="47788" y="1204725"/>
                  <a:pt x="30630" y="1221377"/>
                  <a:pt x="15766" y="1213945"/>
                </a:cubicBezTo>
                <a:cubicBezTo>
                  <a:pt x="902" y="1206513"/>
                  <a:pt x="5255" y="1182414"/>
                  <a:pt x="0" y="1166648"/>
                </a:cubicBezTo>
                <a:cubicBezTo>
                  <a:pt x="5255" y="1082565"/>
                  <a:pt x="5316" y="997996"/>
                  <a:pt x="15766" y="914400"/>
                </a:cubicBezTo>
                <a:cubicBezTo>
                  <a:pt x="21141" y="871399"/>
                  <a:pt x="36787" y="830317"/>
                  <a:pt x="47297" y="788276"/>
                </a:cubicBezTo>
                <a:cubicBezTo>
                  <a:pt x="52552" y="767255"/>
                  <a:pt x="56210" y="745770"/>
                  <a:pt x="63062" y="725214"/>
                </a:cubicBezTo>
                <a:cubicBezTo>
                  <a:pt x="68317" y="709448"/>
                  <a:pt x="74797" y="694039"/>
                  <a:pt x="78828" y="677917"/>
                </a:cubicBezTo>
                <a:cubicBezTo>
                  <a:pt x="89842" y="633859"/>
                  <a:pt x="103333" y="546651"/>
                  <a:pt x="110359" y="504497"/>
                </a:cubicBezTo>
                <a:cubicBezTo>
                  <a:pt x="115614" y="441435"/>
                  <a:pt x="67146" y="338246"/>
                  <a:pt x="126124" y="315310"/>
                </a:cubicBezTo>
                <a:cubicBezTo>
                  <a:pt x="683164" y="98683"/>
                  <a:pt x="677918" y="473282"/>
                  <a:pt x="677918" y="268014"/>
                </a:cubicBezTo>
                <a:lnTo>
                  <a:pt x="614855" y="252248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4"/>
          <p:cNvGrpSpPr/>
          <p:nvPr/>
        </p:nvGrpSpPr>
        <p:grpSpPr>
          <a:xfrm rot="17913071">
            <a:off x="1271866" y="2641823"/>
            <a:ext cx="3051617" cy="2895600"/>
            <a:chOff x="-1908617" y="6738"/>
            <a:chExt cx="3051617" cy="2895600"/>
          </a:xfrm>
        </p:grpSpPr>
        <p:sp>
          <p:nvSpPr>
            <p:cNvPr id="36" name="Rectangle 35"/>
            <p:cNvSpPr/>
            <p:nvPr/>
          </p:nvSpPr>
          <p:spPr>
            <a:xfrm rot="21386676">
              <a:off x="-533400" y="6738"/>
              <a:ext cx="304800" cy="2819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entagon 36"/>
            <p:cNvSpPr/>
            <p:nvPr/>
          </p:nvSpPr>
          <p:spPr>
            <a:xfrm>
              <a:off x="-1828800" y="159138"/>
              <a:ext cx="2819400" cy="10668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entagon 37"/>
            <p:cNvSpPr/>
            <p:nvPr/>
          </p:nvSpPr>
          <p:spPr>
            <a:xfrm>
              <a:off x="-1905001" y="311538"/>
              <a:ext cx="3048001" cy="9144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Pentagon 38"/>
            <p:cNvSpPr/>
            <p:nvPr/>
          </p:nvSpPr>
          <p:spPr>
            <a:xfrm rot="168510">
              <a:off x="-1808126" y="152878"/>
              <a:ext cx="2877242" cy="914400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10000"/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-533400" y="82938"/>
              <a:ext cx="304800" cy="2819400"/>
            </a:xfrm>
            <a:prstGeom prst="rect">
              <a:avLst/>
            </a:prstGeom>
            <a:solidFill>
              <a:schemeClr val="bg2">
                <a:lumMod val="1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1908617" y="318955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Jeroboam</a:t>
              </a:r>
              <a:endParaRPr lang="en-US" sz="40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paper-1074136_128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066800" y="0"/>
            <a:ext cx="12192000" cy="8724901"/>
          </a:xfrm>
          <a:prstGeom prst="rect">
            <a:avLst/>
          </a:prstGeom>
          <a:noFill/>
        </p:spPr>
      </p:pic>
      <p:grpSp>
        <p:nvGrpSpPr>
          <p:cNvPr id="2" name="Group 42"/>
          <p:cNvGrpSpPr/>
          <p:nvPr/>
        </p:nvGrpSpPr>
        <p:grpSpPr>
          <a:xfrm>
            <a:off x="-1295400" y="76200"/>
            <a:ext cx="11680334" cy="7074900"/>
            <a:chOff x="-10078983" y="-6089261"/>
            <a:chExt cx="34279164" cy="20763248"/>
          </a:xfrm>
        </p:grpSpPr>
        <p:sp>
          <p:nvSpPr>
            <p:cNvPr id="4" name="Freeform 3"/>
            <p:cNvSpPr/>
            <p:nvPr/>
          </p:nvSpPr>
          <p:spPr>
            <a:xfrm>
              <a:off x="-10078983" y="-3193661"/>
              <a:ext cx="34279164" cy="1229710"/>
            </a:xfrm>
            <a:custGeom>
              <a:avLst/>
              <a:gdLst>
                <a:gd name="connsiteX0" fmla="*/ 614855 w 10925504"/>
                <a:gd name="connsiteY0" fmla="*/ 252248 h 1229710"/>
                <a:gd name="connsiteX1" fmla="*/ 614855 w 10925504"/>
                <a:gd name="connsiteY1" fmla="*/ 252248 h 1229710"/>
                <a:gd name="connsiteX2" fmla="*/ 804042 w 10925504"/>
                <a:gd name="connsiteY2" fmla="*/ 283779 h 1229710"/>
                <a:gd name="connsiteX3" fmla="*/ 882869 w 10925504"/>
                <a:gd name="connsiteY3" fmla="*/ 299545 h 1229710"/>
                <a:gd name="connsiteX4" fmla="*/ 977462 w 10925504"/>
                <a:gd name="connsiteY4" fmla="*/ 315310 h 1229710"/>
                <a:gd name="connsiteX5" fmla="*/ 1324304 w 10925504"/>
                <a:gd name="connsiteY5" fmla="*/ 299545 h 1229710"/>
                <a:gd name="connsiteX6" fmla="*/ 1418897 w 10925504"/>
                <a:gd name="connsiteY6" fmla="*/ 252248 h 1229710"/>
                <a:gd name="connsiteX7" fmla="*/ 1466193 w 10925504"/>
                <a:gd name="connsiteY7" fmla="*/ 236483 h 1229710"/>
                <a:gd name="connsiteX8" fmla="*/ 1860331 w 10925504"/>
                <a:gd name="connsiteY8" fmla="*/ 252248 h 1229710"/>
                <a:gd name="connsiteX9" fmla="*/ 1986455 w 10925504"/>
                <a:gd name="connsiteY9" fmla="*/ 315310 h 1229710"/>
                <a:gd name="connsiteX10" fmla="*/ 2222938 w 10925504"/>
                <a:gd name="connsiteY10" fmla="*/ 299545 h 1229710"/>
                <a:gd name="connsiteX11" fmla="*/ 2286000 w 10925504"/>
                <a:gd name="connsiteY11" fmla="*/ 268014 h 1229710"/>
                <a:gd name="connsiteX12" fmla="*/ 2349062 w 10925504"/>
                <a:gd name="connsiteY12" fmla="*/ 252248 h 1229710"/>
                <a:gd name="connsiteX13" fmla="*/ 2396359 w 10925504"/>
                <a:gd name="connsiteY13" fmla="*/ 236483 h 1229710"/>
                <a:gd name="connsiteX14" fmla="*/ 2522483 w 10925504"/>
                <a:gd name="connsiteY14" fmla="*/ 204952 h 1229710"/>
                <a:gd name="connsiteX15" fmla="*/ 3878318 w 10925504"/>
                <a:gd name="connsiteY15" fmla="*/ 204952 h 1229710"/>
                <a:gd name="connsiteX16" fmla="*/ 3972911 w 10925504"/>
                <a:gd name="connsiteY16" fmla="*/ 189186 h 1229710"/>
                <a:gd name="connsiteX17" fmla="*/ 4099035 w 10925504"/>
                <a:gd name="connsiteY17" fmla="*/ 173421 h 1229710"/>
                <a:gd name="connsiteX18" fmla="*/ 4524704 w 10925504"/>
                <a:gd name="connsiteY18" fmla="*/ 141890 h 1229710"/>
                <a:gd name="connsiteX19" fmla="*/ 4682359 w 10925504"/>
                <a:gd name="connsiteY19" fmla="*/ 126124 h 1229710"/>
                <a:gd name="connsiteX20" fmla="*/ 4871545 w 10925504"/>
                <a:gd name="connsiteY20" fmla="*/ 110359 h 1229710"/>
                <a:gd name="connsiteX21" fmla="*/ 5029200 w 10925504"/>
                <a:gd name="connsiteY21" fmla="*/ 78828 h 1229710"/>
                <a:gd name="connsiteX22" fmla="*/ 5297214 w 10925504"/>
                <a:gd name="connsiteY22" fmla="*/ 47297 h 1229710"/>
                <a:gd name="connsiteX23" fmla="*/ 5817476 w 10925504"/>
                <a:gd name="connsiteY23" fmla="*/ 63062 h 1229710"/>
                <a:gd name="connsiteX24" fmla="*/ 6038193 w 10925504"/>
                <a:gd name="connsiteY24" fmla="*/ 78828 h 1229710"/>
                <a:gd name="connsiteX25" fmla="*/ 6921062 w 10925504"/>
                <a:gd name="connsiteY25" fmla="*/ 63062 h 1229710"/>
                <a:gd name="connsiteX26" fmla="*/ 7047187 w 10925504"/>
                <a:gd name="connsiteY26" fmla="*/ 31531 h 1229710"/>
                <a:gd name="connsiteX27" fmla="*/ 7204842 w 10925504"/>
                <a:gd name="connsiteY27" fmla="*/ 0 h 1229710"/>
                <a:gd name="connsiteX28" fmla="*/ 8008883 w 10925504"/>
                <a:gd name="connsiteY28" fmla="*/ 15766 h 1229710"/>
                <a:gd name="connsiteX29" fmla="*/ 8198069 w 10925504"/>
                <a:gd name="connsiteY29" fmla="*/ 31531 h 1229710"/>
                <a:gd name="connsiteX30" fmla="*/ 9112469 w 10925504"/>
                <a:gd name="connsiteY30" fmla="*/ 47297 h 1229710"/>
                <a:gd name="connsiteX31" fmla="*/ 9695793 w 10925504"/>
                <a:gd name="connsiteY31" fmla="*/ 63062 h 1229710"/>
                <a:gd name="connsiteX32" fmla="*/ 10893973 w 10925504"/>
                <a:gd name="connsiteY32" fmla="*/ 47297 h 1229710"/>
                <a:gd name="connsiteX33" fmla="*/ 10925504 w 10925504"/>
                <a:gd name="connsiteY33" fmla="*/ 94593 h 1229710"/>
                <a:gd name="connsiteX34" fmla="*/ 10893973 w 10925504"/>
                <a:gd name="connsiteY34" fmla="*/ 173421 h 1229710"/>
                <a:gd name="connsiteX35" fmla="*/ 10862442 w 10925504"/>
                <a:gd name="connsiteY35" fmla="*/ 283779 h 1229710"/>
                <a:gd name="connsiteX36" fmla="*/ 10830911 w 10925504"/>
                <a:gd name="connsiteY36" fmla="*/ 346841 h 1229710"/>
                <a:gd name="connsiteX37" fmla="*/ 10799380 w 10925504"/>
                <a:gd name="connsiteY37" fmla="*/ 488731 h 1229710"/>
                <a:gd name="connsiteX38" fmla="*/ 10783614 w 10925504"/>
                <a:gd name="connsiteY38" fmla="*/ 536028 h 1229710"/>
                <a:gd name="connsiteX39" fmla="*/ 10767849 w 10925504"/>
                <a:gd name="connsiteY39" fmla="*/ 756745 h 1229710"/>
                <a:gd name="connsiteX40" fmla="*/ 10752083 w 10925504"/>
                <a:gd name="connsiteY40" fmla="*/ 1150883 h 1229710"/>
                <a:gd name="connsiteX41" fmla="*/ 10704787 w 10925504"/>
                <a:gd name="connsiteY41" fmla="*/ 1135117 h 1229710"/>
                <a:gd name="connsiteX42" fmla="*/ 10578662 w 10925504"/>
                <a:gd name="connsiteY42" fmla="*/ 1103586 h 1229710"/>
                <a:gd name="connsiteX43" fmla="*/ 10389476 w 10925504"/>
                <a:gd name="connsiteY43" fmla="*/ 1072055 h 1229710"/>
                <a:gd name="connsiteX44" fmla="*/ 10121462 w 10925504"/>
                <a:gd name="connsiteY44" fmla="*/ 1056290 h 1229710"/>
                <a:gd name="connsiteX45" fmla="*/ 9869214 w 10925504"/>
                <a:gd name="connsiteY45" fmla="*/ 1024759 h 1229710"/>
                <a:gd name="connsiteX46" fmla="*/ 9774621 w 10925504"/>
                <a:gd name="connsiteY46" fmla="*/ 1008993 h 1229710"/>
                <a:gd name="connsiteX47" fmla="*/ 9680028 w 10925504"/>
                <a:gd name="connsiteY47" fmla="*/ 977462 h 1229710"/>
                <a:gd name="connsiteX48" fmla="*/ 9601200 w 10925504"/>
                <a:gd name="connsiteY48" fmla="*/ 961697 h 1229710"/>
                <a:gd name="connsiteX49" fmla="*/ 9538138 w 10925504"/>
                <a:gd name="connsiteY49" fmla="*/ 945931 h 1229710"/>
                <a:gd name="connsiteX50" fmla="*/ 9490842 w 10925504"/>
                <a:gd name="connsiteY50" fmla="*/ 914400 h 1229710"/>
                <a:gd name="connsiteX51" fmla="*/ 9333187 w 10925504"/>
                <a:gd name="connsiteY51" fmla="*/ 977462 h 1229710"/>
                <a:gd name="connsiteX52" fmla="*/ 9254359 w 10925504"/>
                <a:gd name="connsiteY52" fmla="*/ 993228 h 1229710"/>
                <a:gd name="connsiteX53" fmla="*/ 9112469 w 10925504"/>
                <a:gd name="connsiteY53" fmla="*/ 977462 h 1229710"/>
                <a:gd name="connsiteX54" fmla="*/ 9049407 w 10925504"/>
                <a:gd name="connsiteY54" fmla="*/ 961697 h 1229710"/>
                <a:gd name="connsiteX55" fmla="*/ 8970580 w 10925504"/>
                <a:gd name="connsiteY55" fmla="*/ 945931 h 1229710"/>
                <a:gd name="connsiteX56" fmla="*/ 8513380 w 10925504"/>
                <a:gd name="connsiteY56" fmla="*/ 961697 h 1229710"/>
                <a:gd name="connsiteX57" fmla="*/ 8292662 w 10925504"/>
                <a:gd name="connsiteY57" fmla="*/ 977462 h 1229710"/>
                <a:gd name="connsiteX58" fmla="*/ 8166538 w 10925504"/>
                <a:gd name="connsiteY58" fmla="*/ 993228 h 1229710"/>
                <a:gd name="connsiteX59" fmla="*/ 7583214 w 10925504"/>
                <a:gd name="connsiteY59" fmla="*/ 1008993 h 1229710"/>
                <a:gd name="connsiteX60" fmla="*/ 7299435 w 10925504"/>
                <a:gd name="connsiteY60" fmla="*/ 1040524 h 1229710"/>
                <a:gd name="connsiteX61" fmla="*/ 7252138 w 10925504"/>
                <a:gd name="connsiteY61" fmla="*/ 1056290 h 1229710"/>
                <a:gd name="connsiteX62" fmla="*/ 6842235 w 10925504"/>
                <a:gd name="connsiteY62" fmla="*/ 1024759 h 1229710"/>
                <a:gd name="connsiteX63" fmla="*/ 6763407 w 10925504"/>
                <a:gd name="connsiteY63" fmla="*/ 1008993 h 1229710"/>
                <a:gd name="connsiteX64" fmla="*/ 6684580 w 10925504"/>
                <a:gd name="connsiteY64" fmla="*/ 977462 h 1229710"/>
                <a:gd name="connsiteX65" fmla="*/ 6558455 w 10925504"/>
                <a:gd name="connsiteY65" fmla="*/ 945931 h 1229710"/>
                <a:gd name="connsiteX66" fmla="*/ 6463862 w 10925504"/>
                <a:gd name="connsiteY66" fmla="*/ 961697 h 1229710"/>
                <a:gd name="connsiteX67" fmla="*/ 6353504 w 10925504"/>
                <a:gd name="connsiteY67" fmla="*/ 1008993 h 1229710"/>
                <a:gd name="connsiteX68" fmla="*/ 6227380 w 10925504"/>
                <a:gd name="connsiteY68" fmla="*/ 1040524 h 1229710"/>
                <a:gd name="connsiteX69" fmla="*/ 6132787 w 10925504"/>
                <a:gd name="connsiteY69" fmla="*/ 1056290 h 1229710"/>
                <a:gd name="connsiteX70" fmla="*/ 5817476 w 10925504"/>
                <a:gd name="connsiteY70" fmla="*/ 1072055 h 1229710"/>
                <a:gd name="connsiteX71" fmla="*/ 3831021 w 10925504"/>
                <a:gd name="connsiteY71" fmla="*/ 1103586 h 1229710"/>
                <a:gd name="connsiteX72" fmla="*/ 3641835 w 10925504"/>
                <a:gd name="connsiteY72" fmla="*/ 1135117 h 1229710"/>
                <a:gd name="connsiteX73" fmla="*/ 3578773 w 10925504"/>
                <a:gd name="connsiteY73" fmla="*/ 1150883 h 1229710"/>
                <a:gd name="connsiteX74" fmla="*/ 3452649 w 10925504"/>
                <a:gd name="connsiteY74" fmla="*/ 1166648 h 1229710"/>
                <a:gd name="connsiteX75" fmla="*/ 3026980 w 10925504"/>
                <a:gd name="connsiteY75" fmla="*/ 1150883 h 1229710"/>
                <a:gd name="connsiteX76" fmla="*/ 2900855 w 10925504"/>
                <a:gd name="connsiteY76" fmla="*/ 1119352 h 1229710"/>
                <a:gd name="connsiteX77" fmla="*/ 2853559 w 10925504"/>
                <a:gd name="connsiteY77" fmla="*/ 1087821 h 1229710"/>
                <a:gd name="connsiteX78" fmla="*/ 2412124 w 10925504"/>
                <a:gd name="connsiteY78" fmla="*/ 1103586 h 1229710"/>
                <a:gd name="connsiteX79" fmla="*/ 2333297 w 10925504"/>
                <a:gd name="connsiteY79" fmla="*/ 1119352 h 1229710"/>
                <a:gd name="connsiteX80" fmla="*/ 2191407 w 10925504"/>
                <a:gd name="connsiteY80" fmla="*/ 1135117 h 1229710"/>
                <a:gd name="connsiteX81" fmla="*/ 1576552 w 10925504"/>
                <a:gd name="connsiteY81" fmla="*/ 1150883 h 1229710"/>
                <a:gd name="connsiteX82" fmla="*/ 1434662 w 10925504"/>
                <a:gd name="connsiteY82" fmla="*/ 1198179 h 1229710"/>
                <a:gd name="connsiteX83" fmla="*/ 1308538 w 10925504"/>
                <a:gd name="connsiteY83" fmla="*/ 1229710 h 1229710"/>
                <a:gd name="connsiteX84" fmla="*/ 1072055 w 10925504"/>
                <a:gd name="connsiteY84" fmla="*/ 1213945 h 1229710"/>
                <a:gd name="connsiteX85" fmla="*/ 867104 w 10925504"/>
                <a:gd name="connsiteY85" fmla="*/ 1150883 h 1229710"/>
                <a:gd name="connsiteX86" fmla="*/ 630621 w 10925504"/>
                <a:gd name="connsiteY86" fmla="*/ 1119352 h 1229710"/>
                <a:gd name="connsiteX87" fmla="*/ 252249 w 10925504"/>
                <a:gd name="connsiteY87" fmla="*/ 1135117 h 1229710"/>
                <a:gd name="connsiteX88" fmla="*/ 126124 w 10925504"/>
                <a:gd name="connsiteY88" fmla="*/ 1166648 h 1229710"/>
                <a:gd name="connsiteX89" fmla="*/ 63062 w 10925504"/>
                <a:gd name="connsiteY89" fmla="*/ 1198179 h 1229710"/>
                <a:gd name="connsiteX90" fmla="*/ 15766 w 10925504"/>
                <a:gd name="connsiteY90" fmla="*/ 1213945 h 1229710"/>
                <a:gd name="connsiteX91" fmla="*/ 0 w 10925504"/>
                <a:gd name="connsiteY91" fmla="*/ 1166648 h 1229710"/>
                <a:gd name="connsiteX92" fmla="*/ 15766 w 10925504"/>
                <a:gd name="connsiteY92" fmla="*/ 914400 h 1229710"/>
                <a:gd name="connsiteX93" fmla="*/ 47297 w 10925504"/>
                <a:gd name="connsiteY93" fmla="*/ 788276 h 1229710"/>
                <a:gd name="connsiteX94" fmla="*/ 63062 w 10925504"/>
                <a:gd name="connsiteY94" fmla="*/ 725214 h 1229710"/>
                <a:gd name="connsiteX95" fmla="*/ 78828 w 10925504"/>
                <a:gd name="connsiteY95" fmla="*/ 677917 h 1229710"/>
                <a:gd name="connsiteX96" fmla="*/ 110359 w 10925504"/>
                <a:gd name="connsiteY96" fmla="*/ 504497 h 1229710"/>
                <a:gd name="connsiteX97" fmla="*/ 126124 w 10925504"/>
                <a:gd name="connsiteY97" fmla="*/ 315310 h 1229710"/>
                <a:gd name="connsiteX98" fmla="*/ 677918 w 10925504"/>
                <a:gd name="connsiteY98" fmla="*/ 268014 h 1229710"/>
                <a:gd name="connsiteX99" fmla="*/ 614855 w 10925504"/>
                <a:gd name="connsiteY99" fmla="*/ 252248 h 12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0925504" h="1229710">
                  <a:moveTo>
                    <a:pt x="614855" y="252248"/>
                  </a:moveTo>
                  <a:lnTo>
                    <a:pt x="614855" y="252248"/>
                  </a:lnTo>
                  <a:lnTo>
                    <a:pt x="804042" y="283779"/>
                  </a:lnTo>
                  <a:cubicBezTo>
                    <a:pt x="830430" y="288436"/>
                    <a:pt x="856505" y="294752"/>
                    <a:pt x="882869" y="299545"/>
                  </a:cubicBezTo>
                  <a:cubicBezTo>
                    <a:pt x="914319" y="305263"/>
                    <a:pt x="945931" y="310055"/>
                    <a:pt x="977462" y="315310"/>
                  </a:cubicBezTo>
                  <a:cubicBezTo>
                    <a:pt x="1093076" y="310055"/>
                    <a:pt x="1208939" y="308774"/>
                    <a:pt x="1324304" y="299545"/>
                  </a:cubicBezTo>
                  <a:cubicBezTo>
                    <a:pt x="1371476" y="295771"/>
                    <a:pt x="1378410" y="272491"/>
                    <a:pt x="1418897" y="252248"/>
                  </a:cubicBezTo>
                  <a:cubicBezTo>
                    <a:pt x="1433761" y="244816"/>
                    <a:pt x="1450428" y="241738"/>
                    <a:pt x="1466193" y="236483"/>
                  </a:cubicBezTo>
                  <a:cubicBezTo>
                    <a:pt x="1597572" y="241738"/>
                    <a:pt x="1730330" y="232551"/>
                    <a:pt x="1860331" y="252248"/>
                  </a:cubicBezTo>
                  <a:cubicBezTo>
                    <a:pt x="1906804" y="259289"/>
                    <a:pt x="1986455" y="315310"/>
                    <a:pt x="1986455" y="315310"/>
                  </a:cubicBezTo>
                  <a:cubicBezTo>
                    <a:pt x="2065283" y="310055"/>
                    <a:pt x="2144902" y="311866"/>
                    <a:pt x="2222938" y="299545"/>
                  </a:cubicBezTo>
                  <a:cubicBezTo>
                    <a:pt x="2246152" y="295880"/>
                    <a:pt x="2263995" y="276266"/>
                    <a:pt x="2286000" y="268014"/>
                  </a:cubicBezTo>
                  <a:cubicBezTo>
                    <a:pt x="2306288" y="260406"/>
                    <a:pt x="2328228" y="258201"/>
                    <a:pt x="2349062" y="252248"/>
                  </a:cubicBezTo>
                  <a:cubicBezTo>
                    <a:pt x="2365041" y="247683"/>
                    <a:pt x="2380237" y="240514"/>
                    <a:pt x="2396359" y="236483"/>
                  </a:cubicBezTo>
                  <a:lnTo>
                    <a:pt x="2522483" y="204952"/>
                  </a:lnTo>
                  <a:cubicBezTo>
                    <a:pt x="3142225" y="231896"/>
                    <a:pt x="2965750" y="231403"/>
                    <a:pt x="3878318" y="204952"/>
                  </a:cubicBezTo>
                  <a:cubicBezTo>
                    <a:pt x="3910271" y="204026"/>
                    <a:pt x="3941266" y="193707"/>
                    <a:pt x="3972911" y="189186"/>
                  </a:cubicBezTo>
                  <a:cubicBezTo>
                    <a:pt x="4014854" y="183194"/>
                    <a:pt x="4056994" y="178676"/>
                    <a:pt x="4099035" y="173421"/>
                  </a:cubicBezTo>
                  <a:cubicBezTo>
                    <a:pt x="4269336" y="116652"/>
                    <a:pt x="4105041" y="166576"/>
                    <a:pt x="4524704" y="141890"/>
                  </a:cubicBezTo>
                  <a:cubicBezTo>
                    <a:pt x="4577427" y="138789"/>
                    <a:pt x="4629762" y="130906"/>
                    <a:pt x="4682359" y="126124"/>
                  </a:cubicBezTo>
                  <a:lnTo>
                    <a:pt x="4871545" y="110359"/>
                  </a:lnTo>
                  <a:cubicBezTo>
                    <a:pt x="4924097" y="99849"/>
                    <a:pt x="4975874" y="84161"/>
                    <a:pt x="5029200" y="78828"/>
                  </a:cubicBezTo>
                  <a:cubicBezTo>
                    <a:pt x="5223830" y="59364"/>
                    <a:pt x="5134572" y="70531"/>
                    <a:pt x="5297214" y="47297"/>
                  </a:cubicBezTo>
                  <a:lnTo>
                    <a:pt x="5817476" y="63062"/>
                  </a:lnTo>
                  <a:cubicBezTo>
                    <a:pt x="5891169" y="66198"/>
                    <a:pt x="5964433" y="78828"/>
                    <a:pt x="6038193" y="78828"/>
                  </a:cubicBezTo>
                  <a:cubicBezTo>
                    <a:pt x="6332530" y="78828"/>
                    <a:pt x="6626772" y="68317"/>
                    <a:pt x="6921062" y="63062"/>
                  </a:cubicBezTo>
                  <a:cubicBezTo>
                    <a:pt x="6963104" y="52552"/>
                    <a:pt x="7004693" y="40030"/>
                    <a:pt x="7047187" y="31531"/>
                  </a:cubicBezTo>
                  <a:lnTo>
                    <a:pt x="7204842" y="0"/>
                  </a:lnTo>
                  <a:lnTo>
                    <a:pt x="8008883" y="15766"/>
                  </a:lnTo>
                  <a:cubicBezTo>
                    <a:pt x="8072132" y="17774"/>
                    <a:pt x="8134814" y="29724"/>
                    <a:pt x="8198069" y="31531"/>
                  </a:cubicBezTo>
                  <a:cubicBezTo>
                    <a:pt x="8502790" y="40237"/>
                    <a:pt x="8807691" y="40881"/>
                    <a:pt x="9112469" y="47297"/>
                  </a:cubicBezTo>
                  <a:lnTo>
                    <a:pt x="9695793" y="63062"/>
                  </a:lnTo>
                  <a:cubicBezTo>
                    <a:pt x="10095186" y="57807"/>
                    <a:pt x="10494676" y="37059"/>
                    <a:pt x="10893973" y="47297"/>
                  </a:cubicBezTo>
                  <a:cubicBezTo>
                    <a:pt x="10912914" y="47783"/>
                    <a:pt x="10925504" y="75645"/>
                    <a:pt x="10925504" y="94593"/>
                  </a:cubicBezTo>
                  <a:cubicBezTo>
                    <a:pt x="10925504" y="122893"/>
                    <a:pt x="10902922" y="146573"/>
                    <a:pt x="10893973" y="173421"/>
                  </a:cubicBezTo>
                  <a:cubicBezTo>
                    <a:pt x="10873976" y="233412"/>
                    <a:pt x="10885213" y="230647"/>
                    <a:pt x="10862442" y="283779"/>
                  </a:cubicBezTo>
                  <a:cubicBezTo>
                    <a:pt x="10853184" y="305381"/>
                    <a:pt x="10841421" y="325820"/>
                    <a:pt x="10830911" y="346841"/>
                  </a:cubicBezTo>
                  <a:cubicBezTo>
                    <a:pt x="10820076" y="401013"/>
                    <a:pt x="10814220" y="436790"/>
                    <a:pt x="10799380" y="488731"/>
                  </a:cubicBezTo>
                  <a:cubicBezTo>
                    <a:pt x="10794815" y="504710"/>
                    <a:pt x="10788869" y="520262"/>
                    <a:pt x="10783614" y="536028"/>
                  </a:cubicBezTo>
                  <a:cubicBezTo>
                    <a:pt x="10778359" y="609600"/>
                    <a:pt x="10771627" y="683082"/>
                    <a:pt x="10767849" y="756745"/>
                  </a:cubicBezTo>
                  <a:cubicBezTo>
                    <a:pt x="10761115" y="888057"/>
                    <a:pt x="10773699" y="1021188"/>
                    <a:pt x="10752083" y="1150883"/>
                  </a:cubicBezTo>
                  <a:cubicBezTo>
                    <a:pt x="10749351" y="1167275"/>
                    <a:pt x="10720820" y="1139490"/>
                    <a:pt x="10704787" y="1135117"/>
                  </a:cubicBezTo>
                  <a:cubicBezTo>
                    <a:pt x="10662978" y="1123715"/>
                    <a:pt x="10621156" y="1112085"/>
                    <a:pt x="10578662" y="1103586"/>
                  </a:cubicBezTo>
                  <a:cubicBezTo>
                    <a:pt x="10513764" y="1090607"/>
                    <a:pt x="10456514" y="1077642"/>
                    <a:pt x="10389476" y="1072055"/>
                  </a:cubicBezTo>
                  <a:cubicBezTo>
                    <a:pt x="10300293" y="1064623"/>
                    <a:pt x="10210691" y="1063154"/>
                    <a:pt x="10121462" y="1056290"/>
                  </a:cubicBezTo>
                  <a:cubicBezTo>
                    <a:pt x="10050947" y="1050866"/>
                    <a:pt x="9942108" y="1035974"/>
                    <a:pt x="9869214" y="1024759"/>
                  </a:cubicBezTo>
                  <a:cubicBezTo>
                    <a:pt x="9837620" y="1019898"/>
                    <a:pt x="9805633" y="1016746"/>
                    <a:pt x="9774621" y="1008993"/>
                  </a:cubicBezTo>
                  <a:cubicBezTo>
                    <a:pt x="9742377" y="1000932"/>
                    <a:pt x="9712093" y="986207"/>
                    <a:pt x="9680028" y="977462"/>
                  </a:cubicBezTo>
                  <a:cubicBezTo>
                    <a:pt x="9654176" y="970412"/>
                    <a:pt x="9627358" y="967510"/>
                    <a:pt x="9601200" y="961697"/>
                  </a:cubicBezTo>
                  <a:cubicBezTo>
                    <a:pt x="9580048" y="956997"/>
                    <a:pt x="9559159" y="951186"/>
                    <a:pt x="9538138" y="945931"/>
                  </a:cubicBezTo>
                  <a:cubicBezTo>
                    <a:pt x="9522373" y="935421"/>
                    <a:pt x="9509790" y="914400"/>
                    <a:pt x="9490842" y="914400"/>
                  </a:cubicBezTo>
                  <a:cubicBezTo>
                    <a:pt x="9425230" y="914400"/>
                    <a:pt x="9389718" y="958618"/>
                    <a:pt x="9333187" y="977462"/>
                  </a:cubicBezTo>
                  <a:cubicBezTo>
                    <a:pt x="9307766" y="985936"/>
                    <a:pt x="9280635" y="987973"/>
                    <a:pt x="9254359" y="993228"/>
                  </a:cubicBezTo>
                  <a:cubicBezTo>
                    <a:pt x="9207062" y="987973"/>
                    <a:pt x="9159503" y="984698"/>
                    <a:pt x="9112469" y="977462"/>
                  </a:cubicBezTo>
                  <a:cubicBezTo>
                    <a:pt x="9091053" y="974167"/>
                    <a:pt x="9070559" y="966397"/>
                    <a:pt x="9049407" y="961697"/>
                  </a:cubicBezTo>
                  <a:cubicBezTo>
                    <a:pt x="9023249" y="955884"/>
                    <a:pt x="8996856" y="951186"/>
                    <a:pt x="8970580" y="945931"/>
                  </a:cubicBezTo>
                  <a:lnTo>
                    <a:pt x="8513380" y="961697"/>
                  </a:lnTo>
                  <a:cubicBezTo>
                    <a:pt x="8439700" y="965124"/>
                    <a:pt x="8366119" y="970784"/>
                    <a:pt x="8292662" y="977462"/>
                  </a:cubicBezTo>
                  <a:cubicBezTo>
                    <a:pt x="8250467" y="981298"/>
                    <a:pt x="8208865" y="991347"/>
                    <a:pt x="8166538" y="993228"/>
                  </a:cubicBezTo>
                  <a:cubicBezTo>
                    <a:pt x="7972217" y="1001864"/>
                    <a:pt x="7777655" y="1003738"/>
                    <a:pt x="7583214" y="1008993"/>
                  </a:cubicBezTo>
                  <a:cubicBezTo>
                    <a:pt x="7510113" y="1015639"/>
                    <a:pt x="7379341" y="1024543"/>
                    <a:pt x="7299435" y="1040524"/>
                  </a:cubicBezTo>
                  <a:cubicBezTo>
                    <a:pt x="7283139" y="1043783"/>
                    <a:pt x="7267904" y="1051035"/>
                    <a:pt x="7252138" y="1056290"/>
                  </a:cubicBezTo>
                  <a:cubicBezTo>
                    <a:pt x="6736517" y="1032852"/>
                    <a:pt x="7045121" y="1069845"/>
                    <a:pt x="6842235" y="1024759"/>
                  </a:cubicBezTo>
                  <a:cubicBezTo>
                    <a:pt x="6816077" y="1018946"/>
                    <a:pt x="6789073" y="1016693"/>
                    <a:pt x="6763407" y="1008993"/>
                  </a:cubicBezTo>
                  <a:cubicBezTo>
                    <a:pt x="6736301" y="1000861"/>
                    <a:pt x="6711628" y="985785"/>
                    <a:pt x="6684580" y="977462"/>
                  </a:cubicBezTo>
                  <a:cubicBezTo>
                    <a:pt x="6643161" y="964718"/>
                    <a:pt x="6558455" y="945931"/>
                    <a:pt x="6558455" y="945931"/>
                  </a:cubicBezTo>
                  <a:cubicBezTo>
                    <a:pt x="6526924" y="951186"/>
                    <a:pt x="6495067" y="954763"/>
                    <a:pt x="6463862" y="961697"/>
                  </a:cubicBezTo>
                  <a:cubicBezTo>
                    <a:pt x="6412667" y="973074"/>
                    <a:pt x="6405412" y="986747"/>
                    <a:pt x="6353504" y="1008993"/>
                  </a:cubicBezTo>
                  <a:cubicBezTo>
                    <a:pt x="6313197" y="1026268"/>
                    <a:pt x="6270243" y="1032731"/>
                    <a:pt x="6227380" y="1040524"/>
                  </a:cubicBezTo>
                  <a:cubicBezTo>
                    <a:pt x="6195930" y="1046242"/>
                    <a:pt x="6164659" y="1053838"/>
                    <a:pt x="6132787" y="1056290"/>
                  </a:cubicBezTo>
                  <a:cubicBezTo>
                    <a:pt x="6027862" y="1064361"/>
                    <a:pt x="5922558" y="1066375"/>
                    <a:pt x="5817476" y="1072055"/>
                  </a:cubicBezTo>
                  <a:cubicBezTo>
                    <a:pt x="4888323" y="1122279"/>
                    <a:pt x="6210489" y="1081757"/>
                    <a:pt x="3831021" y="1103586"/>
                  </a:cubicBezTo>
                  <a:cubicBezTo>
                    <a:pt x="3689107" y="1139066"/>
                    <a:pt x="3863272" y="1098211"/>
                    <a:pt x="3641835" y="1135117"/>
                  </a:cubicBezTo>
                  <a:cubicBezTo>
                    <a:pt x="3620462" y="1138679"/>
                    <a:pt x="3600146" y="1147321"/>
                    <a:pt x="3578773" y="1150883"/>
                  </a:cubicBezTo>
                  <a:cubicBezTo>
                    <a:pt x="3536981" y="1157848"/>
                    <a:pt x="3494690" y="1161393"/>
                    <a:pt x="3452649" y="1166648"/>
                  </a:cubicBezTo>
                  <a:cubicBezTo>
                    <a:pt x="3310759" y="1161393"/>
                    <a:pt x="3168448" y="1163009"/>
                    <a:pt x="3026980" y="1150883"/>
                  </a:cubicBezTo>
                  <a:cubicBezTo>
                    <a:pt x="2983803" y="1147182"/>
                    <a:pt x="2900855" y="1119352"/>
                    <a:pt x="2900855" y="1119352"/>
                  </a:cubicBezTo>
                  <a:cubicBezTo>
                    <a:pt x="2885090" y="1108842"/>
                    <a:pt x="2872497" y="1088432"/>
                    <a:pt x="2853559" y="1087821"/>
                  </a:cubicBezTo>
                  <a:cubicBezTo>
                    <a:pt x="2706397" y="1083074"/>
                    <a:pt x="2559093" y="1094679"/>
                    <a:pt x="2412124" y="1103586"/>
                  </a:cubicBezTo>
                  <a:cubicBezTo>
                    <a:pt x="2385377" y="1105207"/>
                    <a:pt x="2359824" y="1115562"/>
                    <a:pt x="2333297" y="1119352"/>
                  </a:cubicBezTo>
                  <a:cubicBezTo>
                    <a:pt x="2286188" y="1126082"/>
                    <a:pt x="2238953" y="1133136"/>
                    <a:pt x="2191407" y="1135117"/>
                  </a:cubicBezTo>
                  <a:cubicBezTo>
                    <a:pt x="1986566" y="1143652"/>
                    <a:pt x="1781504" y="1145628"/>
                    <a:pt x="1576552" y="1150883"/>
                  </a:cubicBezTo>
                  <a:cubicBezTo>
                    <a:pt x="1350649" y="1196062"/>
                    <a:pt x="1630472" y="1132909"/>
                    <a:pt x="1434662" y="1198179"/>
                  </a:cubicBezTo>
                  <a:cubicBezTo>
                    <a:pt x="1393551" y="1211883"/>
                    <a:pt x="1308538" y="1229710"/>
                    <a:pt x="1308538" y="1229710"/>
                  </a:cubicBezTo>
                  <a:cubicBezTo>
                    <a:pt x="1229710" y="1224455"/>
                    <a:pt x="1150394" y="1224163"/>
                    <a:pt x="1072055" y="1213945"/>
                  </a:cubicBezTo>
                  <a:cubicBezTo>
                    <a:pt x="884455" y="1189476"/>
                    <a:pt x="1008384" y="1189415"/>
                    <a:pt x="867104" y="1150883"/>
                  </a:cubicBezTo>
                  <a:cubicBezTo>
                    <a:pt x="818446" y="1137613"/>
                    <a:pt x="666018" y="1123285"/>
                    <a:pt x="630621" y="1119352"/>
                  </a:cubicBezTo>
                  <a:cubicBezTo>
                    <a:pt x="504497" y="1124607"/>
                    <a:pt x="377931" y="1123334"/>
                    <a:pt x="252249" y="1135117"/>
                  </a:cubicBezTo>
                  <a:cubicBezTo>
                    <a:pt x="209103" y="1139162"/>
                    <a:pt x="126124" y="1166648"/>
                    <a:pt x="126124" y="1166648"/>
                  </a:cubicBezTo>
                  <a:cubicBezTo>
                    <a:pt x="105103" y="1177158"/>
                    <a:pt x="84664" y="1188921"/>
                    <a:pt x="63062" y="1198179"/>
                  </a:cubicBezTo>
                  <a:cubicBezTo>
                    <a:pt x="47788" y="1204725"/>
                    <a:pt x="30630" y="1221377"/>
                    <a:pt x="15766" y="1213945"/>
                  </a:cubicBezTo>
                  <a:cubicBezTo>
                    <a:pt x="902" y="1206513"/>
                    <a:pt x="5255" y="1182414"/>
                    <a:pt x="0" y="1166648"/>
                  </a:cubicBezTo>
                  <a:cubicBezTo>
                    <a:pt x="5255" y="1082565"/>
                    <a:pt x="5316" y="997996"/>
                    <a:pt x="15766" y="914400"/>
                  </a:cubicBezTo>
                  <a:cubicBezTo>
                    <a:pt x="21141" y="871399"/>
                    <a:pt x="36787" y="830317"/>
                    <a:pt x="47297" y="788276"/>
                  </a:cubicBezTo>
                  <a:cubicBezTo>
                    <a:pt x="52552" y="767255"/>
                    <a:pt x="56210" y="745770"/>
                    <a:pt x="63062" y="725214"/>
                  </a:cubicBezTo>
                  <a:cubicBezTo>
                    <a:pt x="68317" y="709448"/>
                    <a:pt x="74797" y="694039"/>
                    <a:pt x="78828" y="677917"/>
                  </a:cubicBezTo>
                  <a:cubicBezTo>
                    <a:pt x="89842" y="633859"/>
                    <a:pt x="103333" y="546651"/>
                    <a:pt x="110359" y="504497"/>
                  </a:cubicBezTo>
                  <a:cubicBezTo>
                    <a:pt x="115614" y="441435"/>
                    <a:pt x="67146" y="338246"/>
                    <a:pt x="126124" y="315310"/>
                  </a:cubicBezTo>
                  <a:cubicBezTo>
                    <a:pt x="683164" y="98683"/>
                    <a:pt x="677918" y="473282"/>
                    <a:pt x="677918" y="268014"/>
                  </a:cubicBezTo>
                  <a:lnTo>
                    <a:pt x="614855" y="252248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3"/>
            <p:cNvGrpSpPr/>
            <p:nvPr/>
          </p:nvGrpSpPr>
          <p:grpSpPr>
            <a:xfrm>
              <a:off x="-6324598" y="-6089261"/>
              <a:ext cx="3124200" cy="2895600"/>
              <a:chOff x="-1981200" y="6738"/>
              <a:chExt cx="3124200" cy="2895600"/>
            </a:xfrm>
          </p:grpSpPr>
          <p:sp>
            <p:nvSpPr>
              <p:cNvPr id="6" name="Rectangle 5"/>
              <p:cNvSpPr/>
              <p:nvPr/>
            </p:nvSpPr>
            <p:spPr>
              <a:xfrm rot="21386676">
                <a:off x="-533400" y="6738"/>
                <a:ext cx="304800" cy="28194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Pentagon 6"/>
              <p:cNvSpPr/>
              <p:nvPr/>
            </p:nvSpPr>
            <p:spPr>
              <a:xfrm>
                <a:off x="-1828800" y="159138"/>
                <a:ext cx="2819400" cy="1066800"/>
              </a:xfrm>
              <a:prstGeom prst="homePlate">
                <a:avLst>
                  <a:gd name="adj" fmla="val 0"/>
                </a:avLst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Pentagon 9"/>
              <p:cNvSpPr/>
              <p:nvPr/>
            </p:nvSpPr>
            <p:spPr>
              <a:xfrm>
                <a:off x="-1905001" y="311538"/>
                <a:ext cx="3048001" cy="914400"/>
              </a:xfrm>
              <a:prstGeom prst="homePlate">
                <a:avLst>
                  <a:gd name="adj" fmla="val 0"/>
                </a:avLst>
              </a:prstGeom>
              <a:solidFill>
                <a:schemeClr val="bg2">
                  <a:lumMod val="10000"/>
                  <a:alpha val="2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Pentagon 10"/>
              <p:cNvSpPr/>
              <p:nvPr/>
            </p:nvSpPr>
            <p:spPr>
              <a:xfrm rot="168510">
                <a:off x="-1808126" y="152878"/>
                <a:ext cx="2877242" cy="914400"/>
              </a:xfrm>
              <a:prstGeom prst="homePlate">
                <a:avLst>
                  <a:gd name="adj" fmla="val 0"/>
                </a:avLst>
              </a:prstGeom>
              <a:solidFill>
                <a:schemeClr val="bg2">
                  <a:lumMod val="10000"/>
                  <a:alpha val="2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-533400" y="82938"/>
                <a:ext cx="304800" cy="2819400"/>
              </a:xfrm>
              <a:prstGeom prst="rect">
                <a:avLst/>
              </a:prstGeom>
              <a:solidFill>
                <a:schemeClr val="bg2">
                  <a:lumMod val="10000"/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-1981200" y="235336"/>
                <a:ext cx="3048000" cy="1083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God’s Covenant</a:t>
                </a:r>
              </a:p>
              <a:p>
                <a:pPr algn="ctr"/>
                <a:r>
                  <a:rPr lang="en-US" sz="900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At Sinai</a:t>
                </a:r>
                <a:endParaRPr lang="en-US" sz="9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  <p:sp>
          <p:nvSpPr>
            <p:cNvPr id="13" name="Freeform 12"/>
            <p:cNvSpPr/>
            <p:nvPr/>
          </p:nvSpPr>
          <p:spPr>
            <a:xfrm rot="1553382">
              <a:off x="-2341304" y="1945558"/>
              <a:ext cx="23155300" cy="1229710"/>
            </a:xfrm>
            <a:custGeom>
              <a:avLst/>
              <a:gdLst>
                <a:gd name="connsiteX0" fmla="*/ 614855 w 10925504"/>
                <a:gd name="connsiteY0" fmla="*/ 252248 h 1229710"/>
                <a:gd name="connsiteX1" fmla="*/ 614855 w 10925504"/>
                <a:gd name="connsiteY1" fmla="*/ 252248 h 1229710"/>
                <a:gd name="connsiteX2" fmla="*/ 804042 w 10925504"/>
                <a:gd name="connsiteY2" fmla="*/ 283779 h 1229710"/>
                <a:gd name="connsiteX3" fmla="*/ 882869 w 10925504"/>
                <a:gd name="connsiteY3" fmla="*/ 299545 h 1229710"/>
                <a:gd name="connsiteX4" fmla="*/ 977462 w 10925504"/>
                <a:gd name="connsiteY4" fmla="*/ 315310 h 1229710"/>
                <a:gd name="connsiteX5" fmla="*/ 1324304 w 10925504"/>
                <a:gd name="connsiteY5" fmla="*/ 299545 h 1229710"/>
                <a:gd name="connsiteX6" fmla="*/ 1418897 w 10925504"/>
                <a:gd name="connsiteY6" fmla="*/ 252248 h 1229710"/>
                <a:gd name="connsiteX7" fmla="*/ 1466193 w 10925504"/>
                <a:gd name="connsiteY7" fmla="*/ 236483 h 1229710"/>
                <a:gd name="connsiteX8" fmla="*/ 1860331 w 10925504"/>
                <a:gd name="connsiteY8" fmla="*/ 252248 h 1229710"/>
                <a:gd name="connsiteX9" fmla="*/ 1986455 w 10925504"/>
                <a:gd name="connsiteY9" fmla="*/ 315310 h 1229710"/>
                <a:gd name="connsiteX10" fmla="*/ 2222938 w 10925504"/>
                <a:gd name="connsiteY10" fmla="*/ 299545 h 1229710"/>
                <a:gd name="connsiteX11" fmla="*/ 2286000 w 10925504"/>
                <a:gd name="connsiteY11" fmla="*/ 268014 h 1229710"/>
                <a:gd name="connsiteX12" fmla="*/ 2349062 w 10925504"/>
                <a:gd name="connsiteY12" fmla="*/ 252248 h 1229710"/>
                <a:gd name="connsiteX13" fmla="*/ 2396359 w 10925504"/>
                <a:gd name="connsiteY13" fmla="*/ 236483 h 1229710"/>
                <a:gd name="connsiteX14" fmla="*/ 2522483 w 10925504"/>
                <a:gd name="connsiteY14" fmla="*/ 204952 h 1229710"/>
                <a:gd name="connsiteX15" fmla="*/ 3878318 w 10925504"/>
                <a:gd name="connsiteY15" fmla="*/ 204952 h 1229710"/>
                <a:gd name="connsiteX16" fmla="*/ 3972911 w 10925504"/>
                <a:gd name="connsiteY16" fmla="*/ 189186 h 1229710"/>
                <a:gd name="connsiteX17" fmla="*/ 4099035 w 10925504"/>
                <a:gd name="connsiteY17" fmla="*/ 173421 h 1229710"/>
                <a:gd name="connsiteX18" fmla="*/ 4524704 w 10925504"/>
                <a:gd name="connsiteY18" fmla="*/ 141890 h 1229710"/>
                <a:gd name="connsiteX19" fmla="*/ 4682359 w 10925504"/>
                <a:gd name="connsiteY19" fmla="*/ 126124 h 1229710"/>
                <a:gd name="connsiteX20" fmla="*/ 4871545 w 10925504"/>
                <a:gd name="connsiteY20" fmla="*/ 110359 h 1229710"/>
                <a:gd name="connsiteX21" fmla="*/ 5029200 w 10925504"/>
                <a:gd name="connsiteY21" fmla="*/ 78828 h 1229710"/>
                <a:gd name="connsiteX22" fmla="*/ 5297214 w 10925504"/>
                <a:gd name="connsiteY22" fmla="*/ 47297 h 1229710"/>
                <a:gd name="connsiteX23" fmla="*/ 5817476 w 10925504"/>
                <a:gd name="connsiteY23" fmla="*/ 63062 h 1229710"/>
                <a:gd name="connsiteX24" fmla="*/ 6038193 w 10925504"/>
                <a:gd name="connsiteY24" fmla="*/ 78828 h 1229710"/>
                <a:gd name="connsiteX25" fmla="*/ 6921062 w 10925504"/>
                <a:gd name="connsiteY25" fmla="*/ 63062 h 1229710"/>
                <a:gd name="connsiteX26" fmla="*/ 7047187 w 10925504"/>
                <a:gd name="connsiteY26" fmla="*/ 31531 h 1229710"/>
                <a:gd name="connsiteX27" fmla="*/ 7204842 w 10925504"/>
                <a:gd name="connsiteY27" fmla="*/ 0 h 1229710"/>
                <a:gd name="connsiteX28" fmla="*/ 8008883 w 10925504"/>
                <a:gd name="connsiteY28" fmla="*/ 15766 h 1229710"/>
                <a:gd name="connsiteX29" fmla="*/ 8198069 w 10925504"/>
                <a:gd name="connsiteY29" fmla="*/ 31531 h 1229710"/>
                <a:gd name="connsiteX30" fmla="*/ 9112469 w 10925504"/>
                <a:gd name="connsiteY30" fmla="*/ 47297 h 1229710"/>
                <a:gd name="connsiteX31" fmla="*/ 9695793 w 10925504"/>
                <a:gd name="connsiteY31" fmla="*/ 63062 h 1229710"/>
                <a:gd name="connsiteX32" fmla="*/ 10893973 w 10925504"/>
                <a:gd name="connsiteY32" fmla="*/ 47297 h 1229710"/>
                <a:gd name="connsiteX33" fmla="*/ 10925504 w 10925504"/>
                <a:gd name="connsiteY33" fmla="*/ 94593 h 1229710"/>
                <a:gd name="connsiteX34" fmla="*/ 10893973 w 10925504"/>
                <a:gd name="connsiteY34" fmla="*/ 173421 h 1229710"/>
                <a:gd name="connsiteX35" fmla="*/ 10862442 w 10925504"/>
                <a:gd name="connsiteY35" fmla="*/ 283779 h 1229710"/>
                <a:gd name="connsiteX36" fmla="*/ 10830911 w 10925504"/>
                <a:gd name="connsiteY36" fmla="*/ 346841 h 1229710"/>
                <a:gd name="connsiteX37" fmla="*/ 10799380 w 10925504"/>
                <a:gd name="connsiteY37" fmla="*/ 488731 h 1229710"/>
                <a:gd name="connsiteX38" fmla="*/ 10783614 w 10925504"/>
                <a:gd name="connsiteY38" fmla="*/ 536028 h 1229710"/>
                <a:gd name="connsiteX39" fmla="*/ 10767849 w 10925504"/>
                <a:gd name="connsiteY39" fmla="*/ 756745 h 1229710"/>
                <a:gd name="connsiteX40" fmla="*/ 10752083 w 10925504"/>
                <a:gd name="connsiteY40" fmla="*/ 1150883 h 1229710"/>
                <a:gd name="connsiteX41" fmla="*/ 10704787 w 10925504"/>
                <a:gd name="connsiteY41" fmla="*/ 1135117 h 1229710"/>
                <a:gd name="connsiteX42" fmla="*/ 10578662 w 10925504"/>
                <a:gd name="connsiteY42" fmla="*/ 1103586 h 1229710"/>
                <a:gd name="connsiteX43" fmla="*/ 10389476 w 10925504"/>
                <a:gd name="connsiteY43" fmla="*/ 1072055 h 1229710"/>
                <a:gd name="connsiteX44" fmla="*/ 10121462 w 10925504"/>
                <a:gd name="connsiteY44" fmla="*/ 1056290 h 1229710"/>
                <a:gd name="connsiteX45" fmla="*/ 9869214 w 10925504"/>
                <a:gd name="connsiteY45" fmla="*/ 1024759 h 1229710"/>
                <a:gd name="connsiteX46" fmla="*/ 9774621 w 10925504"/>
                <a:gd name="connsiteY46" fmla="*/ 1008993 h 1229710"/>
                <a:gd name="connsiteX47" fmla="*/ 9680028 w 10925504"/>
                <a:gd name="connsiteY47" fmla="*/ 977462 h 1229710"/>
                <a:gd name="connsiteX48" fmla="*/ 9601200 w 10925504"/>
                <a:gd name="connsiteY48" fmla="*/ 961697 h 1229710"/>
                <a:gd name="connsiteX49" fmla="*/ 9538138 w 10925504"/>
                <a:gd name="connsiteY49" fmla="*/ 945931 h 1229710"/>
                <a:gd name="connsiteX50" fmla="*/ 9490842 w 10925504"/>
                <a:gd name="connsiteY50" fmla="*/ 914400 h 1229710"/>
                <a:gd name="connsiteX51" fmla="*/ 9333187 w 10925504"/>
                <a:gd name="connsiteY51" fmla="*/ 977462 h 1229710"/>
                <a:gd name="connsiteX52" fmla="*/ 9254359 w 10925504"/>
                <a:gd name="connsiteY52" fmla="*/ 993228 h 1229710"/>
                <a:gd name="connsiteX53" fmla="*/ 9112469 w 10925504"/>
                <a:gd name="connsiteY53" fmla="*/ 977462 h 1229710"/>
                <a:gd name="connsiteX54" fmla="*/ 9049407 w 10925504"/>
                <a:gd name="connsiteY54" fmla="*/ 961697 h 1229710"/>
                <a:gd name="connsiteX55" fmla="*/ 8970580 w 10925504"/>
                <a:gd name="connsiteY55" fmla="*/ 945931 h 1229710"/>
                <a:gd name="connsiteX56" fmla="*/ 8513380 w 10925504"/>
                <a:gd name="connsiteY56" fmla="*/ 961697 h 1229710"/>
                <a:gd name="connsiteX57" fmla="*/ 8292662 w 10925504"/>
                <a:gd name="connsiteY57" fmla="*/ 977462 h 1229710"/>
                <a:gd name="connsiteX58" fmla="*/ 8166538 w 10925504"/>
                <a:gd name="connsiteY58" fmla="*/ 993228 h 1229710"/>
                <a:gd name="connsiteX59" fmla="*/ 7583214 w 10925504"/>
                <a:gd name="connsiteY59" fmla="*/ 1008993 h 1229710"/>
                <a:gd name="connsiteX60" fmla="*/ 7299435 w 10925504"/>
                <a:gd name="connsiteY60" fmla="*/ 1040524 h 1229710"/>
                <a:gd name="connsiteX61" fmla="*/ 7252138 w 10925504"/>
                <a:gd name="connsiteY61" fmla="*/ 1056290 h 1229710"/>
                <a:gd name="connsiteX62" fmla="*/ 6842235 w 10925504"/>
                <a:gd name="connsiteY62" fmla="*/ 1024759 h 1229710"/>
                <a:gd name="connsiteX63" fmla="*/ 6763407 w 10925504"/>
                <a:gd name="connsiteY63" fmla="*/ 1008993 h 1229710"/>
                <a:gd name="connsiteX64" fmla="*/ 6684580 w 10925504"/>
                <a:gd name="connsiteY64" fmla="*/ 977462 h 1229710"/>
                <a:gd name="connsiteX65" fmla="*/ 6558455 w 10925504"/>
                <a:gd name="connsiteY65" fmla="*/ 945931 h 1229710"/>
                <a:gd name="connsiteX66" fmla="*/ 6463862 w 10925504"/>
                <a:gd name="connsiteY66" fmla="*/ 961697 h 1229710"/>
                <a:gd name="connsiteX67" fmla="*/ 6353504 w 10925504"/>
                <a:gd name="connsiteY67" fmla="*/ 1008993 h 1229710"/>
                <a:gd name="connsiteX68" fmla="*/ 6227380 w 10925504"/>
                <a:gd name="connsiteY68" fmla="*/ 1040524 h 1229710"/>
                <a:gd name="connsiteX69" fmla="*/ 6132787 w 10925504"/>
                <a:gd name="connsiteY69" fmla="*/ 1056290 h 1229710"/>
                <a:gd name="connsiteX70" fmla="*/ 5817476 w 10925504"/>
                <a:gd name="connsiteY70" fmla="*/ 1072055 h 1229710"/>
                <a:gd name="connsiteX71" fmla="*/ 3831021 w 10925504"/>
                <a:gd name="connsiteY71" fmla="*/ 1103586 h 1229710"/>
                <a:gd name="connsiteX72" fmla="*/ 3641835 w 10925504"/>
                <a:gd name="connsiteY72" fmla="*/ 1135117 h 1229710"/>
                <a:gd name="connsiteX73" fmla="*/ 3578773 w 10925504"/>
                <a:gd name="connsiteY73" fmla="*/ 1150883 h 1229710"/>
                <a:gd name="connsiteX74" fmla="*/ 3452649 w 10925504"/>
                <a:gd name="connsiteY74" fmla="*/ 1166648 h 1229710"/>
                <a:gd name="connsiteX75" fmla="*/ 3026980 w 10925504"/>
                <a:gd name="connsiteY75" fmla="*/ 1150883 h 1229710"/>
                <a:gd name="connsiteX76" fmla="*/ 2900855 w 10925504"/>
                <a:gd name="connsiteY76" fmla="*/ 1119352 h 1229710"/>
                <a:gd name="connsiteX77" fmla="*/ 2853559 w 10925504"/>
                <a:gd name="connsiteY77" fmla="*/ 1087821 h 1229710"/>
                <a:gd name="connsiteX78" fmla="*/ 2412124 w 10925504"/>
                <a:gd name="connsiteY78" fmla="*/ 1103586 h 1229710"/>
                <a:gd name="connsiteX79" fmla="*/ 2333297 w 10925504"/>
                <a:gd name="connsiteY79" fmla="*/ 1119352 h 1229710"/>
                <a:gd name="connsiteX80" fmla="*/ 2191407 w 10925504"/>
                <a:gd name="connsiteY80" fmla="*/ 1135117 h 1229710"/>
                <a:gd name="connsiteX81" fmla="*/ 1576552 w 10925504"/>
                <a:gd name="connsiteY81" fmla="*/ 1150883 h 1229710"/>
                <a:gd name="connsiteX82" fmla="*/ 1434662 w 10925504"/>
                <a:gd name="connsiteY82" fmla="*/ 1198179 h 1229710"/>
                <a:gd name="connsiteX83" fmla="*/ 1308538 w 10925504"/>
                <a:gd name="connsiteY83" fmla="*/ 1229710 h 1229710"/>
                <a:gd name="connsiteX84" fmla="*/ 1072055 w 10925504"/>
                <a:gd name="connsiteY84" fmla="*/ 1213945 h 1229710"/>
                <a:gd name="connsiteX85" fmla="*/ 867104 w 10925504"/>
                <a:gd name="connsiteY85" fmla="*/ 1150883 h 1229710"/>
                <a:gd name="connsiteX86" fmla="*/ 630621 w 10925504"/>
                <a:gd name="connsiteY86" fmla="*/ 1119352 h 1229710"/>
                <a:gd name="connsiteX87" fmla="*/ 252249 w 10925504"/>
                <a:gd name="connsiteY87" fmla="*/ 1135117 h 1229710"/>
                <a:gd name="connsiteX88" fmla="*/ 126124 w 10925504"/>
                <a:gd name="connsiteY88" fmla="*/ 1166648 h 1229710"/>
                <a:gd name="connsiteX89" fmla="*/ 63062 w 10925504"/>
                <a:gd name="connsiteY89" fmla="*/ 1198179 h 1229710"/>
                <a:gd name="connsiteX90" fmla="*/ 15766 w 10925504"/>
                <a:gd name="connsiteY90" fmla="*/ 1213945 h 1229710"/>
                <a:gd name="connsiteX91" fmla="*/ 0 w 10925504"/>
                <a:gd name="connsiteY91" fmla="*/ 1166648 h 1229710"/>
                <a:gd name="connsiteX92" fmla="*/ 15766 w 10925504"/>
                <a:gd name="connsiteY92" fmla="*/ 914400 h 1229710"/>
                <a:gd name="connsiteX93" fmla="*/ 47297 w 10925504"/>
                <a:gd name="connsiteY93" fmla="*/ 788276 h 1229710"/>
                <a:gd name="connsiteX94" fmla="*/ 63062 w 10925504"/>
                <a:gd name="connsiteY94" fmla="*/ 725214 h 1229710"/>
                <a:gd name="connsiteX95" fmla="*/ 78828 w 10925504"/>
                <a:gd name="connsiteY95" fmla="*/ 677917 h 1229710"/>
                <a:gd name="connsiteX96" fmla="*/ 110359 w 10925504"/>
                <a:gd name="connsiteY96" fmla="*/ 504497 h 1229710"/>
                <a:gd name="connsiteX97" fmla="*/ 126124 w 10925504"/>
                <a:gd name="connsiteY97" fmla="*/ 315310 h 1229710"/>
                <a:gd name="connsiteX98" fmla="*/ 677918 w 10925504"/>
                <a:gd name="connsiteY98" fmla="*/ 268014 h 1229710"/>
                <a:gd name="connsiteX99" fmla="*/ 614855 w 10925504"/>
                <a:gd name="connsiteY99" fmla="*/ 252248 h 12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0925504" h="1229710">
                  <a:moveTo>
                    <a:pt x="614855" y="252248"/>
                  </a:moveTo>
                  <a:lnTo>
                    <a:pt x="614855" y="252248"/>
                  </a:lnTo>
                  <a:lnTo>
                    <a:pt x="804042" y="283779"/>
                  </a:lnTo>
                  <a:cubicBezTo>
                    <a:pt x="830430" y="288436"/>
                    <a:pt x="856505" y="294752"/>
                    <a:pt x="882869" y="299545"/>
                  </a:cubicBezTo>
                  <a:cubicBezTo>
                    <a:pt x="914319" y="305263"/>
                    <a:pt x="945931" y="310055"/>
                    <a:pt x="977462" y="315310"/>
                  </a:cubicBezTo>
                  <a:cubicBezTo>
                    <a:pt x="1093076" y="310055"/>
                    <a:pt x="1208939" y="308774"/>
                    <a:pt x="1324304" y="299545"/>
                  </a:cubicBezTo>
                  <a:cubicBezTo>
                    <a:pt x="1371476" y="295771"/>
                    <a:pt x="1378410" y="272491"/>
                    <a:pt x="1418897" y="252248"/>
                  </a:cubicBezTo>
                  <a:cubicBezTo>
                    <a:pt x="1433761" y="244816"/>
                    <a:pt x="1450428" y="241738"/>
                    <a:pt x="1466193" y="236483"/>
                  </a:cubicBezTo>
                  <a:cubicBezTo>
                    <a:pt x="1597572" y="241738"/>
                    <a:pt x="1730330" y="232551"/>
                    <a:pt x="1860331" y="252248"/>
                  </a:cubicBezTo>
                  <a:cubicBezTo>
                    <a:pt x="1906804" y="259289"/>
                    <a:pt x="1986455" y="315310"/>
                    <a:pt x="1986455" y="315310"/>
                  </a:cubicBezTo>
                  <a:cubicBezTo>
                    <a:pt x="2065283" y="310055"/>
                    <a:pt x="2144902" y="311866"/>
                    <a:pt x="2222938" y="299545"/>
                  </a:cubicBezTo>
                  <a:cubicBezTo>
                    <a:pt x="2246152" y="295880"/>
                    <a:pt x="2263995" y="276266"/>
                    <a:pt x="2286000" y="268014"/>
                  </a:cubicBezTo>
                  <a:cubicBezTo>
                    <a:pt x="2306288" y="260406"/>
                    <a:pt x="2328228" y="258201"/>
                    <a:pt x="2349062" y="252248"/>
                  </a:cubicBezTo>
                  <a:cubicBezTo>
                    <a:pt x="2365041" y="247683"/>
                    <a:pt x="2380237" y="240514"/>
                    <a:pt x="2396359" y="236483"/>
                  </a:cubicBezTo>
                  <a:lnTo>
                    <a:pt x="2522483" y="204952"/>
                  </a:lnTo>
                  <a:cubicBezTo>
                    <a:pt x="3142225" y="231896"/>
                    <a:pt x="2965750" y="231403"/>
                    <a:pt x="3878318" y="204952"/>
                  </a:cubicBezTo>
                  <a:cubicBezTo>
                    <a:pt x="3910271" y="204026"/>
                    <a:pt x="3941266" y="193707"/>
                    <a:pt x="3972911" y="189186"/>
                  </a:cubicBezTo>
                  <a:cubicBezTo>
                    <a:pt x="4014854" y="183194"/>
                    <a:pt x="4056994" y="178676"/>
                    <a:pt x="4099035" y="173421"/>
                  </a:cubicBezTo>
                  <a:cubicBezTo>
                    <a:pt x="4269336" y="116652"/>
                    <a:pt x="4105041" y="166576"/>
                    <a:pt x="4524704" y="141890"/>
                  </a:cubicBezTo>
                  <a:cubicBezTo>
                    <a:pt x="4577427" y="138789"/>
                    <a:pt x="4629762" y="130906"/>
                    <a:pt x="4682359" y="126124"/>
                  </a:cubicBezTo>
                  <a:lnTo>
                    <a:pt x="4871545" y="110359"/>
                  </a:lnTo>
                  <a:cubicBezTo>
                    <a:pt x="4924097" y="99849"/>
                    <a:pt x="4975874" y="84161"/>
                    <a:pt x="5029200" y="78828"/>
                  </a:cubicBezTo>
                  <a:cubicBezTo>
                    <a:pt x="5223830" y="59364"/>
                    <a:pt x="5134572" y="70531"/>
                    <a:pt x="5297214" y="47297"/>
                  </a:cubicBezTo>
                  <a:lnTo>
                    <a:pt x="5817476" y="63062"/>
                  </a:lnTo>
                  <a:cubicBezTo>
                    <a:pt x="5891169" y="66198"/>
                    <a:pt x="5964433" y="78828"/>
                    <a:pt x="6038193" y="78828"/>
                  </a:cubicBezTo>
                  <a:cubicBezTo>
                    <a:pt x="6332530" y="78828"/>
                    <a:pt x="6626772" y="68317"/>
                    <a:pt x="6921062" y="63062"/>
                  </a:cubicBezTo>
                  <a:cubicBezTo>
                    <a:pt x="6963104" y="52552"/>
                    <a:pt x="7004693" y="40030"/>
                    <a:pt x="7047187" y="31531"/>
                  </a:cubicBezTo>
                  <a:lnTo>
                    <a:pt x="7204842" y="0"/>
                  </a:lnTo>
                  <a:lnTo>
                    <a:pt x="8008883" y="15766"/>
                  </a:lnTo>
                  <a:cubicBezTo>
                    <a:pt x="8072132" y="17774"/>
                    <a:pt x="8134814" y="29724"/>
                    <a:pt x="8198069" y="31531"/>
                  </a:cubicBezTo>
                  <a:cubicBezTo>
                    <a:pt x="8502790" y="40237"/>
                    <a:pt x="8807691" y="40881"/>
                    <a:pt x="9112469" y="47297"/>
                  </a:cubicBezTo>
                  <a:lnTo>
                    <a:pt x="9695793" y="63062"/>
                  </a:lnTo>
                  <a:cubicBezTo>
                    <a:pt x="10095186" y="57807"/>
                    <a:pt x="10494676" y="37059"/>
                    <a:pt x="10893973" y="47297"/>
                  </a:cubicBezTo>
                  <a:cubicBezTo>
                    <a:pt x="10912914" y="47783"/>
                    <a:pt x="10925504" y="75645"/>
                    <a:pt x="10925504" y="94593"/>
                  </a:cubicBezTo>
                  <a:cubicBezTo>
                    <a:pt x="10925504" y="122893"/>
                    <a:pt x="10902922" y="146573"/>
                    <a:pt x="10893973" y="173421"/>
                  </a:cubicBezTo>
                  <a:cubicBezTo>
                    <a:pt x="10873976" y="233412"/>
                    <a:pt x="10885213" y="230647"/>
                    <a:pt x="10862442" y="283779"/>
                  </a:cubicBezTo>
                  <a:cubicBezTo>
                    <a:pt x="10853184" y="305381"/>
                    <a:pt x="10841421" y="325820"/>
                    <a:pt x="10830911" y="346841"/>
                  </a:cubicBezTo>
                  <a:cubicBezTo>
                    <a:pt x="10820076" y="401013"/>
                    <a:pt x="10814220" y="436790"/>
                    <a:pt x="10799380" y="488731"/>
                  </a:cubicBezTo>
                  <a:cubicBezTo>
                    <a:pt x="10794815" y="504710"/>
                    <a:pt x="10788869" y="520262"/>
                    <a:pt x="10783614" y="536028"/>
                  </a:cubicBezTo>
                  <a:cubicBezTo>
                    <a:pt x="10778359" y="609600"/>
                    <a:pt x="10771627" y="683082"/>
                    <a:pt x="10767849" y="756745"/>
                  </a:cubicBezTo>
                  <a:cubicBezTo>
                    <a:pt x="10761115" y="888057"/>
                    <a:pt x="10773699" y="1021188"/>
                    <a:pt x="10752083" y="1150883"/>
                  </a:cubicBezTo>
                  <a:cubicBezTo>
                    <a:pt x="10749351" y="1167275"/>
                    <a:pt x="10720820" y="1139490"/>
                    <a:pt x="10704787" y="1135117"/>
                  </a:cubicBezTo>
                  <a:cubicBezTo>
                    <a:pt x="10662978" y="1123715"/>
                    <a:pt x="10621156" y="1112085"/>
                    <a:pt x="10578662" y="1103586"/>
                  </a:cubicBezTo>
                  <a:cubicBezTo>
                    <a:pt x="10513764" y="1090607"/>
                    <a:pt x="10456514" y="1077642"/>
                    <a:pt x="10389476" y="1072055"/>
                  </a:cubicBezTo>
                  <a:cubicBezTo>
                    <a:pt x="10300293" y="1064623"/>
                    <a:pt x="10210691" y="1063154"/>
                    <a:pt x="10121462" y="1056290"/>
                  </a:cubicBezTo>
                  <a:cubicBezTo>
                    <a:pt x="10050947" y="1050866"/>
                    <a:pt x="9942108" y="1035974"/>
                    <a:pt x="9869214" y="1024759"/>
                  </a:cubicBezTo>
                  <a:cubicBezTo>
                    <a:pt x="9837620" y="1019898"/>
                    <a:pt x="9805633" y="1016746"/>
                    <a:pt x="9774621" y="1008993"/>
                  </a:cubicBezTo>
                  <a:cubicBezTo>
                    <a:pt x="9742377" y="1000932"/>
                    <a:pt x="9712093" y="986207"/>
                    <a:pt x="9680028" y="977462"/>
                  </a:cubicBezTo>
                  <a:cubicBezTo>
                    <a:pt x="9654176" y="970412"/>
                    <a:pt x="9627358" y="967510"/>
                    <a:pt x="9601200" y="961697"/>
                  </a:cubicBezTo>
                  <a:cubicBezTo>
                    <a:pt x="9580048" y="956997"/>
                    <a:pt x="9559159" y="951186"/>
                    <a:pt x="9538138" y="945931"/>
                  </a:cubicBezTo>
                  <a:cubicBezTo>
                    <a:pt x="9522373" y="935421"/>
                    <a:pt x="9509790" y="914400"/>
                    <a:pt x="9490842" y="914400"/>
                  </a:cubicBezTo>
                  <a:cubicBezTo>
                    <a:pt x="9425230" y="914400"/>
                    <a:pt x="9389718" y="958618"/>
                    <a:pt x="9333187" y="977462"/>
                  </a:cubicBezTo>
                  <a:cubicBezTo>
                    <a:pt x="9307766" y="985936"/>
                    <a:pt x="9280635" y="987973"/>
                    <a:pt x="9254359" y="993228"/>
                  </a:cubicBezTo>
                  <a:cubicBezTo>
                    <a:pt x="9207062" y="987973"/>
                    <a:pt x="9159503" y="984698"/>
                    <a:pt x="9112469" y="977462"/>
                  </a:cubicBezTo>
                  <a:cubicBezTo>
                    <a:pt x="9091053" y="974167"/>
                    <a:pt x="9070559" y="966397"/>
                    <a:pt x="9049407" y="961697"/>
                  </a:cubicBezTo>
                  <a:cubicBezTo>
                    <a:pt x="9023249" y="955884"/>
                    <a:pt x="8996856" y="951186"/>
                    <a:pt x="8970580" y="945931"/>
                  </a:cubicBezTo>
                  <a:lnTo>
                    <a:pt x="8513380" y="961697"/>
                  </a:lnTo>
                  <a:cubicBezTo>
                    <a:pt x="8439700" y="965124"/>
                    <a:pt x="8366119" y="970784"/>
                    <a:pt x="8292662" y="977462"/>
                  </a:cubicBezTo>
                  <a:cubicBezTo>
                    <a:pt x="8250467" y="981298"/>
                    <a:pt x="8208865" y="991347"/>
                    <a:pt x="8166538" y="993228"/>
                  </a:cubicBezTo>
                  <a:cubicBezTo>
                    <a:pt x="7972217" y="1001864"/>
                    <a:pt x="7777655" y="1003738"/>
                    <a:pt x="7583214" y="1008993"/>
                  </a:cubicBezTo>
                  <a:cubicBezTo>
                    <a:pt x="7510113" y="1015639"/>
                    <a:pt x="7379341" y="1024543"/>
                    <a:pt x="7299435" y="1040524"/>
                  </a:cubicBezTo>
                  <a:cubicBezTo>
                    <a:pt x="7283139" y="1043783"/>
                    <a:pt x="7267904" y="1051035"/>
                    <a:pt x="7252138" y="1056290"/>
                  </a:cubicBezTo>
                  <a:cubicBezTo>
                    <a:pt x="6736517" y="1032852"/>
                    <a:pt x="7045121" y="1069845"/>
                    <a:pt x="6842235" y="1024759"/>
                  </a:cubicBezTo>
                  <a:cubicBezTo>
                    <a:pt x="6816077" y="1018946"/>
                    <a:pt x="6789073" y="1016693"/>
                    <a:pt x="6763407" y="1008993"/>
                  </a:cubicBezTo>
                  <a:cubicBezTo>
                    <a:pt x="6736301" y="1000861"/>
                    <a:pt x="6711628" y="985785"/>
                    <a:pt x="6684580" y="977462"/>
                  </a:cubicBezTo>
                  <a:cubicBezTo>
                    <a:pt x="6643161" y="964718"/>
                    <a:pt x="6558455" y="945931"/>
                    <a:pt x="6558455" y="945931"/>
                  </a:cubicBezTo>
                  <a:cubicBezTo>
                    <a:pt x="6526924" y="951186"/>
                    <a:pt x="6495067" y="954763"/>
                    <a:pt x="6463862" y="961697"/>
                  </a:cubicBezTo>
                  <a:cubicBezTo>
                    <a:pt x="6412667" y="973074"/>
                    <a:pt x="6405412" y="986747"/>
                    <a:pt x="6353504" y="1008993"/>
                  </a:cubicBezTo>
                  <a:cubicBezTo>
                    <a:pt x="6313197" y="1026268"/>
                    <a:pt x="6270243" y="1032731"/>
                    <a:pt x="6227380" y="1040524"/>
                  </a:cubicBezTo>
                  <a:cubicBezTo>
                    <a:pt x="6195930" y="1046242"/>
                    <a:pt x="6164659" y="1053838"/>
                    <a:pt x="6132787" y="1056290"/>
                  </a:cubicBezTo>
                  <a:cubicBezTo>
                    <a:pt x="6027862" y="1064361"/>
                    <a:pt x="5922558" y="1066375"/>
                    <a:pt x="5817476" y="1072055"/>
                  </a:cubicBezTo>
                  <a:cubicBezTo>
                    <a:pt x="4888323" y="1122279"/>
                    <a:pt x="6210489" y="1081757"/>
                    <a:pt x="3831021" y="1103586"/>
                  </a:cubicBezTo>
                  <a:cubicBezTo>
                    <a:pt x="3689107" y="1139066"/>
                    <a:pt x="3863272" y="1098211"/>
                    <a:pt x="3641835" y="1135117"/>
                  </a:cubicBezTo>
                  <a:cubicBezTo>
                    <a:pt x="3620462" y="1138679"/>
                    <a:pt x="3600146" y="1147321"/>
                    <a:pt x="3578773" y="1150883"/>
                  </a:cubicBezTo>
                  <a:cubicBezTo>
                    <a:pt x="3536981" y="1157848"/>
                    <a:pt x="3494690" y="1161393"/>
                    <a:pt x="3452649" y="1166648"/>
                  </a:cubicBezTo>
                  <a:cubicBezTo>
                    <a:pt x="3310759" y="1161393"/>
                    <a:pt x="3168448" y="1163009"/>
                    <a:pt x="3026980" y="1150883"/>
                  </a:cubicBezTo>
                  <a:cubicBezTo>
                    <a:pt x="2983803" y="1147182"/>
                    <a:pt x="2900855" y="1119352"/>
                    <a:pt x="2900855" y="1119352"/>
                  </a:cubicBezTo>
                  <a:cubicBezTo>
                    <a:pt x="2885090" y="1108842"/>
                    <a:pt x="2872497" y="1088432"/>
                    <a:pt x="2853559" y="1087821"/>
                  </a:cubicBezTo>
                  <a:cubicBezTo>
                    <a:pt x="2706397" y="1083074"/>
                    <a:pt x="2559093" y="1094679"/>
                    <a:pt x="2412124" y="1103586"/>
                  </a:cubicBezTo>
                  <a:cubicBezTo>
                    <a:pt x="2385377" y="1105207"/>
                    <a:pt x="2359824" y="1115562"/>
                    <a:pt x="2333297" y="1119352"/>
                  </a:cubicBezTo>
                  <a:cubicBezTo>
                    <a:pt x="2286188" y="1126082"/>
                    <a:pt x="2238953" y="1133136"/>
                    <a:pt x="2191407" y="1135117"/>
                  </a:cubicBezTo>
                  <a:cubicBezTo>
                    <a:pt x="1986566" y="1143652"/>
                    <a:pt x="1781504" y="1145628"/>
                    <a:pt x="1576552" y="1150883"/>
                  </a:cubicBezTo>
                  <a:cubicBezTo>
                    <a:pt x="1350649" y="1196062"/>
                    <a:pt x="1630472" y="1132909"/>
                    <a:pt x="1434662" y="1198179"/>
                  </a:cubicBezTo>
                  <a:cubicBezTo>
                    <a:pt x="1393551" y="1211883"/>
                    <a:pt x="1308538" y="1229710"/>
                    <a:pt x="1308538" y="1229710"/>
                  </a:cubicBezTo>
                  <a:cubicBezTo>
                    <a:pt x="1229710" y="1224455"/>
                    <a:pt x="1150394" y="1224163"/>
                    <a:pt x="1072055" y="1213945"/>
                  </a:cubicBezTo>
                  <a:cubicBezTo>
                    <a:pt x="884455" y="1189476"/>
                    <a:pt x="1008384" y="1189415"/>
                    <a:pt x="867104" y="1150883"/>
                  </a:cubicBezTo>
                  <a:cubicBezTo>
                    <a:pt x="818446" y="1137613"/>
                    <a:pt x="666018" y="1123285"/>
                    <a:pt x="630621" y="1119352"/>
                  </a:cubicBezTo>
                  <a:cubicBezTo>
                    <a:pt x="504497" y="1124607"/>
                    <a:pt x="377931" y="1123334"/>
                    <a:pt x="252249" y="1135117"/>
                  </a:cubicBezTo>
                  <a:cubicBezTo>
                    <a:pt x="209103" y="1139162"/>
                    <a:pt x="126124" y="1166648"/>
                    <a:pt x="126124" y="1166648"/>
                  </a:cubicBezTo>
                  <a:cubicBezTo>
                    <a:pt x="105103" y="1177158"/>
                    <a:pt x="84664" y="1188921"/>
                    <a:pt x="63062" y="1198179"/>
                  </a:cubicBezTo>
                  <a:cubicBezTo>
                    <a:pt x="47788" y="1204725"/>
                    <a:pt x="30630" y="1221377"/>
                    <a:pt x="15766" y="1213945"/>
                  </a:cubicBezTo>
                  <a:cubicBezTo>
                    <a:pt x="902" y="1206513"/>
                    <a:pt x="5255" y="1182414"/>
                    <a:pt x="0" y="1166648"/>
                  </a:cubicBezTo>
                  <a:cubicBezTo>
                    <a:pt x="5255" y="1082565"/>
                    <a:pt x="5316" y="997996"/>
                    <a:pt x="15766" y="914400"/>
                  </a:cubicBezTo>
                  <a:cubicBezTo>
                    <a:pt x="21141" y="871399"/>
                    <a:pt x="36787" y="830317"/>
                    <a:pt x="47297" y="788276"/>
                  </a:cubicBezTo>
                  <a:cubicBezTo>
                    <a:pt x="52552" y="767255"/>
                    <a:pt x="56210" y="745770"/>
                    <a:pt x="63062" y="725214"/>
                  </a:cubicBezTo>
                  <a:cubicBezTo>
                    <a:pt x="68317" y="709448"/>
                    <a:pt x="74797" y="694039"/>
                    <a:pt x="78828" y="677917"/>
                  </a:cubicBezTo>
                  <a:cubicBezTo>
                    <a:pt x="89842" y="633859"/>
                    <a:pt x="103333" y="546651"/>
                    <a:pt x="110359" y="504497"/>
                  </a:cubicBezTo>
                  <a:cubicBezTo>
                    <a:pt x="115614" y="441435"/>
                    <a:pt x="67146" y="338246"/>
                    <a:pt x="126124" y="315310"/>
                  </a:cubicBezTo>
                  <a:cubicBezTo>
                    <a:pt x="683164" y="98683"/>
                    <a:pt x="677918" y="473282"/>
                    <a:pt x="677918" y="268014"/>
                  </a:cubicBezTo>
                  <a:lnTo>
                    <a:pt x="614855" y="252248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4"/>
            <p:cNvGrpSpPr/>
            <p:nvPr/>
          </p:nvGrpSpPr>
          <p:grpSpPr>
            <a:xfrm rot="899555">
              <a:off x="-288237" y="-4750578"/>
              <a:ext cx="3124199" cy="2895600"/>
              <a:chOff x="-1981199" y="6738"/>
              <a:chExt cx="3124199" cy="2895600"/>
            </a:xfrm>
          </p:grpSpPr>
          <p:sp>
            <p:nvSpPr>
              <p:cNvPr id="16" name="Rectangle 15"/>
              <p:cNvSpPr/>
              <p:nvPr/>
            </p:nvSpPr>
            <p:spPr>
              <a:xfrm rot="21386676">
                <a:off x="-533400" y="6738"/>
                <a:ext cx="304800" cy="28194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Pentagon 16"/>
              <p:cNvSpPr/>
              <p:nvPr/>
            </p:nvSpPr>
            <p:spPr>
              <a:xfrm>
                <a:off x="-1828800" y="159138"/>
                <a:ext cx="2819400" cy="1066800"/>
              </a:xfrm>
              <a:prstGeom prst="homePlate">
                <a:avLst>
                  <a:gd name="adj" fmla="val 0"/>
                </a:avLst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entagon 17"/>
              <p:cNvSpPr/>
              <p:nvPr/>
            </p:nvSpPr>
            <p:spPr>
              <a:xfrm>
                <a:off x="-1905001" y="311538"/>
                <a:ext cx="3048001" cy="914400"/>
              </a:xfrm>
              <a:prstGeom prst="homePlate">
                <a:avLst>
                  <a:gd name="adj" fmla="val 0"/>
                </a:avLst>
              </a:prstGeom>
              <a:solidFill>
                <a:schemeClr val="bg2">
                  <a:lumMod val="10000"/>
                  <a:alpha val="2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entagon 18"/>
              <p:cNvSpPr/>
              <p:nvPr/>
            </p:nvSpPr>
            <p:spPr>
              <a:xfrm rot="168510">
                <a:off x="-1808126" y="152878"/>
                <a:ext cx="2877242" cy="914400"/>
              </a:xfrm>
              <a:prstGeom prst="homePlate">
                <a:avLst>
                  <a:gd name="adj" fmla="val 0"/>
                </a:avLst>
              </a:prstGeom>
              <a:solidFill>
                <a:schemeClr val="bg2">
                  <a:lumMod val="10000"/>
                  <a:alpha val="2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-533400" y="82938"/>
                <a:ext cx="304800" cy="2819400"/>
              </a:xfrm>
              <a:prstGeom prst="rect">
                <a:avLst/>
              </a:prstGeom>
              <a:solidFill>
                <a:schemeClr val="bg2">
                  <a:lumMod val="10000"/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-1981199" y="125271"/>
                <a:ext cx="3047999" cy="1174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Micah</a:t>
                </a:r>
                <a:endParaRPr lang="en-US" sz="20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  <p:grpSp>
          <p:nvGrpSpPr>
            <p:cNvPr id="8" name="Group 14"/>
            <p:cNvGrpSpPr/>
            <p:nvPr/>
          </p:nvGrpSpPr>
          <p:grpSpPr>
            <a:xfrm rot="2886842">
              <a:off x="4444883" y="-994633"/>
              <a:ext cx="3124207" cy="2895600"/>
              <a:chOff x="-1981207" y="6738"/>
              <a:chExt cx="3124207" cy="2895600"/>
            </a:xfrm>
          </p:grpSpPr>
          <p:sp>
            <p:nvSpPr>
              <p:cNvPr id="25" name="Rectangle 24"/>
              <p:cNvSpPr/>
              <p:nvPr/>
            </p:nvSpPr>
            <p:spPr>
              <a:xfrm rot="21386676">
                <a:off x="-533400" y="6738"/>
                <a:ext cx="304800" cy="28194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Pentagon 25"/>
              <p:cNvSpPr/>
              <p:nvPr/>
            </p:nvSpPr>
            <p:spPr>
              <a:xfrm>
                <a:off x="-1828800" y="159138"/>
                <a:ext cx="2819400" cy="1066800"/>
              </a:xfrm>
              <a:prstGeom prst="homePlate">
                <a:avLst>
                  <a:gd name="adj" fmla="val 0"/>
                </a:avLst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Pentagon 26"/>
              <p:cNvSpPr/>
              <p:nvPr/>
            </p:nvSpPr>
            <p:spPr>
              <a:xfrm>
                <a:off x="-1905001" y="311538"/>
                <a:ext cx="3048001" cy="914400"/>
              </a:xfrm>
              <a:prstGeom prst="homePlate">
                <a:avLst>
                  <a:gd name="adj" fmla="val 0"/>
                </a:avLst>
              </a:prstGeom>
              <a:solidFill>
                <a:schemeClr val="bg2">
                  <a:lumMod val="10000"/>
                  <a:alpha val="2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Pentagon 27"/>
              <p:cNvSpPr/>
              <p:nvPr/>
            </p:nvSpPr>
            <p:spPr>
              <a:xfrm rot="168510">
                <a:off x="-1808126" y="152878"/>
                <a:ext cx="2877242" cy="914400"/>
              </a:xfrm>
              <a:prstGeom prst="homePlate">
                <a:avLst>
                  <a:gd name="adj" fmla="val 0"/>
                </a:avLst>
              </a:prstGeom>
              <a:solidFill>
                <a:schemeClr val="bg2">
                  <a:lumMod val="10000"/>
                  <a:alpha val="2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-533400" y="82938"/>
                <a:ext cx="304800" cy="2819400"/>
              </a:xfrm>
              <a:prstGeom prst="rect">
                <a:avLst/>
              </a:prstGeom>
              <a:solidFill>
                <a:schemeClr val="bg2">
                  <a:lumMod val="10000"/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-1981207" y="215597"/>
                <a:ext cx="3048001" cy="993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Solomon</a:t>
                </a:r>
                <a:endParaRPr lang="en-US" sz="16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  <p:sp>
          <p:nvSpPr>
            <p:cNvPr id="31" name="Freeform 30"/>
            <p:cNvSpPr/>
            <p:nvPr/>
          </p:nvSpPr>
          <p:spPr>
            <a:xfrm rot="3480990">
              <a:off x="-341937" y="6017859"/>
              <a:ext cx="16163313" cy="1148944"/>
            </a:xfrm>
            <a:custGeom>
              <a:avLst/>
              <a:gdLst>
                <a:gd name="connsiteX0" fmla="*/ 614855 w 10925504"/>
                <a:gd name="connsiteY0" fmla="*/ 252248 h 1229710"/>
                <a:gd name="connsiteX1" fmla="*/ 614855 w 10925504"/>
                <a:gd name="connsiteY1" fmla="*/ 252248 h 1229710"/>
                <a:gd name="connsiteX2" fmla="*/ 804042 w 10925504"/>
                <a:gd name="connsiteY2" fmla="*/ 283779 h 1229710"/>
                <a:gd name="connsiteX3" fmla="*/ 882869 w 10925504"/>
                <a:gd name="connsiteY3" fmla="*/ 299545 h 1229710"/>
                <a:gd name="connsiteX4" fmla="*/ 977462 w 10925504"/>
                <a:gd name="connsiteY4" fmla="*/ 315310 h 1229710"/>
                <a:gd name="connsiteX5" fmla="*/ 1324304 w 10925504"/>
                <a:gd name="connsiteY5" fmla="*/ 299545 h 1229710"/>
                <a:gd name="connsiteX6" fmla="*/ 1418897 w 10925504"/>
                <a:gd name="connsiteY6" fmla="*/ 252248 h 1229710"/>
                <a:gd name="connsiteX7" fmla="*/ 1466193 w 10925504"/>
                <a:gd name="connsiteY7" fmla="*/ 236483 h 1229710"/>
                <a:gd name="connsiteX8" fmla="*/ 1860331 w 10925504"/>
                <a:gd name="connsiteY8" fmla="*/ 252248 h 1229710"/>
                <a:gd name="connsiteX9" fmla="*/ 1986455 w 10925504"/>
                <a:gd name="connsiteY9" fmla="*/ 315310 h 1229710"/>
                <a:gd name="connsiteX10" fmla="*/ 2222938 w 10925504"/>
                <a:gd name="connsiteY10" fmla="*/ 299545 h 1229710"/>
                <a:gd name="connsiteX11" fmla="*/ 2286000 w 10925504"/>
                <a:gd name="connsiteY11" fmla="*/ 268014 h 1229710"/>
                <a:gd name="connsiteX12" fmla="*/ 2349062 w 10925504"/>
                <a:gd name="connsiteY12" fmla="*/ 252248 h 1229710"/>
                <a:gd name="connsiteX13" fmla="*/ 2396359 w 10925504"/>
                <a:gd name="connsiteY13" fmla="*/ 236483 h 1229710"/>
                <a:gd name="connsiteX14" fmla="*/ 2522483 w 10925504"/>
                <a:gd name="connsiteY14" fmla="*/ 204952 h 1229710"/>
                <a:gd name="connsiteX15" fmla="*/ 3878318 w 10925504"/>
                <a:gd name="connsiteY15" fmla="*/ 204952 h 1229710"/>
                <a:gd name="connsiteX16" fmla="*/ 3972911 w 10925504"/>
                <a:gd name="connsiteY16" fmla="*/ 189186 h 1229710"/>
                <a:gd name="connsiteX17" fmla="*/ 4099035 w 10925504"/>
                <a:gd name="connsiteY17" fmla="*/ 173421 h 1229710"/>
                <a:gd name="connsiteX18" fmla="*/ 4524704 w 10925504"/>
                <a:gd name="connsiteY18" fmla="*/ 141890 h 1229710"/>
                <a:gd name="connsiteX19" fmla="*/ 4682359 w 10925504"/>
                <a:gd name="connsiteY19" fmla="*/ 126124 h 1229710"/>
                <a:gd name="connsiteX20" fmla="*/ 4871545 w 10925504"/>
                <a:gd name="connsiteY20" fmla="*/ 110359 h 1229710"/>
                <a:gd name="connsiteX21" fmla="*/ 5029200 w 10925504"/>
                <a:gd name="connsiteY21" fmla="*/ 78828 h 1229710"/>
                <a:gd name="connsiteX22" fmla="*/ 5297214 w 10925504"/>
                <a:gd name="connsiteY22" fmla="*/ 47297 h 1229710"/>
                <a:gd name="connsiteX23" fmla="*/ 5817476 w 10925504"/>
                <a:gd name="connsiteY23" fmla="*/ 63062 h 1229710"/>
                <a:gd name="connsiteX24" fmla="*/ 6038193 w 10925504"/>
                <a:gd name="connsiteY24" fmla="*/ 78828 h 1229710"/>
                <a:gd name="connsiteX25" fmla="*/ 6921062 w 10925504"/>
                <a:gd name="connsiteY25" fmla="*/ 63062 h 1229710"/>
                <a:gd name="connsiteX26" fmla="*/ 7047187 w 10925504"/>
                <a:gd name="connsiteY26" fmla="*/ 31531 h 1229710"/>
                <a:gd name="connsiteX27" fmla="*/ 7204842 w 10925504"/>
                <a:gd name="connsiteY27" fmla="*/ 0 h 1229710"/>
                <a:gd name="connsiteX28" fmla="*/ 8008883 w 10925504"/>
                <a:gd name="connsiteY28" fmla="*/ 15766 h 1229710"/>
                <a:gd name="connsiteX29" fmla="*/ 8198069 w 10925504"/>
                <a:gd name="connsiteY29" fmla="*/ 31531 h 1229710"/>
                <a:gd name="connsiteX30" fmla="*/ 9112469 w 10925504"/>
                <a:gd name="connsiteY30" fmla="*/ 47297 h 1229710"/>
                <a:gd name="connsiteX31" fmla="*/ 9695793 w 10925504"/>
                <a:gd name="connsiteY31" fmla="*/ 63062 h 1229710"/>
                <a:gd name="connsiteX32" fmla="*/ 10893973 w 10925504"/>
                <a:gd name="connsiteY32" fmla="*/ 47297 h 1229710"/>
                <a:gd name="connsiteX33" fmla="*/ 10925504 w 10925504"/>
                <a:gd name="connsiteY33" fmla="*/ 94593 h 1229710"/>
                <a:gd name="connsiteX34" fmla="*/ 10893973 w 10925504"/>
                <a:gd name="connsiteY34" fmla="*/ 173421 h 1229710"/>
                <a:gd name="connsiteX35" fmla="*/ 10862442 w 10925504"/>
                <a:gd name="connsiteY35" fmla="*/ 283779 h 1229710"/>
                <a:gd name="connsiteX36" fmla="*/ 10830911 w 10925504"/>
                <a:gd name="connsiteY36" fmla="*/ 346841 h 1229710"/>
                <a:gd name="connsiteX37" fmla="*/ 10799380 w 10925504"/>
                <a:gd name="connsiteY37" fmla="*/ 488731 h 1229710"/>
                <a:gd name="connsiteX38" fmla="*/ 10783614 w 10925504"/>
                <a:gd name="connsiteY38" fmla="*/ 536028 h 1229710"/>
                <a:gd name="connsiteX39" fmla="*/ 10767849 w 10925504"/>
                <a:gd name="connsiteY39" fmla="*/ 756745 h 1229710"/>
                <a:gd name="connsiteX40" fmla="*/ 10752083 w 10925504"/>
                <a:gd name="connsiteY40" fmla="*/ 1150883 h 1229710"/>
                <a:gd name="connsiteX41" fmla="*/ 10704787 w 10925504"/>
                <a:gd name="connsiteY41" fmla="*/ 1135117 h 1229710"/>
                <a:gd name="connsiteX42" fmla="*/ 10578662 w 10925504"/>
                <a:gd name="connsiteY42" fmla="*/ 1103586 h 1229710"/>
                <a:gd name="connsiteX43" fmla="*/ 10389476 w 10925504"/>
                <a:gd name="connsiteY43" fmla="*/ 1072055 h 1229710"/>
                <a:gd name="connsiteX44" fmla="*/ 10121462 w 10925504"/>
                <a:gd name="connsiteY44" fmla="*/ 1056290 h 1229710"/>
                <a:gd name="connsiteX45" fmla="*/ 9869214 w 10925504"/>
                <a:gd name="connsiteY45" fmla="*/ 1024759 h 1229710"/>
                <a:gd name="connsiteX46" fmla="*/ 9774621 w 10925504"/>
                <a:gd name="connsiteY46" fmla="*/ 1008993 h 1229710"/>
                <a:gd name="connsiteX47" fmla="*/ 9680028 w 10925504"/>
                <a:gd name="connsiteY47" fmla="*/ 977462 h 1229710"/>
                <a:gd name="connsiteX48" fmla="*/ 9601200 w 10925504"/>
                <a:gd name="connsiteY48" fmla="*/ 961697 h 1229710"/>
                <a:gd name="connsiteX49" fmla="*/ 9538138 w 10925504"/>
                <a:gd name="connsiteY49" fmla="*/ 945931 h 1229710"/>
                <a:gd name="connsiteX50" fmla="*/ 9490842 w 10925504"/>
                <a:gd name="connsiteY50" fmla="*/ 914400 h 1229710"/>
                <a:gd name="connsiteX51" fmla="*/ 9333187 w 10925504"/>
                <a:gd name="connsiteY51" fmla="*/ 977462 h 1229710"/>
                <a:gd name="connsiteX52" fmla="*/ 9254359 w 10925504"/>
                <a:gd name="connsiteY52" fmla="*/ 993228 h 1229710"/>
                <a:gd name="connsiteX53" fmla="*/ 9112469 w 10925504"/>
                <a:gd name="connsiteY53" fmla="*/ 977462 h 1229710"/>
                <a:gd name="connsiteX54" fmla="*/ 9049407 w 10925504"/>
                <a:gd name="connsiteY54" fmla="*/ 961697 h 1229710"/>
                <a:gd name="connsiteX55" fmla="*/ 8970580 w 10925504"/>
                <a:gd name="connsiteY55" fmla="*/ 945931 h 1229710"/>
                <a:gd name="connsiteX56" fmla="*/ 8513380 w 10925504"/>
                <a:gd name="connsiteY56" fmla="*/ 961697 h 1229710"/>
                <a:gd name="connsiteX57" fmla="*/ 8292662 w 10925504"/>
                <a:gd name="connsiteY57" fmla="*/ 977462 h 1229710"/>
                <a:gd name="connsiteX58" fmla="*/ 8166538 w 10925504"/>
                <a:gd name="connsiteY58" fmla="*/ 993228 h 1229710"/>
                <a:gd name="connsiteX59" fmla="*/ 7583214 w 10925504"/>
                <a:gd name="connsiteY59" fmla="*/ 1008993 h 1229710"/>
                <a:gd name="connsiteX60" fmla="*/ 7299435 w 10925504"/>
                <a:gd name="connsiteY60" fmla="*/ 1040524 h 1229710"/>
                <a:gd name="connsiteX61" fmla="*/ 7252138 w 10925504"/>
                <a:gd name="connsiteY61" fmla="*/ 1056290 h 1229710"/>
                <a:gd name="connsiteX62" fmla="*/ 6842235 w 10925504"/>
                <a:gd name="connsiteY62" fmla="*/ 1024759 h 1229710"/>
                <a:gd name="connsiteX63" fmla="*/ 6763407 w 10925504"/>
                <a:gd name="connsiteY63" fmla="*/ 1008993 h 1229710"/>
                <a:gd name="connsiteX64" fmla="*/ 6684580 w 10925504"/>
                <a:gd name="connsiteY64" fmla="*/ 977462 h 1229710"/>
                <a:gd name="connsiteX65" fmla="*/ 6558455 w 10925504"/>
                <a:gd name="connsiteY65" fmla="*/ 945931 h 1229710"/>
                <a:gd name="connsiteX66" fmla="*/ 6463862 w 10925504"/>
                <a:gd name="connsiteY66" fmla="*/ 961697 h 1229710"/>
                <a:gd name="connsiteX67" fmla="*/ 6353504 w 10925504"/>
                <a:gd name="connsiteY67" fmla="*/ 1008993 h 1229710"/>
                <a:gd name="connsiteX68" fmla="*/ 6227380 w 10925504"/>
                <a:gd name="connsiteY68" fmla="*/ 1040524 h 1229710"/>
                <a:gd name="connsiteX69" fmla="*/ 6132787 w 10925504"/>
                <a:gd name="connsiteY69" fmla="*/ 1056290 h 1229710"/>
                <a:gd name="connsiteX70" fmla="*/ 5817476 w 10925504"/>
                <a:gd name="connsiteY70" fmla="*/ 1072055 h 1229710"/>
                <a:gd name="connsiteX71" fmla="*/ 3831021 w 10925504"/>
                <a:gd name="connsiteY71" fmla="*/ 1103586 h 1229710"/>
                <a:gd name="connsiteX72" fmla="*/ 3641835 w 10925504"/>
                <a:gd name="connsiteY72" fmla="*/ 1135117 h 1229710"/>
                <a:gd name="connsiteX73" fmla="*/ 3578773 w 10925504"/>
                <a:gd name="connsiteY73" fmla="*/ 1150883 h 1229710"/>
                <a:gd name="connsiteX74" fmla="*/ 3452649 w 10925504"/>
                <a:gd name="connsiteY74" fmla="*/ 1166648 h 1229710"/>
                <a:gd name="connsiteX75" fmla="*/ 3026980 w 10925504"/>
                <a:gd name="connsiteY75" fmla="*/ 1150883 h 1229710"/>
                <a:gd name="connsiteX76" fmla="*/ 2900855 w 10925504"/>
                <a:gd name="connsiteY76" fmla="*/ 1119352 h 1229710"/>
                <a:gd name="connsiteX77" fmla="*/ 2853559 w 10925504"/>
                <a:gd name="connsiteY77" fmla="*/ 1087821 h 1229710"/>
                <a:gd name="connsiteX78" fmla="*/ 2412124 w 10925504"/>
                <a:gd name="connsiteY78" fmla="*/ 1103586 h 1229710"/>
                <a:gd name="connsiteX79" fmla="*/ 2333297 w 10925504"/>
                <a:gd name="connsiteY79" fmla="*/ 1119352 h 1229710"/>
                <a:gd name="connsiteX80" fmla="*/ 2191407 w 10925504"/>
                <a:gd name="connsiteY80" fmla="*/ 1135117 h 1229710"/>
                <a:gd name="connsiteX81" fmla="*/ 1576552 w 10925504"/>
                <a:gd name="connsiteY81" fmla="*/ 1150883 h 1229710"/>
                <a:gd name="connsiteX82" fmla="*/ 1434662 w 10925504"/>
                <a:gd name="connsiteY82" fmla="*/ 1198179 h 1229710"/>
                <a:gd name="connsiteX83" fmla="*/ 1308538 w 10925504"/>
                <a:gd name="connsiteY83" fmla="*/ 1229710 h 1229710"/>
                <a:gd name="connsiteX84" fmla="*/ 1072055 w 10925504"/>
                <a:gd name="connsiteY84" fmla="*/ 1213945 h 1229710"/>
                <a:gd name="connsiteX85" fmla="*/ 867104 w 10925504"/>
                <a:gd name="connsiteY85" fmla="*/ 1150883 h 1229710"/>
                <a:gd name="connsiteX86" fmla="*/ 630621 w 10925504"/>
                <a:gd name="connsiteY86" fmla="*/ 1119352 h 1229710"/>
                <a:gd name="connsiteX87" fmla="*/ 252249 w 10925504"/>
                <a:gd name="connsiteY87" fmla="*/ 1135117 h 1229710"/>
                <a:gd name="connsiteX88" fmla="*/ 126124 w 10925504"/>
                <a:gd name="connsiteY88" fmla="*/ 1166648 h 1229710"/>
                <a:gd name="connsiteX89" fmla="*/ 63062 w 10925504"/>
                <a:gd name="connsiteY89" fmla="*/ 1198179 h 1229710"/>
                <a:gd name="connsiteX90" fmla="*/ 15766 w 10925504"/>
                <a:gd name="connsiteY90" fmla="*/ 1213945 h 1229710"/>
                <a:gd name="connsiteX91" fmla="*/ 0 w 10925504"/>
                <a:gd name="connsiteY91" fmla="*/ 1166648 h 1229710"/>
                <a:gd name="connsiteX92" fmla="*/ 15766 w 10925504"/>
                <a:gd name="connsiteY92" fmla="*/ 914400 h 1229710"/>
                <a:gd name="connsiteX93" fmla="*/ 47297 w 10925504"/>
                <a:gd name="connsiteY93" fmla="*/ 788276 h 1229710"/>
                <a:gd name="connsiteX94" fmla="*/ 63062 w 10925504"/>
                <a:gd name="connsiteY94" fmla="*/ 725214 h 1229710"/>
                <a:gd name="connsiteX95" fmla="*/ 78828 w 10925504"/>
                <a:gd name="connsiteY95" fmla="*/ 677917 h 1229710"/>
                <a:gd name="connsiteX96" fmla="*/ 110359 w 10925504"/>
                <a:gd name="connsiteY96" fmla="*/ 504497 h 1229710"/>
                <a:gd name="connsiteX97" fmla="*/ 126124 w 10925504"/>
                <a:gd name="connsiteY97" fmla="*/ 315310 h 1229710"/>
                <a:gd name="connsiteX98" fmla="*/ 677918 w 10925504"/>
                <a:gd name="connsiteY98" fmla="*/ 268014 h 1229710"/>
                <a:gd name="connsiteX99" fmla="*/ 614855 w 10925504"/>
                <a:gd name="connsiteY99" fmla="*/ 252248 h 12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0925504" h="1229710">
                  <a:moveTo>
                    <a:pt x="614855" y="252248"/>
                  </a:moveTo>
                  <a:lnTo>
                    <a:pt x="614855" y="252248"/>
                  </a:lnTo>
                  <a:lnTo>
                    <a:pt x="804042" y="283779"/>
                  </a:lnTo>
                  <a:cubicBezTo>
                    <a:pt x="830430" y="288436"/>
                    <a:pt x="856505" y="294752"/>
                    <a:pt x="882869" y="299545"/>
                  </a:cubicBezTo>
                  <a:cubicBezTo>
                    <a:pt x="914319" y="305263"/>
                    <a:pt x="945931" y="310055"/>
                    <a:pt x="977462" y="315310"/>
                  </a:cubicBezTo>
                  <a:cubicBezTo>
                    <a:pt x="1093076" y="310055"/>
                    <a:pt x="1208939" y="308774"/>
                    <a:pt x="1324304" y="299545"/>
                  </a:cubicBezTo>
                  <a:cubicBezTo>
                    <a:pt x="1371476" y="295771"/>
                    <a:pt x="1378410" y="272491"/>
                    <a:pt x="1418897" y="252248"/>
                  </a:cubicBezTo>
                  <a:cubicBezTo>
                    <a:pt x="1433761" y="244816"/>
                    <a:pt x="1450428" y="241738"/>
                    <a:pt x="1466193" y="236483"/>
                  </a:cubicBezTo>
                  <a:cubicBezTo>
                    <a:pt x="1597572" y="241738"/>
                    <a:pt x="1730330" y="232551"/>
                    <a:pt x="1860331" y="252248"/>
                  </a:cubicBezTo>
                  <a:cubicBezTo>
                    <a:pt x="1906804" y="259289"/>
                    <a:pt x="1986455" y="315310"/>
                    <a:pt x="1986455" y="315310"/>
                  </a:cubicBezTo>
                  <a:cubicBezTo>
                    <a:pt x="2065283" y="310055"/>
                    <a:pt x="2144902" y="311866"/>
                    <a:pt x="2222938" y="299545"/>
                  </a:cubicBezTo>
                  <a:cubicBezTo>
                    <a:pt x="2246152" y="295880"/>
                    <a:pt x="2263995" y="276266"/>
                    <a:pt x="2286000" y="268014"/>
                  </a:cubicBezTo>
                  <a:cubicBezTo>
                    <a:pt x="2306288" y="260406"/>
                    <a:pt x="2328228" y="258201"/>
                    <a:pt x="2349062" y="252248"/>
                  </a:cubicBezTo>
                  <a:cubicBezTo>
                    <a:pt x="2365041" y="247683"/>
                    <a:pt x="2380237" y="240514"/>
                    <a:pt x="2396359" y="236483"/>
                  </a:cubicBezTo>
                  <a:lnTo>
                    <a:pt x="2522483" y="204952"/>
                  </a:lnTo>
                  <a:cubicBezTo>
                    <a:pt x="3142225" y="231896"/>
                    <a:pt x="2965750" y="231403"/>
                    <a:pt x="3878318" y="204952"/>
                  </a:cubicBezTo>
                  <a:cubicBezTo>
                    <a:pt x="3910271" y="204026"/>
                    <a:pt x="3941266" y="193707"/>
                    <a:pt x="3972911" y="189186"/>
                  </a:cubicBezTo>
                  <a:cubicBezTo>
                    <a:pt x="4014854" y="183194"/>
                    <a:pt x="4056994" y="178676"/>
                    <a:pt x="4099035" y="173421"/>
                  </a:cubicBezTo>
                  <a:cubicBezTo>
                    <a:pt x="4269336" y="116652"/>
                    <a:pt x="4105041" y="166576"/>
                    <a:pt x="4524704" y="141890"/>
                  </a:cubicBezTo>
                  <a:cubicBezTo>
                    <a:pt x="4577427" y="138789"/>
                    <a:pt x="4629762" y="130906"/>
                    <a:pt x="4682359" y="126124"/>
                  </a:cubicBezTo>
                  <a:lnTo>
                    <a:pt x="4871545" y="110359"/>
                  </a:lnTo>
                  <a:cubicBezTo>
                    <a:pt x="4924097" y="99849"/>
                    <a:pt x="4975874" y="84161"/>
                    <a:pt x="5029200" y="78828"/>
                  </a:cubicBezTo>
                  <a:cubicBezTo>
                    <a:pt x="5223830" y="59364"/>
                    <a:pt x="5134572" y="70531"/>
                    <a:pt x="5297214" y="47297"/>
                  </a:cubicBezTo>
                  <a:lnTo>
                    <a:pt x="5817476" y="63062"/>
                  </a:lnTo>
                  <a:cubicBezTo>
                    <a:pt x="5891169" y="66198"/>
                    <a:pt x="5964433" y="78828"/>
                    <a:pt x="6038193" y="78828"/>
                  </a:cubicBezTo>
                  <a:cubicBezTo>
                    <a:pt x="6332530" y="78828"/>
                    <a:pt x="6626772" y="68317"/>
                    <a:pt x="6921062" y="63062"/>
                  </a:cubicBezTo>
                  <a:cubicBezTo>
                    <a:pt x="6963104" y="52552"/>
                    <a:pt x="7004693" y="40030"/>
                    <a:pt x="7047187" y="31531"/>
                  </a:cubicBezTo>
                  <a:lnTo>
                    <a:pt x="7204842" y="0"/>
                  </a:lnTo>
                  <a:lnTo>
                    <a:pt x="8008883" y="15766"/>
                  </a:lnTo>
                  <a:cubicBezTo>
                    <a:pt x="8072132" y="17774"/>
                    <a:pt x="8134814" y="29724"/>
                    <a:pt x="8198069" y="31531"/>
                  </a:cubicBezTo>
                  <a:cubicBezTo>
                    <a:pt x="8502790" y="40237"/>
                    <a:pt x="8807691" y="40881"/>
                    <a:pt x="9112469" y="47297"/>
                  </a:cubicBezTo>
                  <a:lnTo>
                    <a:pt x="9695793" y="63062"/>
                  </a:lnTo>
                  <a:cubicBezTo>
                    <a:pt x="10095186" y="57807"/>
                    <a:pt x="10494676" y="37059"/>
                    <a:pt x="10893973" y="47297"/>
                  </a:cubicBezTo>
                  <a:cubicBezTo>
                    <a:pt x="10912914" y="47783"/>
                    <a:pt x="10925504" y="75645"/>
                    <a:pt x="10925504" y="94593"/>
                  </a:cubicBezTo>
                  <a:cubicBezTo>
                    <a:pt x="10925504" y="122893"/>
                    <a:pt x="10902922" y="146573"/>
                    <a:pt x="10893973" y="173421"/>
                  </a:cubicBezTo>
                  <a:cubicBezTo>
                    <a:pt x="10873976" y="233412"/>
                    <a:pt x="10885213" y="230647"/>
                    <a:pt x="10862442" y="283779"/>
                  </a:cubicBezTo>
                  <a:cubicBezTo>
                    <a:pt x="10853184" y="305381"/>
                    <a:pt x="10841421" y="325820"/>
                    <a:pt x="10830911" y="346841"/>
                  </a:cubicBezTo>
                  <a:cubicBezTo>
                    <a:pt x="10820076" y="401013"/>
                    <a:pt x="10814220" y="436790"/>
                    <a:pt x="10799380" y="488731"/>
                  </a:cubicBezTo>
                  <a:cubicBezTo>
                    <a:pt x="10794815" y="504710"/>
                    <a:pt x="10788869" y="520262"/>
                    <a:pt x="10783614" y="536028"/>
                  </a:cubicBezTo>
                  <a:cubicBezTo>
                    <a:pt x="10778359" y="609600"/>
                    <a:pt x="10771627" y="683082"/>
                    <a:pt x="10767849" y="756745"/>
                  </a:cubicBezTo>
                  <a:cubicBezTo>
                    <a:pt x="10761115" y="888057"/>
                    <a:pt x="10773699" y="1021188"/>
                    <a:pt x="10752083" y="1150883"/>
                  </a:cubicBezTo>
                  <a:cubicBezTo>
                    <a:pt x="10749351" y="1167275"/>
                    <a:pt x="10720820" y="1139490"/>
                    <a:pt x="10704787" y="1135117"/>
                  </a:cubicBezTo>
                  <a:cubicBezTo>
                    <a:pt x="10662978" y="1123715"/>
                    <a:pt x="10621156" y="1112085"/>
                    <a:pt x="10578662" y="1103586"/>
                  </a:cubicBezTo>
                  <a:cubicBezTo>
                    <a:pt x="10513764" y="1090607"/>
                    <a:pt x="10456514" y="1077642"/>
                    <a:pt x="10389476" y="1072055"/>
                  </a:cubicBezTo>
                  <a:cubicBezTo>
                    <a:pt x="10300293" y="1064623"/>
                    <a:pt x="10210691" y="1063154"/>
                    <a:pt x="10121462" y="1056290"/>
                  </a:cubicBezTo>
                  <a:cubicBezTo>
                    <a:pt x="10050947" y="1050866"/>
                    <a:pt x="9942108" y="1035974"/>
                    <a:pt x="9869214" y="1024759"/>
                  </a:cubicBezTo>
                  <a:cubicBezTo>
                    <a:pt x="9837620" y="1019898"/>
                    <a:pt x="9805633" y="1016746"/>
                    <a:pt x="9774621" y="1008993"/>
                  </a:cubicBezTo>
                  <a:cubicBezTo>
                    <a:pt x="9742377" y="1000932"/>
                    <a:pt x="9712093" y="986207"/>
                    <a:pt x="9680028" y="977462"/>
                  </a:cubicBezTo>
                  <a:cubicBezTo>
                    <a:pt x="9654176" y="970412"/>
                    <a:pt x="9627358" y="967510"/>
                    <a:pt x="9601200" y="961697"/>
                  </a:cubicBezTo>
                  <a:cubicBezTo>
                    <a:pt x="9580048" y="956997"/>
                    <a:pt x="9559159" y="951186"/>
                    <a:pt x="9538138" y="945931"/>
                  </a:cubicBezTo>
                  <a:cubicBezTo>
                    <a:pt x="9522373" y="935421"/>
                    <a:pt x="9509790" y="914400"/>
                    <a:pt x="9490842" y="914400"/>
                  </a:cubicBezTo>
                  <a:cubicBezTo>
                    <a:pt x="9425230" y="914400"/>
                    <a:pt x="9389718" y="958618"/>
                    <a:pt x="9333187" y="977462"/>
                  </a:cubicBezTo>
                  <a:cubicBezTo>
                    <a:pt x="9307766" y="985936"/>
                    <a:pt x="9280635" y="987973"/>
                    <a:pt x="9254359" y="993228"/>
                  </a:cubicBezTo>
                  <a:cubicBezTo>
                    <a:pt x="9207062" y="987973"/>
                    <a:pt x="9159503" y="984698"/>
                    <a:pt x="9112469" y="977462"/>
                  </a:cubicBezTo>
                  <a:cubicBezTo>
                    <a:pt x="9091053" y="974167"/>
                    <a:pt x="9070559" y="966397"/>
                    <a:pt x="9049407" y="961697"/>
                  </a:cubicBezTo>
                  <a:cubicBezTo>
                    <a:pt x="9023249" y="955884"/>
                    <a:pt x="8996856" y="951186"/>
                    <a:pt x="8970580" y="945931"/>
                  </a:cubicBezTo>
                  <a:lnTo>
                    <a:pt x="8513380" y="961697"/>
                  </a:lnTo>
                  <a:cubicBezTo>
                    <a:pt x="8439700" y="965124"/>
                    <a:pt x="8366119" y="970784"/>
                    <a:pt x="8292662" y="977462"/>
                  </a:cubicBezTo>
                  <a:cubicBezTo>
                    <a:pt x="8250467" y="981298"/>
                    <a:pt x="8208865" y="991347"/>
                    <a:pt x="8166538" y="993228"/>
                  </a:cubicBezTo>
                  <a:cubicBezTo>
                    <a:pt x="7972217" y="1001864"/>
                    <a:pt x="7777655" y="1003738"/>
                    <a:pt x="7583214" y="1008993"/>
                  </a:cubicBezTo>
                  <a:cubicBezTo>
                    <a:pt x="7510113" y="1015639"/>
                    <a:pt x="7379341" y="1024543"/>
                    <a:pt x="7299435" y="1040524"/>
                  </a:cubicBezTo>
                  <a:cubicBezTo>
                    <a:pt x="7283139" y="1043783"/>
                    <a:pt x="7267904" y="1051035"/>
                    <a:pt x="7252138" y="1056290"/>
                  </a:cubicBezTo>
                  <a:cubicBezTo>
                    <a:pt x="6736517" y="1032852"/>
                    <a:pt x="7045121" y="1069845"/>
                    <a:pt x="6842235" y="1024759"/>
                  </a:cubicBezTo>
                  <a:cubicBezTo>
                    <a:pt x="6816077" y="1018946"/>
                    <a:pt x="6789073" y="1016693"/>
                    <a:pt x="6763407" y="1008993"/>
                  </a:cubicBezTo>
                  <a:cubicBezTo>
                    <a:pt x="6736301" y="1000861"/>
                    <a:pt x="6711628" y="985785"/>
                    <a:pt x="6684580" y="977462"/>
                  </a:cubicBezTo>
                  <a:cubicBezTo>
                    <a:pt x="6643161" y="964718"/>
                    <a:pt x="6558455" y="945931"/>
                    <a:pt x="6558455" y="945931"/>
                  </a:cubicBezTo>
                  <a:cubicBezTo>
                    <a:pt x="6526924" y="951186"/>
                    <a:pt x="6495067" y="954763"/>
                    <a:pt x="6463862" y="961697"/>
                  </a:cubicBezTo>
                  <a:cubicBezTo>
                    <a:pt x="6412667" y="973074"/>
                    <a:pt x="6405412" y="986747"/>
                    <a:pt x="6353504" y="1008993"/>
                  </a:cubicBezTo>
                  <a:cubicBezTo>
                    <a:pt x="6313197" y="1026268"/>
                    <a:pt x="6270243" y="1032731"/>
                    <a:pt x="6227380" y="1040524"/>
                  </a:cubicBezTo>
                  <a:cubicBezTo>
                    <a:pt x="6195930" y="1046242"/>
                    <a:pt x="6164659" y="1053838"/>
                    <a:pt x="6132787" y="1056290"/>
                  </a:cubicBezTo>
                  <a:cubicBezTo>
                    <a:pt x="6027862" y="1064361"/>
                    <a:pt x="5922558" y="1066375"/>
                    <a:pt x="5817476" y="1072055"/>
                  </a:cubicBezTo>
                  <a:cubicBezTo>
                    <a:pt x="4888323" y="1122279"/>
                    <a:pt x="6210489" y="1081757"/>
                    <a:pt x="3831021" y="1103586"/>
                  </a:cubicBezTo>
                  <a:cubicBezTo>
                    <a:pt x="3689107" y="1139066"/>
                    <a:pt x="3863272" y="1098211"/>
                    <a:pt x="3641835" y="1135117"/>
                  </a:cubicBezTo>
                  <a:cubicBezTo>
                    <a:pt x="3620462" y="1138679"/>
                    <a:pt x="3600146" y="1147321"/>
                    <a:pt x="3578773" y="1150883"/>
                  </a:cubicBezTo>
                  <a:cubicBezTo>
                    <a:pt x="3536981" y="1157848"/>
                    <a:pt x="3494690" y="1161393"/>
                    <a:pt x="3452649" y="1166648"/>
                  </a:cubicBezTo>
                  <a:cubicBezTo>
                    <a:pt x="3310759" y="1161393"/>
                    <a:pt x="3168448" y="1163009"/>
                    <a:pt x="3026980" y="1150883"/>
                  </a:cubicBezTo>
                  <a:cubicBezTo>
                    <a:pt x="2983803" y="1147182"/>
                    <a:pt x="2900855" y="1119352"/>
                    <a:pt x="2900855" y="1119352"/>
                  </a:cubicBezTo>
                  <a:cubicBezTo>
                    <a:pt x="2885090" y="1108842"/>
                    <a:pt x="2872497" y="1088432"/>
                    <a:pt x="2853559" y="1087821"/>
                  </a:cubicBezTo>
                  <a:cubicBezTo>
                    <a:pt x="2706397" y="1083074"/>
                    <a:pt x="2559093" y="1094679"/>
                    <a:pt x="2412124" y="1103586"/>
                  </a:cubicBezTo>
                  <a:cubicBezTo>
                    <a:pt x="2385377" y="1105207"/>
                    <a:pt x="2359824" y="1115562"/>
                    <a:pt x="2333297" y="1119352"/>
                  </a:cubicBezTo>
                  <a:cubicBezTo>
                    <a:pt x="2286188" y="1126082"/>
                    <a:pt x="2238953" y="1133136"/>
                    <a:pt x="2191407" y="1135117"/>
                  </a:cubicBezTo>
                  <a:cubicBezTo>
                    <a:pt x="1986566" y="1143652"/>
                    <a:pt x="1781504" y="1145628"/>
                    <a:pt x="1576552" y="1150883"/>
                  </a:cubicBezTo>
                  <a:cubicBezTo>
                    <a:pt x="1350649" y="1196062"/>
                    <a:pt x="1630472" y="1132909"/>
                    <a:pt x="1434662" y="1198179"/>
                  </a:cubicBezTo>
                  <a:cubicBezTo>
                    <a:pt x="1393551" y="1211883"/>
                    <a:pt x="1308538" y="1229710"/>
                    <a:pt x="1308538" y="1229710"/>
                  </a:cubicBezTo>
                  <a:cubicBezTo>
                    <a:pt x="1229710" y="1224455"/>
                    <a:pt x="1150394" y="1224163"/>
                    <a:pt x="1072055" y="1213945"/>
                  </a:cubicBezTo>
                  <a:cubicBezTo>
                    <a:pt x="884455" y="1189476"/>
                    <a:pt x="1008384" y="1189415"/>
                    <a:pt x="867104" y="1150883"/>
                  </a:cubicBezTo>
                  <a:cubicBezTo>
                    <a:pt x="818446" y="1137613"/>
                    <a:pt x="666018" y="1123285"/>
                    <a:pt x="630621" y="1119352"/>
                  </a:cubicBezTo>
                  <a:cubicBezTo>
                    <a:pt x="504497" y="1124607"/>
                    <a:pt x="377931" y="1123334"/>
                    <a:pt x="252249" y="1135117"/>
                  </a:cubicBezTo>
                  <a:cubicBezTo>
                    <a:pt x="209103" y="1139162"/>
                    <a:pt x="126124" y="1166648"/>
                    <a:pt x="126124" y="1166648"/>
                  </a:cubicBezTo>
                  <a:cubicBezTo>
                    <a:pt x="105103" y="1177158"/>
                    <a:pt x="84664" y="1188921"/>
                    <a:pt x="63062" y="1198179"/>
                  </a:cubicBezTo>
                  <a:cubicBezTo>
                    <a:pt x="47788" y="1204725"/>
                    <a:pt x="30630" y="1221377"/>
                    <a:pt x="15766" y="1213945"/>
                  </a:cubicBezTo>
                  <a:cubicBezTo>
                    <a:pt x="902" y="1206513"/>
                    <a:pt x="5255" y="1182414"/>
                    <a:pt x="0" y="1166648"/>
                  </a:cubicBezTo>
                  <a:cubicBezTo>
                    <a:pt x="5255" y="1082565"/>
                    <a:pt x="5316" y="997996"/>
                    <a:pt x="15766" y="914400"/>
                  </a:cubicBezTo>
                  <a:cubicBezTo>
                    <a:pt x="21141" y="871399"/>
                    <a:pt x="36787" y="830317"/>
                    <a:pt x="47297" y="788276"/>
                  </a:cubicBezTo>
                  <a:cubicBezTo>
                    <a:pt x="52552" y="767255"/>
                    <a:pt x="56210" y="745770"/>
                    <a:pt x="63062" y="725214"/>
                  </a:cubicBezTo>
                  <a:cubicBezTo>
                    <a:pt x="68317" y="709448"/>
                    <a:pt x="74797" y="694039"/>
                    <a:pt x="78828" y="677917"/>
                  </a:cubicBezTo>
                  <a:cubicBezTo>
                    <a:pt x="89842" y="633859"/>
                    <a:pt x="103333" y="546651"/>
                    <a:pt x="110359" y="504497"/>
                  </a:cubicBezTo>
                  <a:cubicBezTo>
                    <a:pt x="115614" y="441435"/>
                    <a:pt x="67146" y="338246"/>
                    <a:pt x="126124" y="315310"/>
                  </a:cubicBezTo>
                  <a:cubicBezTo>
                    <a:pt x="683164" y="98683"/>
                    <a:pt x="677918" y="473282"/>
                    <a:pt x="677918" y="268014"/>
                  </a:cubicBezTo>
                  <a:lnTo>
                    <a:pt x="614855" y="252248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rot="7138497">
              <a:off x="-2689514" y="7020209"/>
              <a:ext cx="10790224" cy="1287542"/>
            </a:xfrm>
            <a:custGeom>
              <a:avLst/>
              <a:gdLst>
                <a:gd name="connsiteX0" fmla="*/ 614855 w 10925504"/>
                <a:gd name="connsiteY0" fmla="*/ 252248 h 1229710"/>
                <a:gd name="connsiteX1" fmla="*/ 614855 w 10925504"/>
                <a:gd name="connsiteY1" fmla="*/ 252248 h 1229710"/>
                <a:gd name="connsiteX2" fmla="*/ 804042 w 10925504"/>
                <a:gd name="connsiteY2" fmla="*/ 283779 h 1229710"/>
                <a:gd name="connsiteX3" fmla="*/ 882869 w 10925504"/>
                <a:gd name="connsiteY3" fmla="*/ 299545 h 1229710"/>
                <a:gd name="connsiteX4" fmla="*/ 977462 w 10925504"/>
                <a:gd name="connsiteY4" fmla="*/ 315310 h 1229710"/>
                <a:gd name="connsiteX5" fmla="*/ 1324304 w 10925504"/>
                <a:gd name="connsiteY5" fmla="*/ 299545 h 1229710"/>
                <a:gd name="connsiteX6" fmla="*/ 1418897 w 10925504"/>
                <a:gd name="connsiteY6" fmla="*/ 252248 h 1229710"/>
                <a:gd name="connsiteX7" fmla="*/ 1466193 w 10925504"/>
                <a:gd name="connsiteY7" fmla="*/ 236483 h 1229710"/>
                <a:gd name="connsiteX8" fmla="*/ 1860331 w 10925504"/>
                <a:gd name="connsiteY8" fmla="*/ 252248 h 1229710"/>
                <a:gd name="connsiteX9" fmla="*/ 1986455 w 10925504"/>
                <a:gd name="connsiteY9" fmla="*/ 315310 h 1229710"/>
                <a:gd name="connsiteX10" fmla="*/ 2222938 w 10925504"/>
                <a:gd name="connsiteY10" fmla="*/ 299545 h 1229710"/>
                <a:gd name="connsiteX11" fmla="*/ 2286000 w 10925504"/>
                <a:gd name="connsiteY11" fmla="*/ 268014 h 1229710"/>
                <a:gd name="connsiteX12" fmla="*/ 2349062 w 10925504"/>
                <a:gd name="connsiteY12" fmla="*/ 252248 h 1229710"/>
                <a:gd name="connsiteX13" fmla="*/ 2396359 w 10925504"/>
                <a:gd name="connsiteY13" fmla="*/ 236483 h 1229710"/>
                <a:gd name="connsiteX14" fmla="*/ 2522483 w 10925504"/>
                <a:gd name="connsiteY14" fmla="*/ 204952 h 1229710"/>
                <a:gd name="connsiteX15" fmla="*/ 3878318 w 10925504"/>
                <a:gd name="connsiteY15" fmla="*/ 204952 h 1229710"/>
                <a:gd name="connsiteX16" fmla="*/ 3972911 w 10925504"/>
                <a:gd name="connsiteY16" fmla="*/ 189186 h 1229710"/>
                <a:gd name="connsiteX17" fmla="*/ 4099035 w 10925504"/>
                <a:gd name="connsiteY17" fmla="*/ 173421 h 1229710"/>
                <a:gd name="connsiteX18" fmla="*/ 4524704 w 10925504"/>
                <a:gd name="connsiteY18" fmla="*/ 141890 h 1229710"/>
                <a:gd name="connsiteX19" fmla="*/ 4682359 w 10925504"/>
                <a:gd name="connsiteY19" fmla="*/ 126124 h 1229710"/>
                <a:gd name="connsiteX20" fmla="*/ 4871545 w 10925504"/>
                <a:gd name="connsiteY20" fmla="*/ 110359 h 1229710"/>
                <a:gd name="connsiteX21" fmla="*/ 5029200 w 10925504"/>
                <a:gd name="connsiteY21" fmla="*/ 78828 h 1229710"/>
                <a:gd name="connsiteX22" fmla="*/ 5297214 w 10925504"/>
                <a:gd name="connsiteY22" fmla="*/ 47297 h 1229710"/>
                <a:gd name="connsiteX23" fmla="*/ 5817476 w 10925504"/>
                <a:gd name="connsiteY23" fmla="*/ 63062 h 1229710"/>
                <a:gd name="connsiteX24" fmla="*/ 6038193 w 10925504"/>
                <a:gd name="connsiteY24" fmla="*/ 78828 h 1229710"/>
                <a:gd name="connsiteX25" fmla="*/ 6921062 w 10925504"/>
                <a:gd name="connsiteY25" fmla="*/ 63062 h 1229710"/>
                <a:gd name="connsiteX26" fmla="*/ 7047187 w 10925504"/>
                <a:gd name="connsiteY26" fmla="*/ 31531 h 1229710"/>
                <a:gd name="connsiteX27" fmla="*/ 7204842 w 10925504"/>
                <a:gd name="connsiteY27" fmla="*/ 0 h 1229710"/>
                <a:gd name="connsiteX28" fmla="*/ 8008883 w 10925504"/>
                <a:gd name="connsiteY28" fmla="*/ 15766 h 1229710"/>
                <a:gd name="connsiteX29" fmla="*/ 8198069 w 10925504"/>
                <a:gd name="connsiteY29" fmla="*/ 31531 h 1229710"/>
                <a:gd name="connsiteX30" fmla="*/ 9112469 w 10925504"/>
                <a:gd name="connsiteY30" fmla="*/ 47297 h 1229710"/>
                <a:gd name="connsiteX31" fmla="*/ 9695793 w 10925504"/>
                <a:gd name="connsiteY31" fmla="*/ 63062 h 1229710"/>
                <a:gd name="connsiteX32" fmla="*/ 10893973 w 10925504"/>
                <a:gd name="connsiteY32" fmla="*/ 47297 h 1229710"/>
                <a:gd name="connsiteX33" fmla="*/ 10925504 w 10925504"/>
                <a:gd name="connsiteY33" fmla="*/ 94593 h 1229710"/>
                <a:gd name="connsiteX34" fmla="*/ 10893973 w 10925504"/>
                <a:gd name="connsiteY34" fmla="*/ 173421 h 1229710"/>
                <a:gd name="connsiteX35" fmla="*/ 10862442 w 10925504"/>
                <a:gd name="connsiteY35" fmla="*/ 283779 h 1229710"/>
                <a:gd name="connsiteX36" fmla="*/ 10830911 w 10925504"/>
                <a:gd name="connsiteY36" fmla="*/ 346841 h 1229710"/>
                <a:gd name="connsiteX37" fmla="*/ 10799380 w 10925504"/>
                <a:gd name="connsiteY37" fmla="*/ 488731 h 1229710"/>
                <a:gd name="connsiteX38" fmla="*/ 10783614 w 10925504"/>
                <a:gd name="connsiteY38" fmla="*/ 536028 h 1229710"/>
                <a:gd name="connsiteX39" fmla="*/ 10767849 w 10925504"/>
                <a:gd name="connsiteY39" fmla="*/ 756745 h 1229710"/>
                <a:gd name="connsiteX40" fmla="*/ 10752083 w 10925504"/>
                <a:gd name="connsiteY40" fmla="*/ 1150883 h 1229710"/>
                <a:gd name="connsiteX41" fmla="*/ 10704787 w 10925504"/>
                <a:gd name="connsiteY41" fmla="*/ 1135117 h 1229710"/>
                <a:gd name="connsiteX42" fmla="*/ 10578662 w 10925504"/>
                <a:gd name="connsiteY42" fmla="*/ 1103586 h 1229710"/>
                <a:gd name="connsiteX43" fmla="*/ 10389476 w 10925504"/>
                <a:gd name="connsiteY43" fmla="*/ 1072055 h 1229710"/>
                <a:gd name="connsiteX44" fmla="*/ 10121462 w 10925504"/>
                <a:gd name="connsiteY44" fmla="*/ 1056290 h 1229710"/>
                <a:gd name="connsiteX45" fmla="*/ 9869214 w 10925504"/>
                <a:gd name="connsiteY45" fmla="*/ 1024759 h 1229710"/>
                <a:gd name="connsiteX46" fmla="*/ 9774621 w 10925504"/>
                <a:gd name="connsiteY46" fmla="*/ 1008993 h 1229710"/>
                <a:gd name="connsiteX47" fmla="*/ 9680028 w 10925504"/>
                <a:gd name="connsiteY47" fmla="*/ 977462 h 1229710"/>
                <a:gd name="connsiteX48" fmla="*/ 9601200 w 10925504"/>
                <a:gd name="connsiteY48" fmla="*/ 961697 h 1229710"/>
                <a:gd name="connsiteX49" fmla="*/ 9538138 w 10925504"/>
                <a:gd name="connsiteY49" fmla="*/ 945931 h 1229710"/>
                <a:gd name="connsiteX50" fmla="*/ 9490842 w 10925504"/>
                <a:gd name="connsiteY50" fmla="*/ 914400 h 1229710"/>
                <a:gd name="connsiteX51" fmla="*/ 9333187 w 10925504"/>
                <a:gd name="connsiteY51" fmla="*/ 977462 h 1229710"/>
                <a:gd name="connsiteX52" fmla="*/ 9254359 w 10925504"/>
                <a:gd name="connsiteY52" fmla="*/ 993228 h 1229710"/>
                <a:gd name="connsiteX53" fmla="*/ 9112469 w 10925504"/>
                <a:gd name="connsiteY53" fmla="*/ 977462 h 1229710"/>
                <a:gd name="connsiteX54" fmla="*/ 9049407 w 10925504"/>
                <a:gd name="connsiteY54" fmla="*/ 961697 h 1229710"/>
                <a:gd name="connsiteX55" fmla="*/ 8970580 w 10925504"/>
                <a:gd name="connsiteY55" fmla="*/ 945931 h 1229710"/>
                <a:gd name="connsiteX56" fmla="*/ 8513380 w 10925504"/>
                <a:gd name="connsiteY56" fmla="*/ 961697 h 1229710"/>
                <a:gd name="connsiteX57" fmla="*/ 8292662 w 10925504"/>
                <a:gd name="connsiteY57" fmla="*/ 977462 h 1229710"/>
                <a:gd name="connsiteX58" fmla="*/ 8166538 w 10925504"/>
                <a:gd name="connsiteY58" fmla="*/ 993228 h 1229710"/>
                <a:gd name="connsiteX59" fmla="*/ 7583214 w 10925504"/>
                <a:gd name="connsiteY59" fmla="*/ 1008993 h 1229710"/>
                <a:gd name="connsiteX60" fmla="*/ 7299435 w 10925504"/>
                <a:gd name="connsiteY60" fmla="*/ 1040524 h 1229710"/>
                <a:gd name="connsiteX61" fmla="*/ 7252138 w 10925504"/>
                <a:gd name="connsiteY61" fmla="*/ 1056290 h 1229710"/>
                <a:gd name="connsiteX62" fmla="*/ 6842235 w 10925504"/>
                <a:gd name="connsiteY62" fmla="*/ 1024759 h 1229710"/>
                <a:gd name="connsiteX63" fmla="*/ 6763407 w 10925504"/>
                <a:gd name="connsiteY63" fmla="*/ 1008993 h 1229710"/>
                <a:gd name="connsiteX64" fmla="*/ 6684580 w 10925504"/>
                <a:gd name="connsiteY64" fmla="*/ 977462 h 1229710"/>
                <a:gd name="connsiteX65" fmla="*/ 6558455 w 10925504"/>
                <a:gd name="connsiteY65" fmla="*/ 945931 h 1229710"/>
                <a:gd name="connsiteX66" fmla="*/ 6463862 w 10925504"/>
                <a:gd name="connsiteY66" fmla="*/ 961697 h 1229710"/>
                <a:gd name="connsiteX67" fmla="*/ 6353504 w 10925504"/>
                <a:gd name="connsiteY67" fmla="*/ 1008993 h 1229710"/>
                <a:gd name="connsiteX68" fmla="*/ 6227380 w 10925504"/>
                <a:gd name="connsiteY68" fmla="*/ 1040524 h 1229710"/>
                <a:gd name="connsiteX69" fmla="*/ 6132787 w 10925504"/>
                <a:gd name="connsiteY69" fmla="*/ 1056290 h 1229710"/>
                <a:gd name="connsiteX70" fmla="*/ 5817476 w 10925504"/>
                <a:gd name="connsiteY70" fmla="*/ 1072055 h 1229710"/>
                <a:gd name="connsiteX71" fmla="*/ 3831021 w 10925504"/>
                <a:gd name="connsiteY71" fmla="*/ 1103586 h 1229710"/>
                <a:gd name="connsiteX72" fmla="*/ 3641835 w 10925504"/>
                <a:gd name="connsiteY72" fmla="*/ 1135117 h 1229710"/>
                <a:gd name="connsiteX73" fmla="*/ 3578773 w 10925504"/>
                <a:gd name="connsiteY73" fmla="*/ 1150883 h 1229710"/>
                <a:gd name="connsiteX74" fmla="*/ 3452649 w 10925504"/>
                <a:gd name="connsiteY74" fmla="*/ 1166648 h 1229710"/>
                <a:gd name="connsiteX75" fmla="*/ 3026980 w 10925504"/>
                <a:gd name="connsiteY75" fmla="*/ 1150883 h 1229710"/>
                <a:gd name="connsiteX76" fmla="*/ 2900855 w 10925504"/>
                <a:gd name="connsiteY76" fmla="*/ 1119352 h 1229710"/>
                <a:gd name="connsiteX77" fmla="*/ 2853559 w 10925504"/>
                <a:gd name="connsiteY77" fmla="*/ 1087821 h 1229710"/>
                <a:gd name="connsiteX78" fmla="*/ 2412124 w 10925504"/>
                <a:gd name="connsiteY78" fmla="*/ 1103586 h 1229710"/>
                <a:gd name="connsiteX79" fmla="*/ 2333297 w 10925504"/>
                <a:gd name="connsiteY79" fmla="*/ 1119352 h 1229710"/>
                <a:gd name="connsiteX80" fmla="*/ 2191407 w 10925504"/>
                <a:gd name="connsiteY80" fmla="*/ 1135117 h 1229710"/>
                <a:gd name="connsiteX81" fmla="*/ 1576552 w 10925504"/>
                <a:gd name="connsiteY81" fmla="*/ 1150883 h 1229710"/>
                <a:gd name="connsiteX82" fmla="*/ 1434662 w 10925504"/>
                <a:gd name="connsiteY82" fmla="*/ 1198179 h 1229710"/>
                <a:gd name="connsiteX83" fmla="*/ 1308538 w 10925504"/>
                <a:gd name="connsiteY83" fmla="*/ 1229710 h 1229710"/>
                <a:gd name="connsiteX84" fmla="*/ 1072055 w 10925504"/>
                <a:gd name="connsiteY84" fmla="*/ 1213945 h 1229710"/>
                <a:gd name="connsiteX85" fmla="*/ 867104 w 10925504"/>
                <a:gd name="connsiteY85" fmla="*/ 1150883 h 1229710"/>
                <a:gd name="connsiteX86" fmla="*/ 630621 w 10925504"/>
                <a:gd name="connsiteY86" fmla="*/ 1119352 h 1229710"/>
                <a:gd name="connsiteX87" fmla="*/ 252249 w 10925504"/>
                <a:gd name="connsiteY87" fmla="*/ 1135117 h 1229710"/>
                <a:gd name="connsiteX88" fmla="*/ 126124 w 10925504"/>
                <a:gd name="connsiteY88" fmla="*/ 1166648 h 1229710"/>
                <a:gd name="connsiteX89" fmla="*/ 63062 w 10925504"/>
                <a:gd name="connsiteY89" fmla="*/ 1198179 h 1229710"/>
                <a:gd name="connsiteX90" fmla="*/ 15766 w 10925504"/>
                <a:gd name="connsiteY90" fmla="*/ 1213945 h 1229710"/>
                <a:gd name="connsiteX91" fmla="*/ 0 w 10925504"/>
                <a:gd name="connsiteY91" fmla="*/ 1166648 h 1229710"/>
                <a:gd name="connsiteX92" fmla="*/ 15766 w 10925504"/>
                <a:gd name="connsiteY92" fmla="*/ 914400 h 1229710"/>
                <a:gd name="connsiteX93" fmla="*/ 47297 w 10925504"/>
                <a:gd name="connsiteY93" fmla="*/ 788276 h 1229710"/>
                <a:gd name="connsiteX94" fmla="*/ 63062 w 10925504"/>
                <a:gd name="connsiteY94" fmla="*/ 725214 h 1229710"/>
                <a:gd name="connsiteX95" fmla="*/ 78828 w 10925504"/>
                <a:gd name="connsiteY95" fmla="*/ 677917 h 1229710"/>
                <a:gd name="connsiteX96" fmla="*/ 110359 w 10925504"/>
                <a:gd name="connsiteY96" fmla="*/ 504497 h 1229710"/>
                <a:gd name="connsiteX97" fmla="*/ 126124 w 10925504"/>
                <a:gd name="connsiteY97" fmla="*/ 315310 h 1229710"/>
                <a:gd name="connsiteX98" fmla="*/ 677918 w 10925504"/>
                <a:gd name="connsiteY98" fmla="*/ 268014 h 1229710"/>
                <a:gd name="connsiteX99" fmla="*/ 614855 w 10925504"/>
                <a:gd name="connsiteY99" fmla="*/ 252248 h 12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0925504" h="1229710">
                  <a:moveTo>
                    <a:pt x="614855" y="252248"/>
                  </a:moveTo>
                  <a:lnTo>
                    <a:pt x="614855" y="252248"/>
                  </a:lnTo>
                  <a:lnTo>
                    <a:pt x="804042" y="283779"/>
                  </a:lnTo>
                  <a:cubicBezTo>
                    <a:pt x="830430" y="288436"/>
                    <a:pt x="856505" y="294752"/>
                    <a:pt x="882869" y="299545"/>
                  </a:cubicBezTo>
                  <a:cubicBezTo>
                    <a:pt x="914319" y="305263"/>
                    <a:pt x="945931" y="310055"/>
                    <a:pt x="977462" y="315310"/>
                  </a:cubicBezTo>
                  <a:cubicBezTo>
                    <a:pt x="1093076" y="310055"/>
                    <a:pt x="1208939" y="308774"/>
                    <a:pt x="1324304" y="299545"/>
                  </a:cubicBezTo>
                  <a:cubicBezTo>
                    <a:pt x="1371476" y="295771"/>
                    <a:pt x="1378410" y="272491"/>
                    <a:pt x="1418897" y="252248"/>
                  </a:cubicBezTo>
                  <a:cubicBezTo>
                    <a:pt x="1433761" y="244816"/>
                    <a:pt x="1450428" y="241738"/>
                    <a:pt x="1466193" y="236483"/>
                  </a:cubicBezTo>
                  <a:cubicBezTo>
                    <a:pt x="1597572" y="241738"/>
                    <a:pt x="1730330" y="232551"/>
                    <a:pt x="1860331" y="252248"/>
                  </a:cubicBezTo>
                  <a:cubicBezTo>
                    <a:pt x="1906804" y="259289"/>
                    <a:pt x="1986455" y="315310"/>
                    <a:pt x="1986455" y="315310"/>
                  </a:cubicBezTo>
                  <a:cubicBezTo>
                    <a:pt x="2065283" y="310055"/>
                    <a:pt x="2144902" y="311866"/>
                    <a:pt x="2222938" y="299545"/>
                  </a:cubicBezTo>
                  <a:cubicBezTo>
                    <a:pt x="2246152" y="295880"/>
                    <a:pt x="2263995" y="276266"/>
                    <a:pt x="2286000" y="268014"/>
                  </a:cubicBezTo>
                  <a:cubicBezTo>
                    <a:pt x="2306288" y="260406"/>
                    <a:pt x="2328228" y="258201"/>
                    <a:pt x="2349062" y="252248"/>
                  </a:cubicBezTo>
                  <a:cubicBezTo>
                    <a:pt x="2365041" y="247683"/>
                    <a:pt x="2380237" y="240514"/>
                    <a:pt x="2396359" y="236483"/>
                  </a:cubicBezTo>
                  <a:lnTo>
                    <a:pt x="2522483" y="204952"/>
                  </a:lnTo>
                  <a:cubicBezTo>
                    <a:pt x="3142225" y="231896"/>
                    <a:pt x="2965750" y="231403"/>
                    <a:pt x="3878318" y="204952"/>
                  </a:cubicBezTo>
                  <a:cubicBezTo>
                    <a:pt x="3910271" y="204026"/>
                    <a:pt x="3941266" y="193707"/>
                    <a:pt x="3972911" y="189186"/>
                  </a:cubicBezTo>
                  <a:cubicBezTo>
                    <a:pt x="4014854" y="183194"/>
                    <a:pt x="4056994" y="178676"/>
                    <a:pt x="4099035" y="173421"/>
                  </a:cubicBezTo>
                  <a:cubicBezTo>
                    <a:pt x="4269336" y="116652"/>
                    <a:pt x="4105041" y="166576"/>
                    <a:pt x="4524704" y="141890"/>
                  </a:cubicBezTo>
                  <a:cubicBezTo>
                    <a:pt x="4577427" y="138789"/>
                    <a:pt x="4629762" y="130906"/>
                    <a:pt x="4682359" y="126124"/>
                  </a:cubicBezTo>
                  <a:lnTo>
                    <a:pt x="4871545" y="110359"/>
                  </a:lnTo>
                  <a:cubicBezTo>
                    <a:pt x="4924097" y="99849"/>
                    <a:pt x="4975874" y="84161"/>
                    <a:pt x="5029200" y="78828"/>
                  </a:cubicBezTo>
                  <a:cubicBezTo>
                    <a:pt x="5223830" y="59364"/>
                    <a:pt x="5134572" y="70531"/>
                    <a:pt x="5297214" y="47297"/>
                  </a:cubicBezTo>
                  <a:lnTo>
                    <a:pt x="5817476" y="63062"/>
                  </a:lnTo>
                  <a:cubicBezTo>
                    <a:pt x="5891169" y="66198"/>
                    <a:pt x="5964433" y="78828"/>
                    <a:pt x="6038193" y="78828"/>
                  </a:cubicBezTo>
                  <a:cubicBezTo>
                    <a:pt x="6332530" y="78828"/>
                    <a:pt x="6626772" y="68317"/>
                    <a:pt x="6921062" y="63062"/>
                  </a:cubicBezTo>
                  <a:cubicBezTo>
                    <a:pt x="6963104" y="52552"/>
                    <a:pt x="7004693" y="40030"/>
                    <a:pt x="7047187" y="31531"/>
                  </a:cubicBezTo>
                  <a:lnTo>
                    <a:pt x="7204842" y="0"/>
                  </a:lnTo>
                  <a:lnTo>
                    <a:pt x="8008883" y="15766"/>
                  </a:lnTo>
                  <a:cubicBezTo>
                    <a:pt x="8072132" y="17774"/>
                    <a:pt x="8134814" y="29724"/>
                    <a:pt x="8198069" y="31531"/>
                  </a:cubicBezTo>
                  <a:cubicBezTo>
                    <a:pt x="8502790" y="40237"/>
                    <a:pt x="8807691" y="40881"/>
                    <a:pt x="9112469" y="47297"/>
                  </a:cubicBezTo>
                  <a:lnTo>
                    <a:pt x="9695793" y="63062"/>
                  </a:lnTo>
                  <a:cubicBezTo>
                    <a:pt x="10095186" y="57807"/>
                    <a:pt x="10494676" y="37059"/>
                    <a:pt x="10893973" y="47297"/>
                  </a:cubicBezTo>
                  <a:cubicBezTo>
                    <a:pt x="10912914" y="47783"/>
                    <a:pt x="10925504" y="75645"/>
                    <a:pt x="10925504" y="94593"/>
                  </a:cubicBezTo>
                  <a:cubicBezTo>
                    <a:pt x="10925504" y="122893"/>
                    <a:pt x="10902922" y="146573"/>
                    <a:pt x="10893973" y="173421"/>
                  </a:cubicBezTo>
                  <a:cubicBezTo>
                    <a:pt x="10873976" y="233412"/>
                    <a:pt x="10885213" y="230647"/>
                    <a:pt x="10862442" y="283779"/>
                  </a:cubicBezTo>
                  <a:cubicBezTo>
                    <a:pt x="10853184" y="305381"/>
                    <a:pt x="10841421" y="325820"/>
                    <a:pt x="10830911" y="346841"/>
                  </a:cubicBezTo>
                  <a:cubicBezTo>
                    <a:pt x="10820076" y="401013"/>
                    <a:pt x="10814220" y="436790"/>
                    <a:pt x="10799380" y="488731"/>
                  </a:cubicBezTo>
                  <a:cubicBezTo>
                    <a:pt x="10794815" y="504710"/>
                    <a:pt x="10788869" y="520262"/>
                    <a:pt x="10783614" y="536028"/>
                  </a:cubicBezTo>
                  <a:cubicBezTo>
                    <a:pt x="10778359" y="609600"/>
                    <a:pt x="10771627" y="683082"/>
                    <a:pt x="10767849" y="756745"/>
                  </a:cubicBezTo>
                  <a:cubicBezTo>
                    <a:pt x="10761115" y="888057"/>
                    <a:pt x="10773699" y="1021188"/>
                    <a:pt x="10752083" y="1150883"/>
                  </a:cubicBezTo>
                  <a:cubicBezTo>
                    <a:pt x="10749351" y="1167275"/>
                    <a:pt x="10720820" y="1139490"/>
                    <a:pt x="10704787" y="1135117"/>
                  </a:cubicBezTo>
                  <a:cubicBezTo>
                    <a:pt x="10662978" y="1123715"/>
                    <a:pt x="10621156" y="1112085"/>
                    <a:pt x="10578662" y="1103586"/>
                  </a:cubicBezTo>
                  <a:cubicBezTo>
                    <a:pt x="10513764" y="1090607"/>
                    <a:pt x="10456514" y="1077642"/>
                    <a:pt x="10389476" y="1072055"/>
                  </a:cubicBezTo>
                  <a:cubicBezTo>
                    <a:pt x="10300293" y="1064623"/>
                    <a:pt x="10210691" y="1063154"/>
                    <a:pt x="10121462" y="1056290"/>
                  </a:cubicBezTo>
                  <a:cubicBezTo>
                    <a:pt x="10050947" y="1050866"/>
                    <a:pt x="9942108" y="1035974"/>
                    <a:pt x="9869214" y="1024759"/>
                  </a:cubicBezTo>
                  <a:cubicBezTo>
                    <a:pt x="9837620" y="1019898"/>
                    <a:pt x="9805633" y="1016746"/>
                    <a:pt x="9774621" y="1008993"/>
                  </a:cubicBezTo>
                  <a:cubicBezTo>
                    <a:pt x="9742377" y="1000932"/>
                    <a:pt x="9712093" y="986207"/>
                    <a:pt x="9680028" y="977462"/>
                  </a:cubicBezTo>
                  <a:cubicBezTo>
                    <a:pt x="9654176" y="970412"/>
                    <a:pt x="9627358" y="967510"/>
                    <a:pt x="9601200" y="961697"/>
                  </a:cubicBezTo>
                  <a:cubicBezTo>
                    <a:pt x="9580048" y="956997"/>
                    <a:pt x="9559159" y="951186"/>
                    <a:pt x="9538138" y="945931"/>
                  </a:cubicBezTo>
                  <a:cubicBezTo>
                    <a:pt x="9522373" y="935421"/>
                    <a:pt x="9509790" y="914400"/>
                    <a:pt x="9490842" y="914400"/>
                  </a:cubicBezTo>
                  <a:cubicBezTo>
                    <a:pt x="9425230" y="914400"/>
                    <a:pt x="9389718" y="958618"/>
                    <a:pt x="9333187" y="977462"/>
                  </a:cubicBezTo>
                  <a:cubicBezTo>
                    <a:pt x="9307766" y="985936"/>
                    <a:pt x="9280635" y="987973"/>
                    <a:pt x="9254359" y="993228"/>
                  </a:cubicBezTo>
                  <a:cubicBezTo>
                    <a:pt x="9207062" y="987973"/>
                    <a:pt x="9159503" y="984698"/>
                    <a:pt x="9112469" y="977462"/>
                  </a:cubicBezTo>
                  <a:cubicBezTo>
                    <a:pt x="9091053" y="974167"/>
                    <a:pt x="9070559" y="966397"/>
                    <a:pt x="9049407" y="961697"/>
                  </a:cubicBezTo>
                  <a:cubicBezTo>
                    <a:pt x="9023249" y="955884"/>
                    <a:pt x="8996856" y="951186"/>
                    <a:pt x="8970580" y="945931"/>
                  </a:cubicBezTo>
                  <a:lnTo>
                    <a:pt x="8513380" y="961697"/>
                  </a:lnTo>
                  <a:cubicBezTo>
                    <a:pt x="8439700" y="965124"/>
                    <a:pt x="8366119" y="970784"/>
                    <a:pt x="8292662" y="977462"/>
                  </a:cubicBezTo>
                  <a:cubicBezTo>
                    <a:pt x="8250467" y="981298"/>
                    <a:pt x="8208865" y="991347"/>
                    <a:pt x="8166538" y="993228"/>
                  </a:cubicBezTo>
                  <a:cubicBezTo>
                    <a:pt x="7972217" y="1001864"/>
                    <a:pt x="7777655" y="1003738"/>
                    <a:pt x="7583214" y="1008993"/>
                  </a:cubicBezTo>
                  <a:cubicBezTo>
                    <a:pt x="7510113" y="1015639"/>
                    <a:pt x="7379341" y="1024543"/>
                    <a:pt x="7299435" y="1040524"/>
                  </a:cubicBezTo>
                  <a:cubicBezTo>
                    <a:pt x="7283139" y="1043783"/>
                    <a:pt x="7267904" y="1051035"/>
                    <a:pt x="7252138" y="1056290"/>
                  </a:cubicBezTo>
                  <a:cubicBezTo>
                    <a:pt x="6736517" y="1032852"/>
                    <a:pt x="7045121" y="1069845"/>
                    <a:pt x="6842235" y="1024759"/>
                  </a:cubicBezTo>
                  <a:cubicBezTo>
                    <a:pt x="6816077" y="1018946"/>
                    <a:pt x="6789073" y="1016693"/>
                    <a:pt x="6763407" y="1008993"/>
                  </a:cubicBezTo>
                  <a:cubicBezTo>
                    <a:pt x="6736301" y="1000861"/>
                    <a:pt x="6711628" y="985785"/>
                    <a:pt x="6684580" y="977462"/>
                  </a:cubicBezTo>
                  <a:cubicBezTo>
                    <a:pt x="6643161" y="964718"/>
                    <a:pt x="6558455" y="945931"/>
                    <a:pt x="6558455" y="945931"/>
                  </a:cubicBezTo>
                  <a:cubicBezTo>
                    <a:pt x="6526924" y="951186"/>
                    <a:pt x="6495067" y="954763"/>
                    <a:pt x="6463862" y="961697"/>
                  </a:cubicBezTo>
                  <a:cubicBezTo>
                    <a:pt x="6412667" y="973074"/>
                    <a:pt x="6405412" y="986747"/>
                    <a:pt x="6353504" y="1008993"/>
                  </a:cubicBezTo>
                  <a:cubicBezTo>
                    <a:pt x="6313197" y="1026268"/>
                    <a:pt x="6270243" y="1032731"/>
                    <a:pt x="6227380" y="1040524"/>
                  </a:cubicBezTo>
                  <a:cubicBezTo>
                    <a:pt x="6195930" y="1046242"/>
                    <a:pt x="6164659" y="1053838"/>
                    <a:pt x="6132787" y="1056290"/>
                  </a:cubicBezTo>
                  <a:cubicBezTo>
                    <a:pt x="6027862" y="1064361"/>
                    <a:pt x="5922558" y="1066375"/>
                    <a:pt x="5817476" y="1072055"/>
                  </a:cubicBezTo>
                  <a:cubicBezTo>
                    <a:pt x="4888323" y="1122279"/>
                    <a:pt x="6210489" y="1081757"/>
                    <a:pt x="3831021" y="1103586"/>
                  </a:cubicBezTo>
                  <a:cubicBezTo>
                    <a:pt x="3689107" y="1139066"/>
                    <a:pt x="3863272" y="1098211"/>
                    <a:pt x="3641835" y="1135117"/>
                  </a:cubicBezTo>
                  <a:cubicBezTo>
                    <a:pt x="3620462" y="1138679"/>
                    <a:pt x="3600146" y="1147321"/>
                    <a:pt x="3578773" y="1150883"/>
                  </a:cubicBezTo>
                  <a:cubicBezTo>
                    <a:pt x="3536981" y="1157848"/>
                    <a:pt x="3494690" y="1161393"/>
                    <a:pt x="3452649" y="1166648"/>
                  </a:cubicBezTo>
                  <a:cubicBezTo>
                    <a:pt x="3310759" y="1161393"/>
                    <a:pt x="3168448" y="1163009"/>
                    <a:pt x="3026980" y="1150883"/>
                  </a:cubicBezTo>
                  <a:cubicBezTo>
                    <a:pt x="2983803" y="1147182"/>
                    <a:pt x="2900855" y="1119352"/>
                    <a:pt x="2900855" y="1119352"/>
                  </a:cubicBezTo>
                  <a:cubicBezTo>
                    <a:pt x="2885090" y="1108842"/>
                    <a:pt x="2872497" y="1088432"/>
                    <a:pt x="2853559" y="1087821"/>
                  </a:cubicBezTo>
                  <a:cubicBezTo>
                    <a:pt x="2706397" y="1083074"/>
                    <a:pt x="2559093" y="1094679"/>
                    <a:pt x="2412124" y="1103586"/>
                  </a:cubicBezTo>
                  <a:cubicBezTo>
                    <a:pt x="2385377" y="1105207"/>
                    <a:pt x="2359824" y="1115562"/>
                    <a:pt x="2333297" y="1119352"/>
                  </a:cubicBezTo>
                  <a:cubicBezTo>
                    <a:pt x="2286188" y="1126082"/>
                    <a:pt x="2238953" y="1133136"/>
                    <a:pt x="2191407" y="1135117"/>
                  </a:cubicBezTo>
                  <a:cubicBezTo>
                    <a:pt x="1986566" y="1143652"/>
                    <a:pt x="1781504" y="1145628"/>
                    <a:pt x="1576552" y="1150883"/>
                  </a:cubicBezTo>
                  <a:cubicBezTo>
                    <a:pt x="1350649" y="1196062"/>
                    <a:pt x="1630472" y="1132909"/>
                    <a:pt x="1434662" y="1198179"/>
                  </a:cubicBezTo>
                  <a:cubicBezTo>
                    <a:pt x="1393551" y="1211883"/>
                    <a:pt x="1308538" y="1229710"/>
                    <a:pt x="1308538" y="1229710"/>
                  </a:cubicBezTo>
                  <a:cubicBezTo>
                    <a:pt x="1229710" y="1224455"/>
                    <a:pt x="1150394" y="1224163"/>
                    <a:pt x="1072055" y="1213945"/>
                  </a:cubicBezTo>
                  <a:cubicBezTo>
                    <a:pt x="884455" y="1189476"/>
                    <a:pt x="1008384" y="1189415"/>
                    <a:pt x="867104" y="1150883"/>
                  </a:cubicBezTo>
                  <a:cubicBezTo>
                    <a:pt x="818446" y="1137613"/>
                    <a:pt x="666018" y="1123285"/>
                    <a:pt x="630621" y="1119352"/>
                  </a:cubicBezTo>
                  <a:cubicBezTo>
                    <a:pt x="504497" y="1124607"/>
                    <a:pt x="377931" y="1123334"/>
                    <a:pt x="252249" y="1135117"/>
                  </a:cubicBezTo>
                  <a:cubicBezTo>
                    <a:pt x="209103" y="1139162"/>
                    <a:pt x="126124" y="1166648"/>
                    <a:pt x="126124" y="1166648"/>
                  </a:cubicBezTo>
                  <a:cubicBezTo>
                    <a:pt x="105103" y="1177158"/>
                    <a:pt x="84664" y="1188921"/>
                    <a:pt x="63062" y="1198179"/>
                  </a:cubicBezTo>
                  <a:cubicBezTo>
                    <a:pt x="47788" y="1204725"/>
                    <a:pt x="30630" y="1221377"/>
                    <a:pt x="15766" y="1213945"/>
                  </a:cubicBezTo>
                  <a:cubicBezTo>
                    <a:pt x="902" y="1206513"/>
                    <a:pt x="5255" y="1182414"/>
                    <a:pt x="0" y="1166648"/>
                  </a:cubicBezTo>
                  <a:cubicBezTo>
                    <a:pt x="5255" y="1082565"/>
                    <a:pt x="5316" y="997996"/>
                    <a:pt x="15766" y="914400"/>
                  </a:cubicBezTo>
                  <a:cubicBezTo>
                    <a:pt x="21141" y="871399"/>
                    <a:pt x="36787" y="830317"/>
                    <a:pt x="47297" y="788276"/>
                  </a:cubicBezTo>
                  <a:cubicBezTo>
                    <a:pt x="52552" y="767255"/>
                    <a:pt x="56210" y="745770"/>
                    <a:pt x="63062" y="725214"/>
                  </a:cubicBezTo>
                  <a:cubicBezTo>
                    <a:pt x="68317" y="709448"/>
                    <a:pt x="74797" y="694039"/>
                    <a:pt x="78828" y="677917"/>
                  </a:cubicBezTo>
                  <a:cubicBezTo>
                    <a:pt x="89842" y="633859"/>
                    <a:pt x="103333" y="546651"/>
                    <a:pt x="110359" y="504497"/>
                  </a:cubicBezTo>
                  <a:cubicBezTo>
                    <a:pt x="115614" y="441435"/>
                    <a:pt x="67146" y="338246"/>
                    <a:pt x="126124" y="315310"/>
                  </a:cubicBezTo>
                  <a:cubicBezTo>
                    <a:pt x="683164" y="98683"/>
                    <a:pt x="677918" y="473282"/>
                    <a:pt x="677918" y="268014"/>
                  </a:cubicBezTo>
                  <a:lnTo>
                    <a:pt x="614855" y="252248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4"/>
            <p:cNvGrpSpPr/>
            <p:nvPr/>
          </p:nvGrpSpPr>
          <p:grpSpPr>
            <a:xfrm rot="17913071">
              <a:off x="1271866" y="2641822"/>
              <a:ext cx="3051615" cy="2895600"/>
              <a:chOff x="-1908615" y="6738"/>
              <a:chExt cx="3051615" cy="2895600"/>
            </a:xfrm>
          </p:grpSpPr>
          <p:sp>
            <p:nvSpPr>
              <p:cNvPr id="36" name="Rectangle 35"/>
              <p:cNvSpPr/>
              <p:nvPr/>
            </p:nvSpPr>
            <p:spPr>
              <a:xfrm rot="21386676">
                <a:off x="-533400" y="6738"/>
                <a:ext cx="304800" cy="281940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Pentagon 36"/>
              <p:cNvSpPr/>
              <p:nvPr/>
            </p:nvSpPr>
            <p:spPr>
              <a:xfrm>
                <a:off x="-1828800" y="159138"/>
                <a:ext cx="2819400" cy="1066800"/>
              </a:xfrm>
              <a:prstGeom prst="homePlate">
                <a:avLst>
                  <a:gd name="adj" fmla="val 0"/>
                </a:avLst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Pentagon 37"/>
              <p:cNvSpPr/>
              <p:nvPr/>
            </p:nvSpPr>
            <p:spPr>
              <a:xfrm>
                <a:off x="-1905001" y="311538"/>
                <a:ext cx="3048001" cy="914400"/>
              </a:xfrm>
              <a:prstGeom prst="homePlate">
                <a:avLst>
                  <a:gd name="adj" fmla="val 0"/>
                </a:avLst>
              </a:prstGeom>
              <a:solidFill>
                <a:schemeClr val="bg2">
                  <a:lumMod val="10000"/>
                  <a:alpha val="2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Pentagon 38"/>
              <p:cNvSpPr/>
              <p:nvPr/>
            </p:nvSpPr>
            <p:spPr>
              <a:xfrm rot="168510">
                <a:off x="-1808126" y="152878"/>
                <a:ext cx="2877242" cy="914400"/>
              </a:xfrm>
              <a:prstGeom prst="homePlate">
                <a:avLst>
                  <a:gd name="adj" fmla="val 0"/>
                </a:avLst>
              </a:prstGeom>
              <a:solidFill>
                <a:schemeClr val="bg2">
                  <a:lumMod val="10000"/>
                  <a:alpha val="2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-533400" y="82938"/>
                <a:ext cx="304800" cy="2819400"/>
              </a:xfrm>
              <a:prstGeom prst="rect">
                <a:avLst/>
              </a:prstGeom>
              <a:solidFill>
                <a:schemeClr val="bg2">
                  <a:lumMod val="10000"/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-1908615" y="221272"/>
                <a:ext cx="3048002" cy="903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Open Sans" pitchFamily="34" charset="0"/>
                    <a:ea typeface="Open Sans" pitchFamily="34" charset="0"/>
                    <a:cs typeface="Open Sans" pitchFamily="34" charset="0"/>
                  </a:rPr>
                  <a:t>Jeroboam</a:t>
                </a:r>
                <a:endParaRPr lang="en-US" sz="1400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endParaRPr>
              </a:p>
            </p:txBody>
          </p:sp>
        </p:grpSp>
      </p:grpSp>
      <p:grpSp>
        <p:nvGrpSpPr>
          <p:cNvPr id="15" name="Group 13"/>
          <p:cNvGrpSpPr/>
          <p:nvPr/>
        </p:nvGrpSpPr>
        <p:grpSpPr>
          <a:xfrm rot="20833631">
            <a:off x="3886200" y="5410200"/>
            <a:ext cx="457200" cy="914400"/>
            <a:chOff x="2057400" y="4724400"/>
            <a:chExt cx="457200" cy="914400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2057400" y="5372420"/>
              <a:ext cx="228600" cy="26638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286000" y="5383946"/>
              <a:ext cx="152400" cy="254854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2286000" y="5029200"/>
              <a:ext cx="0" cy="34322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057400" y="5029200"/>
              <a:ext cx="228600" cy="22860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286000" y="5029200"/>
              <a:ext cx="228600" cy="228600"/>
            </a:xfrm>
            <a:prstGeom prst="line">
              <a:avLst/>
            </a:prstGeom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2133600" y="4724400"/>
              <a:ext cx="304800" cy="304800"/>
            </a:xfrm>
            <a:prstGeom prst="ellips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Freeform 51"/>
          <p:cNvSpPr/>
          <p:nvPr/>
        </p:nvSpPr>
        <p:spPr>
          <a:xfrm>
            <a:off x="1905000" y="1219200"/>
            <a:ext cx="5105400" cy="5001372"/>
          </a:xfrm>
          <a:custGeom>
            <a:avLst/>
            <a:gdLst>
              <a:gd name="connsiteX0" fmla="*/ 1541721 w 3125972"/>
              <a:gd name="connsiteY0" fmla="*/ 4956208 h 4969138"/>
              <a:gd name="connsiteX1" fmla="*/ 1446028 w 3125972"/>
              <a:gd name="connsiteY1" fmla="*/ 4913678 h 4969138"/>
              <a:gd name="connsiteX2" fmla="*/ 1403498 w 3125972"/>
              <a:gd name="connsiteY2" fmla="*/ 4903045 h 4969138"/>
              <a:gd name="connsiteX3" fmla="*/ 1350335 w 3125972"/>
              <a:gd name="connsiteY3" fmla="*/ 4881780 h 4969138"/>
              <a:gd name="connsiteX4" fmla="*/ 1307805 w 3125972"/>
              <a:gd name="connsiteY4" fmla="*/ 4860515 h 4969138"/>
              <a:gd name="connsiteX5" fmla="*/ 1265275 w 3125972"/>
              <a:gd name="connsiteY5" fmla="*/ 4828617 h 4969138"/>
              <a:gd name="connsiteX6" fmla="*/ 1222745 w 3125972"/>
              <a:gd name="connsiteY6" fmla="*/ 4817985 h 4969138"/>
              <a:gd name="connsiteX7" fmla="*/ 1158949 w 3125972"/>
              <a:gd name="connsiteY7" fmla="*/ 4786087 h 4969138"/>
              <a:gd name="connsiteX8" fmla="*/ 1105786 w 3125972"/>
              <a:gd name="connsiteY8" fmla="*/ 4754189 h 4969138"/>
              <a:gd name="connsiteX9" fmla="*/ 1073889 w 3125972"/>
              <a:gd name="connsiteY9" fmla="*/ 4743557 h 4969138"/>
              <a:gd name="connsiteX10" fmla="*/ 1031359 w 3125972"/>
              <a:gd name="connsiteY10" fmla="*/ 4722292 h 4969138"/>
              <a:gd name="connsiteX11" fmla="*/ 999461 w 3125972"/>
              <a:gd name="connsiteY11" fmla="*/ 4711659 h 4969138"/>
              <a:gd name="connsiteX12" fmla="*/ 935665 w 3125972"/>
              <a:gd name="connsiteY12" fmla="*/ 4679761 h 4969138"/>
              <a:gd name="connsiteX13" fmla="*/ 829340 w 3125972"/>
              <a:gd name="connsiteY13" fmla="*/ 4605333 h 4969138"/>
              <a:gd name="connsiteX14" fmla="*/ 723014 w 3125972"/>
              <a:gd name="connsiteY14" fmla="*/ 4541538 h 4969138"/>
              <a:gd name="connsiteX15" fmla="*/ 691117 w 3125972"/>
              <a:gd name="connsiteY15" fmla="*/ 4520273 h 4969138"/>
              <a:gd name="connsiteX16" fmla="*/ 648586 w 3125972"/>
              <a:gd name="connsiteY16" fmla="*/ 4488375 h 4969138"/>
              <a:gd name="connsiteX17" fmla="*/ 606056 w 3125972"/>
              <a:gd name="connsiteY17" fmla="*/ 4467110 h 4969138"/>
              <a:gd name="connsiteX18" fmla="*/ 563526 w 3125972"/>
              <a:gd name="connsiteY18" fmla="*/ 4435213 h 4969138"/>
              <a:gd name="connsiteX19" fmla="*/ 531628 w 3125972"/>
              <a:gd name="connsiteY19" fmla="*/ 4413947 h 4969138"/>
              <a:gd name="connsiteX20" fmla="*/ 478465 w 3125972"/>
              <a:gd name="connsiteY20" fmla="*/ 4360785 h 4969138"/>
              <a:gd name="connsiteX21" fmla="*/ 446568 w 3125972"/>
              <a:gd name="connsiteY21" fmla="*/ 4339519 h 4969138"/>
              <a:gd name="connsiteX22" fmla="*/ 414670 w 3125972"/>
              <a:gd name="connsiteY22" fmla="*/ 4296989 h 4969138"/>
              <a:gd name="connsiteX23" fmla="*/ 382772 w 3125972"/>
              <a:gd name="connsiteY23" fmla="*/ 4265092 h 4969138"/>
              <a:gd name="connsiteX24" fmla="*/ 329610 w 3125972"/>
              <a:gd name="connsiteY24" fmla="*/ 4180031 h 4969138"/>
              <a:gd name="connsiteX25" fmla="*/ 255182 w 3125972"/>
              <a:gd name="connsiteY25" fmla="*/ 4084338 h 4969138"/>
              <a:gd name="connsiteX26" fmla="*/ 212652 w 3125972"/>
              <a:gd name="connsiteY26" fmla="*/ 4009910 h 4969138"/>
              <a:gd name="connsiteX27" fmla="*/ 202019 w 3125972"/>
              <a:gd name="connsiteY27" fmla="*/ 3978013 h 4969138"/>
              <a:gd name="connsiteX28" fmla="*/ 180754 w 3125972"/>
              <a:gd name="connsiteY28" fmla="*/ 3935482 h 4969138"/>
              <a:gd name="connsiteX29" fmla="*/ 159489 w 3125972"/>
              <a:gd name="connsiteY29" fmla="*/ 3871687 h 4969138"/>
              <a:gd name="connsiteX30" fmla="*/ 138224 w 3125972"/>
              <a:gd name="connsiteY30" fmla="*/ 3839789 h 4969138"/>
              <a:gd name="connsiteX31" fmla="*/ 127591 w 3125972"/>
              <a:gd name="connsiteY31" fmla="*/ 3807892 h 4969138"/>
              <a:gd name="connsiteX32" fmla="*/ 85061 w 3125972"/>
              <a:gd name="connsiteY32" fmla="*/ 3733464 h 4969138"/>
              <a:gd name="connsiteX33" fmla="*/ 74428 w 3125972"/>
              <a:gd name="connsiteY33" fmla="*/ 3680301 h 4969138"/>
              <a:gd name="connsiteX34" fmla="*/ 53163 w 3125972"/>
              <a:gd name="connsiteY34" fmla="*/ 3637771 h 4969138"/>
              <a:gd name="connsiteX35" fmla="*/ 42531 w 3125972"/>
              <a:gd name="connsiteY35" fmla="*/ 3573975 h 4969138"/>
              <a:gd name="connsiteX36" fmla="*/ 31898 w 3125972"/>
              <a:gd name="connsiteY36" fmla="*/ 3542078 h 4969138"/>
              <a:gd name="connsiteX37" fmla="*/ 21265 w 3125972"/>
              <a:gd name="connsiteY37" fmla="*/ 3478282 h 4969138"/>
              <a:gd name="connsiteX38" fmla="*/ 10633 w 3125972"/>
              <a:gd name="connsiteY38" fmla="*/ 3446385 h 4969138"/>
              <a:gd name="connsiteX39" fmla="*/ 0 w 3125972"/>
              <a:gd name="connsiteY39" fmla="*/ 3361324 h 4969138"/>
              <a:gd name="connsiteX40" fmla="*/ 10633 w 3125972"/>
              <a:gd name="connsiteY40" fmla="*/ 2723371 h 4969138"/>
              <a:gd name="connsiteX41" fmla="*/ 42531 w 3125972"/>
              <a:gd name="connsiteY41" fmla="*/ 2606413 h 4969138"/>
              <a:gd name="connsiteX42" fmla="*/ 85061 w 3125972"/>
              <a:gd name="connsiteY42" fmla="*/ 2521352 h 4969138"/>
              <a:gd name="connsiteX43" fmla="*/ 116959 w 3125972"/>
              <a:gd name="connsiteY43" fmla="*/ 2436292 h 4969138"/>
              <a:gd name="connsiteX44" fmla="*/ 138224 w 3125972"/>
              <a:gd name="connsiteY44" fmla="*/ 2393761 h 4969138"/>
              <a:gd name="connsiteX45" fmla="*/ 148856 w 3125972"/>
              <a:gd name="connsiteY45" fmla="*/ 2361864 h 4969138"/>
              <a:gd name="connsiteX46" fmla="*/ 180754 w 3125972"/>
              <a:gd name="connsiteY46" fmla="*/ 2308701 h 4969138"/>
              <a:gd name="connsiteX47" fmla="*/ 212652 w 3125972"/>
              <a:gd name="connsiteY47" fmla="*/ 2244906 h 4969138"/>
              <a:gd name="connsiteX48" fmla="*/ 265814 w 3125972"/>
              <a:gd name="connsiteY48" fmla="*/ 2149213 h 4969138"/>
              <a:gd name="connsiteX49" fmla="*/ 308345 w 3125972"/>
              <a:gd name="connsiteY49" fmla="*/ 2064152 h 4969138"/>
              <a:gd name="connsiteX50" fmla="*/ 329610 w 3125972"/>
              <a:gd name="connsiteY50" fmla="*/ 2021622 h 4969138"/>
              <a:gd name="connsiteX51" fmla="*/ 425303 w 3125972"/>
              <a:gd name="connsiteY51" fmla="*/ 1883399 h 4969138"/>
              <a:gd name="connsiteX52" fmla="*/ 478465 w 3125972"/>
              <a:gd name="connsiteY52" fmla="*/ 1787706 h 4969138"/>
              <a:gd name="connsiteX53" fmla="*/ 510363 w 3125972"/>
              <a:gd name="connsiteY53" fmla="*/ 1723910 h 4969138"/>
              <a:gd name="connsiteX54" fmla="*/ 552893 w 3125972"/>
              <a:gd name="connsiteY54" fmla="*/ 1660115 h 4969138"/>
              <a:gd name="connsiteX55" fmla="*/ 595424 w 3125972"/>
              <a:gd name="connsiteY55" fmla="*/ 1585687 h 4969138"/>
              <a:gd name="connsiteX56" fmla="*/ 627321 w 3125972"/>
              <a:gd name="connsiteY56" fmla="*/ 1521892 h 4969138"/>
              <a:gd name="connsiteX57" fmla="*/ 712382 w 3125972"/>
              <a:gd name="connsiteY57" fmla="*/ 1394301 h 4969138"/>
              <a:gd name="connsiteX58" fmla="*/ 776177 w 3125972"/>
              <a:gd name="connsiteY58" fmla="*/ 1277343 h 4969138"/>
              <a:gd name="connsiteX59" fmla="*/ 808075 w 3125972"/>
              <a:gd name="connsiteY59" fmla="*/ 1224180 h 4969138"/>
              <a:gd name="connsiteX60" fmla="*/ 829340 w 3125972"/>
              <a:gd name="connsiteY60" fmla="*/ 1181650 h 4969138"/>
              <a:gd name="connsiteX61" fmla="*/ 903768 w 3125972"/>
              <a:gd name="connsiteY61" fmla="*/ 1096589 h 4969138"/>
              <a:gd name="connsiteX62" fmla="*/ 967563 w 3125972"/>
              <a:gd name="connsiteY62" fmla="*/ 1000896 h 4969138"/>
              <a:gd name="connsiteX63" fmla="*/ 1010093 w 3125972"/>
              <a:gd name="connsiteY63" fmla="*/ 958366 h 4969138"/>
              <a:gd name="connsiteX64" fmla="*/ 1041991 w 3125972"/>
              <a:gd name="connsiteY64" fmla="*/ 905203 h 4969138"/>
              <a:gd name="connsiteX65" fmla="*/ 1116419 w 3125972"/>
              <a:gd name="connsiteY65" fmla="*/ 830775 h 4969138"/>
              <a:gd name="connsiteX66" fmla="*/ 1180214 w 3125972"/>
              <a:gd name="connsiteY66" fmla="*/ 756347 h 4969138"/>
              <a:gd name="connsiteX67" fmla="*/ 1201479 w 3125972"/>
              <a:gd name="connsiteY67" fmla="*/ 724450 h 4969138"/>
              <a:gd name="connsiteX68" fmla="*/ 1244010 w 3125972"/>
              <a:gd name="connsiteY68" fmla="*/ 681919 h 4969138"/>
              <a:gd name="connsiteX69" fmla="*/ 1286540 w 3125972"/>
              <a:gd name="connsiteY69" fmla="*/ 639389 h 4969138"/>
              <a:gd name="connsiteX70" fmla="*/ 1329070 w 3125972"/>
              <a:gd name="connsiteY70" fmla="*/ 596859 h 4969138"/>
              <a:gd name="connsiteX71" fmla="*/ 1414131 w 3125972"/>
              <a:gd name="connsiteY71" fmla="*/ 533064 h 4969138"/>
              <a:gd name="connsiteX72" fmla="*/ 1456661 w 3125972"/>
              <a:gd name="connsiteY72" fmla="*/ 511799 h 4969138"/>
              <a:gd name="connsiteX73" fmla="*/ 1488559 w 3125972"/>
              <a:gd name="connsiteY73" fmla="*/ 479901 h 4969138"/>
              <a:gd name="connsiteX74" fmla="*/ 1531089 w 3125972"/>
              <a:gd name="connsiteY74" fmla="*/ 458636 h 4969138"/>
              <a:gd name="connsiteX75" fmla="*/ 1573619 w 3125972"/>
              <a:gd name="connsiteY75" fmla="*/ 426738 h 4969138"/>
              <a:gd name="connsiteX76" fmla="*/ 1669312 w 3125972"/>
              <a:gd name="connsiteY76" fmla="*/ 384208 h 4969138"/>
              <a:gd name="connsiteX77" fmla="*/ 1711842 w 3125972"/>
              <a:gd name="connsiteY77" fmla="*/ 352310 h 4969138"/>
              <a:gd name="connsiteX78" fmla="*/ 1754372 w 3125972"/>
              <a:gd name="connsiteY78" fmla="*/ 331045 h 4969138"/>
              <a:gd name="connsiteX79" fmla="*/ 1818168 w 3125972"/>
              <a:gd name="connsiteY79" fmla="*/ 288515 h 4969138"/>
              <a:gd name="connsiteX80" fmla="*/ 1860698 w 3125972"/>
              <a:gd name="connsiteY80" fmla="*/ 267250 h 4969138"/>
              <a:gd name="connsiteX81" fmla="*/ 1892596 w 3125972"/>
              <a:gd name="connsiteY81" fmla="*/ 245985 h 4969138"/>
              <a:gd name="connsiteX82" fmla="*/ 1924493 w 3125972"/>
              <a:gd name="connsiteY82" fmla="*/ 235352 h 4969138"/>
              <a:gd name="connsiteX83" fmla="*/ 1988289 w 3125972"/>
              <a:gd name="connsiteY83" fmla="*/ 192822 h 4969138"/>
              <a:gd name="connsiteX84" fmla="*/ 2020186 w 3125972"/>
              <a:gd name="connsiteY84" fmla="*/ 182189 h 4969138"/>
              <a:gd name="connsiteX85" fmla="*/ 2062717 w 3125972"/>
              <a:gd name="connsiteY85" fmla="*/ 160924 h 4969138"/>
              <a:gd name="connsiteX86" fmla="*/ 2105247 w 3125972"/>
              <a:gd name="connsiteY86" fmla="*/ 150292 h 4969138"/>
              <a:gd name="connsiteX87" fmla="*/ 2190307 w 3125972"/>
              <a:gd name="connsiteY87" fmla="*/ 118394 h 4969138"/>
              <a:gd name="connsiteX88" fmla="*/ 2254103 w 3125972"/>
              <a:gd name="connsiteY88" fmla="*/ 97129 h 4969138"/>
              <a:gd name="connsiteX89" fmla="*/ 2339163 w 3125972"/>
              <a:gd name="connsiteY89" fmla="*/ 75864 h 4969138"/>
              <a:gd name="connsiteX90" fmla="*/ 2424224 w 3125972"/>
              <a:gd name="connsiteY90" fmla="*/ 54599 h 4969138"/>
              <a:gd name="connsiteX91" fmla="*/ 2488019 w 3125972"/>
              <a:gd name="connsiteY91" fmla="*/ 43966 h 4969138"/>
              <a:gd name="connsiteX92" fmla="*/ 2562447 w 3125972"/>
              <a:gd name="connsiteY92" fmla="*/ 22701 h 4969138"/>
              <a:gd name="connsiteX93" fmla="*/ 3125972 w 3125972"/>
              <a:gd name="connsiteY93" fmla="*/ 12068 h 4969138"/>
              <a:gd name="connsiteX0" fmla="*/ 1541721 w 4541567"/>
              <a:gd name="connsiteY0" fmla="*/ 4988442 h 5001372"/>
              <a:gd name="connsiteX1" fmla="*/ 1446028 w 4541567"/>
              <a:gd name="connsiteY1" fmla="*/ 4945912 h 5001372"/>
              <a:gd name="connsiteX2" fmla="*/ 1403498 w 4541567"/>
              <a:gd name="connsiteY2" fmla="*/ 4935279 h 5001372"/>
              <a:gd name="connsiteX3" fmla="*/ 1350335 w 4541567"/>
              <a:gd name="connsiteY3" fmla="*/ 4914014 h 5001372"/>
              <a:gd name="connsiteX4" fmla="*/ 1307805 w 4541567"/>
              <a:gd name="connsiteY4" fmla="*/ 4892749 h 5001372"/>
              <a:gd name="connsiteX5" fmla="*/ 1265275 w 4541567"/>
              <a:gd name="connsiteY5" fmla="*/ 4860851 h 5001372"/>
              <a:gd name="connsiteX6" fmla="*/ 1222745 w 4541567"/>
              <a:gd name="connsiteY6" fmla="*/ 4850219 h 5001372"/>
              <a:gd name="connsiteX7" fmla="*/ 1158949 w 4541567"/>
              <a:gd name="connsiteY7" fmla="*/ 4818321 h 5001372"/>
              <a:gd name="connsiteX8" fmla="*/ 1105786 w 4541567"/>
              <a:gd name="connsiteY8" fmla="*/ 4786423 h 5001372"/>
              <a:gd name="connsiteX9" fmla="*/ 1073889 w 4541567"/>
              <a:gd name="connsiteY9" fmla="*/ 4775791 h 5001372"/>
              <a:gd name="connsiteX10" fmla="*/ 1031359 w 4541567"/>
              <a:gd name="connsiteY10" fmla="*/ 4754526 h 5001372"/>
              <a:gd name="connsiteX11" fmla="*/ 999461 w 4541567"/>
              <a:gd name="connsiteY11" fmla="*/ 4743893 h 5001372"/>
              <a:gd name="connsiteX12" fmla="*/ 935665 w 4541567"/>
              <a:gd name="connsiteY12" fmla="*/ 4711995 h 5001372"/>
              <a:gd name="connsiteX13" fmla="*/ 829340 w 4541567"/>
              <a:gd name="connsiteY13" fmla="*/ 4637567 h 5001372"/>
              <a:gd name="connsiteX14" fmla="*/ 723014 w 4541567"/>
              <a:gd name="connsiteY14" fmla="*/ 4573772 h 5001372"/>
              <a:gd name="connsiteX15" fmla="*/ 691117 w 4541567"/>
              <a:gd name="connsiteY15" fmla="*/ 4552507 h 5001372"/>
              <a:gd name="connsiteX16" fmla="*/ 648586 w 4541567"/>
              <a:gd name="connsiteY16" fmla="*/ 4520609 h 5001372"/>
              <a:gd name="connsiteX17" fmla="*/ 606056 w 4541567"/>
              <a:gd name="connsiteY17" fmla="*/ 4499344 h 5001372"/>
              <a:gd name="connsiteX18" fmla="*/ 563526 w 4541567"/>
              <a:gd name="connsiteY18" fmla="*/ 4467447 h 5001372"/>
              <a:gd name="connsiteX19" fmla="*/ 531628 w 4541567"/>
              <a:gd name="connsiteY19" fmla="*/ 4446181 h 5001372"/>
              <a:gd name="connsiteX20" fmla="*/ 478465 w 4541567"/>
              <a:gd name="connsiteY20" fmla="*/ 4393019 h 5001372"/>
              <a:gd name="connsiteX21" fmla="*/ 446568 w 4541567"/>
              <a:gd name="connsiteY21" fmla="*/ 4371753 h 5001372"/>
              <a:gd name="connsiteX22" fmla="*/ 414670 w 4541567"/>
              <a:gd name="connsiteY22" fmla="*/ 4329223 h 5001372"/>
              <a:gd name="connsiteX23" fmla="*/ 382772 w 4541567"/>
              <a:gd name="connsiteY23" fmla="*/ 4297326 h 5001372"/>
              <a:gd name="connsiteX24" fmla="*/ 329610 w 4541567"/>
              <a:gd name="connsiteY24" fmla="*/ 4212265 h 5001372"/>
              <a:gd name="connsiteX25" fmla="*/ 255182 w 4541567"/>
              <a:gd name="connsiteY25" fmla="*/ 4116572 h 5001372"/>
              <a:gd name="connsiteX26" fmla="*/ 212652 w 4541567"/>
              <a:gd name="connsiteY26" fmla="*/ 4042144 h 5001372"/>
              <a:gd name="connsiteX27" fmla="*/ 202019 w 4541567"/>
              <a:gd name="connsiteY27" fmla="*/ 4010247 h 5001372"/>
              <a:gd name="connsiteX28" fmla="*/ 180754 w 4541567"/>
              <a:gd name="connsiteY28" fmla="*/ 3967716 h 5001372"/>
              <a:gd name="connsiteX29" fmla="*/ 159489 w 4541567"/>
              <a:gd name="connsiteY29" fmla="*/ 3903921 h 5001372"/>
              <a:gd name="connsiteX30" fmla="*/ 138224 w 4541567"/>
              <a:gd name="connsiteY30" fmla="*/ 3872023 h 5001372"/>
              <a:gd name="connsiteX31" fmla="*/ 127591 w 4541567"/>
              <a:gd name="connsiteY31" fmla="*/ 3840126 h 5001372"/>
              <a:gd name="connsiteX32" fmla="*/ 85061 w 4541567"/>
              <a:gd name="connsiteY32" fmla="*/ 3765698 h 5001372"/>
              <a:gd name="connsiteX33" fmla="*/ 74428 w 4541567"/>
              <a:gd name="connsiteY33" fmla="*/ 3712535 h 5001372"/>
              <a:gd name="connsiteX34" fmla="*/ 53163 w 4541567"/>
              <a:gd name="connsiteY34" fmla="*/ 3670005 h 5001372"/>
              <a:gd name="connsiteX35" fmla="*/ 42531 w 4541567"/>
              <a:gd name="connsiteY35" fmla="*/ 3606209 h 5001372"/>
              <a:gd name="connsiteX36" fmla="*/ 31898 w 4541567"/>
              <a:gd name="connsiteY36" fmla="*/ 3574312 h 5001372"/>
              <a:gd name="connsiteX37" fmla="*/ 21265 w 4541567"/>
              <a:gd name="connsiteY37" fmla="*/ 3510516 h 5001372"/>
              <a:gd name="connsiteX38" fmla="*/ 10633 w 4541567"/>
              <a:gd name="connsiteY38" fmla="*/ 3478619 h 5001372"/>
              <a:gd name="connsiteX39" fmla="*/ 0 w 4541567"/>
              <a:gd name="connsiteY39" fmla="*/ 3393558 h 5001372"/>
              <a:gd name="connsiteX40" fmla="*/ 10633 w 4541567"/>
              <a:gd name="connsiteY40" fmla="*/ 2755605 h 5001372"/>
              <a:gd name="connsiteX41" fmla="*/ 42531 w 4541567"/>
              <a:gd name="connsiteY41" fmla="*/ 2638647 h 5001372"/>
              <a:gd name="connsiteX42" fmla="*/ 85061 w 4541567"/>
              <a:gd name="connsiteY42" fmla="*/ 2553586 h 5001372"/>
              <a:gd name="connsiteX43" fmla="*/ 116959 w 4541567"/>
              <a:gd name="connsiteY43" fmla="*/ 2468526 h 5001372"/>
              <a:gd name="connsiteX44" fmla="*/ 138224 w 4541567"/>
              <a:gd name="connsiteY44" fmla="*/ 2425995 h 5001372"/>
              <a:gd name="connsiteX45" fmla="*/ 148856 w 4541567"/>
              <a:gd name="connsiteY45" fmla="*/ 2394098 h 5001372"/>
              <a:gd name="connsiteX46" fmla="*/ 180754 w 4541567"/>
              <a:gd name="connsiteY46" fmla="*/ 2340935 h 5001372"/>
              <a:gd name="connsiteX47" fmla="*/ 212652 w 4541567"/>
              <a:gd name="connsiteY47" fmla="*/ 2277140 h 5001372"/>
              <a:gd name="connsiteX48" fmla="*/ 265814 w 4541567"/>
              <a:gd name="connsiteY48" fmla="*/ 2181447 h 5001372"/>
              <a:gd name="connsiteX49" fmla="*/ 308345 w 4541567"/>
              <a:gd name="connsiteY49" fmla="*/ 2096386 h 5001372"/>
              <a:gd name="connsiteX50" fmla="*/ 329610 w 4541567"/>
              <a:gd name="connsiteY50" fmla="*/ 2053856 h 5001372"/>
              <a:gd name="connsiteX51" fmla="*/ 425303 w 4541567"/>
              <a:gd name="connsiteY51" fmla="*/ 1915633 h 5001372"/>
              <a:gd name="connsiteX52" fmla="*/ 478465 w 4541567"/>
              <a:gd name="connsiteY52" fmla="*/ 1819940 h 5001372"/>
              <a:gd name="connsiteX53" fmla="*/ 510363 w 4541567"/>
              <a:gd name="connsiteY53" fmla="*/ 1756144 h 5001372"/>
              <a:gd name="connsiteX54" fmla="*/ 552893 w 4541567"/>
              <a:gd name="connsiteY54" fmla="*/ 1692349 h 5001372"/>
              <a:gd name="connsiteX55" fmla="*/ 595424 w 4541567"/>
              <a:gd name="connsiteY55" fmla="*/ 1617921 h 5001372"/>
              <a:gd name="connsiteX56" fmla="*/ 627321 w 4541567"/>
              <a:gd name="connsiteY56" fmla="*/ 1554126 h 5001372"/>
              <a:gd name="connsiteX57" fmla="*/ 712382 w 4541567"/>
              <a:gd name="connsiteY57" fmla="*/ 1426535 h 5001372"/>
              <a:gd name="connsiteX58" fmla="*/ 776177 w 4541567"/>
              <a:gd name="connsiteY58" fmla="*/ 1309577 h 5001372"/>
              <a:gd name="connsiteX59" fmla="*/ 808075 w 4541567"/>
              <a:gd name="connsiteY59" fmla="*/ 1256414 h 5001372"/>
              <a:gd name="connsiteX60" fmla="*/ 829340 w 4541567"/>
              <a:gd name="connsiteY60" fmla="*/ 1213884 h 5001372"/>
              <a:gd name="connsiteX61" fmla="*/ 903768 w 4541567"/>
              <a:gd name="connsiteY61" fmla="*/ 1128823 h 5001372"/>
              <a:gd name="connsiteX62" fmla="*/ 967563 w 4541567"/>
              <a:gd name="connsiteY62" fmla="*/ 1033130 h 5001372"/>
              <a:gd name="connsiteX63" fmla="*/ 1010093 w 4541567"/>
              <a:gd name="connsiteY63" fmla="*/ 990600 h 5001372"/>
              <a:gd name="connsiteX64" fmla="*/ 1041991 w 4541567"/>
              <a:gd name="connsiteY64" fmla="*/ 937437 h 5001372"/>
              <a:gd name="connsiteX65" fmla="*/ 1116419 w 4541567"/>
              <a:gd name="connsiteY65" fmla="*/ 863009 h 5001372"/>
              <a:gd name="connsiteX66" fmla="*/ 1180214 w 4541567"/>
              <a:gd name="connsiteY66" fmla="*/ 788581 h 5001372"/>
              <a:gd name="connsiteX67" fmla="*/ 1201479 w 4541567"/>
              <a:gd name="connsiteY67" fmla="*/ 756684 h 5001372"/>
              <a:gd name="connsiteX68" fmla="*/ 1244010 w 4541567"/>
              <a:gd name="connsiteY68" fmla="*/ 714153 h 5001372"/>
              <a:gd name="connsiteX69" fmla="*/ 1286540 w 4541567"/>
              <a:gd name="connsiteY69" fmla="*/ 671623 h 5001372"/>
              <a:gd name="connsiteX70" fmla="*/ 1329070 w 4541567"/>
              <a:gd name="connsiteY70" fmla="*/ 629093 h 5001372"/>
              <a:gd name="connsiteX71" fmla="*/ 1414131 w 4541567"/>
              <a:gd name="connsiteY71" fmla="*/ 565298 h 5001372"/>
              <a:gd name="connsiteX72" fmla="*/ 1456661 w 4541567"/>
              <a:gd name="connsiteY72" fmla="*/ 544033 h 5001372"/>
              <a:gd name="connsiteX73" fmla="*/ 1488559 w 4541567"/>
              <a:gd name="connsiteY73" fmla="*/ 512135 h 5001372"/>
              <a:gd name="connsiteX74" fmla="*/ 1531089 w 4541567"/>
              <a:gd name="connsiteY74" fmla="*/ 490870 h 5001372"/>
              <a:gd name="connsiteX75" fmla="*/ 1573619 w 4541567"/>
              <a:gd name="connsiteY75" fmla="*/ 458972 h 5001372"/>
              <a:gd name="connsiteX76" fmla="*/ 1669312 w 4541567"/>
              <a:gd name="connsiteY76" fmla="*/ 416442 h 5001372"/>
              <a:gd name="connsiteX77" fmla="*/ 1711842 w 4541567"/>
              <a:gd name="connsiteY77" fmla="*/ 384544 h 5001372"/>
              <a:gd name="connsiteX78" fmla="*/ 1754372 w 4541567"/>
              <a:gd name="connsiteY78" fmla="*/ 363279 h 5001372"/>
              <a:gd name="connsiteX79" fmla="*/ 1818168 w 4541567"/>
              <a:gd name="connsiteY79" fmla="*/ 320749 h 5001372"/>
              <a:gd name="connsiteX80" fmla="*/ 1860698 w 4541567"/>
              <a:gd name="connsiteY80" fmla="*/ 299484 h 5001372"/>
              <a:gd name="connsiteX81" fmla="*/ 1892596 w 4541567"/>
              <a:gd name="connsiteY81" fmla="*/ 278219 h 5001372"/>
              <a:gd name="connsiteX82" fmla="*/ 1924493 w 4541567"/>
              <a:gd name="connsiteY82" fmla="*/ 267586 h 5001372"/>
              <a:gd name="connsiteX83" fmla="*/ 1988289 w 4541567"/>
              <a:gd name="connsiteY83" fmla="*/ 225056 h 5001372"/>
              <a:gd name="connsiteX84" fmla="*/ 2020186 w 4541567"/>
              <a:gd name="connsiteY84" fmla="*/ 214423 h 5001372"/>
              <a:gd name="connsiteX85" fmla="*/ 2062717 w 4541567"/>
              <a:gd name="connsiteY85" fmla="*/ 193158 h 5001372"/>
              <a:gd name="connsiteX86" fmla="*/ 2105247 w 4541567"/>
              <a:gd name="connsiteY86" fmla="*/ 182526 h 5001372"/>
              <a:gd name="connsiteX87" fmla="*/ 2190307 w 4541567"/>
              <a:gd name="connsiteY87" fmla="*/ 150628 h 5001372"/>
              <a:gd name="connsiteX88" fmla="*/ 2254103 w 4541567"/>
              <a:gd name="connsiteY88" fmla="*/ 129363 h 5001372"/>
              <a:gd name="connsiteX89" fmla="*/ 2339163 w 4541567"/>
              <a:gd name="connsiteY89" fmla="*/ 108098 h 5001372"/>
              <a:gd name="connsiteX90" fmla="*/ 2424224 w 4541567"/>
              <a:gd name="connsiteY90" fmla="*/ 86833 h 5001372"/>
              <a:gd name="connsiteX91" fmla="*/ 2488019 w 4541567"/>
              <a:gd name="connsiteY91" fmla="*/ 76200 h 5001372"/>
              <a:gd name="connsiteX92" fmla="*/ 2562447 w 4541567"/>
              <a:gd name="connsiteY92" fmla="*/ 54935 h 5001372"/>
              <a:gd name="connsiteX93" fmla="*/ 4541567 w 4541567"/>
              <a:gd name="connsiteY93" fmla="*/ 0 h 500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541567" h="5001372">
                <a:moveTo>
                  <a:pt x="1541721" y="4988442"/>
                </a:moveTo>
                <a:cubicBezTo>
                  <a:pt x="1391532" y="4963409"/>
                  <a:pt x="1543084" y="5001372"/>
                  <a:pt x="1446028" y="4945912"/>
                </a:cubicBezTo>
                <a:cubicBezTo>
                  <a:pt x="1433340" y="4938662"/>
                  <a:pt x="1417361" y="4939900"/>
                  <a:pt x="1403498" y="4935279"/>
                </a:cubicBezTo>
                <a:cubicBezTo>
                  <a:pt x="1385391" y="4929243"/>
                  <a:pt x="1367776" y="4921766"/>
                  <a:pt x="1350335" y="4914014"/>
                </a:cubicBezTo>
                <a:cubicBezTo>
                  <a:pt x="1335851" y="4907577"/>
                  <a:pt x="1321246" y="4901150"/>
                  <a:pt x="1307805" y="4892749"/>
                </a:cubicBezTo>
                <a:cubicBezTo>
                  <a:pt x="1292778" y="4883357"/>
                  <a:pt x="1281125" y="4868776"/>
                  <a:pt x="1265275" y="4860851"/>
                </a:cubicBezTo>
                <a:cubicBezTo>
                  <a:pt x="1252205" y="4854316"/>
                  <a:pt x="1236922" y="4853763"/>
                  <a:pt x="1222745" y="4850219"/>
                </a:cubicBezTo>
                <a:cubicBezTo>
                  <a:pt x="1131332" y="4789275"/>
                  <a:pt x="1246988" y="4862340"/>
                  <a:pt x="1158949" y="4818321"/>
                </a:cubicBezTo>
                <a:cubicBezTo>
                  <a:pt x="1140465" y="4809079"/>
                  <a:pt x="1124270" y="4795665"/>
                  <a:pt x="1105786" y="4786423"/>
                </a:cubicBezTo>
                <a:cubicBezTo>
                  <a:pt x="1095762" y="4781411"/>
                  <a:pt x="1084190" y="4780206"/>
                  <a:pt x="1073889" y="4775791"/>
                </a:cubicBezTo>
                <a:cubicBezTo>
                  <a:pt x="1059321" y="4769547"/>
                  <a:pt x="1045927" y="4760770"/>
                  <a:pt x="1031359" y="4754526"/>
                </a:cubicBezTo>
                <a:cubicBezTo>
                  <a:pt x="1021057" y="4750111"/>
                  <a:pt x="1009486" y="4748905"/>
                  <a:pt x="999461" y="4743893"/>
                </a:cubicBezTo>
                <a:cubicBezTo>
                  <a:pt x="917014" y="4702669"/>
                  <a:pt x="1015842" y="4738721"/>
                  <a:pt x="935665" y="4711995"/>
                </a:cubicBezTo>
                <a:cubicBezTo>
                  <a:pt x="896901" y="4682922"/>
                  <a:pt x="872960" y="4663739"/>
                  <a:pt x="829340" y="4637567"/>
                </a:cubicBezTo>
                <a:cubicBezTo>
                  <a:pt x="793898" y="4616302"/>
                  <a:pt x="757404" y="4596699"/>
                  <a:pt x="723014" y="4573772"/>
                </a:cubicBezTo>
                <a:cubicBezTo>
                  <a:pt x="712382" y="4566684"/>
                  <a:pt x="701515" y="4559934"/>
                  <a:pt x="691117" y="4552507"/>
                </a:cubicBezTo>
                <a:cubicBezTo>
                  <a:pt x="676697" y="4542207"/>
                  <a:pt x="663614" y="4530001"/>
                  <a:pt x="648586" y="4520609"/>
                </a:cubicBezTo>
                <a:cubicBezTo>
                  <a:pt x="635145" y="4512209"/>
                  <a:pt x="619497" y="4507744"/>
                  <a:pt x="606056" y="4499344"/>
                </a:cubicBezTo>
                <a:cubicBezTo>
                  <a:pt x="591029" y="4489952"/>
                  <a:pt x="577946" y="4477747"/>
                  <a:pt x="563526" y="4467447"/>
                </a:cubicBezTo>
                <a:cubicBezTo>
                  <a:pt x="553127" y="4460019"/>
                  <a:pt x="541245" y="4454596"/>
                  <a:pt x="531628" y="4446181"/>
                </a:cubicBezTo>
                <a:cubicBezTo>
                  <a:pt x="512768" y="4429678"/>
                  <a:pt x="499317" y="4406921"/>
                  <a:pt x="478465" y="4393019"/>
                </a:cubicBezTo>
                <a:cubicBezTo>
                  <a:pt x="467833" y="4385930"/>
                  <a:pt x="455604" y="4380789"/>
                  <a:pt x="446568" y="4371753"/>
                </a:cubicBezTo>
                <a:cubicBezTo>
                  <a:pt x="434038" y="4359222"/>
                  <a:pt x="426203" y="4342678"/>
                  <a:pt x="414670" y="4329223"/>
                </a:cubicBezTo>
                <a:cubicBezTo>
                  <a:pt x="404884" y="4317806"/>
                  <a:pt x="392398" y="4308877"/>
                  <a:pt x="382772" y="4297326"/>
                </a:cubicBezTo>
                <a:cubicBezTo>
                  <a:pt x="367418" y="4278901"/>
                  <a:pt x="339984" y="4226789"/>
                  <a:pt x="329610" y="4212265"/>
                </a:cubicBezTo>
                <a:cubicBezTo>
                  <a:pt x="306122" y="4179382"/>
                  <a:pt x="255182" y="4116572"/>
                  <a:pt x="255182" y="4116572"/>
                </a:cubicBezTo>
                <a:cubicBezTo>
                  <a:pt x="230803" y="4043437"/>
                  <a:pt x="264147" y="4132260"/>
                  <a:pt x="212652" y="4042144"/>
                </a:cubicBezTo>
                <a:cubicBezTo>
                  <a:pt x="207091" y="4032413"/>
                  <a:pt x="206434" y="4020548"/>
                  <a:pt x="202019" y="4010247"/>
                </a:cubicBezTo>
                <a:cubicBezTo>
                  <a:pt x="195775" y="3995678"/>
                  <a:pt x="186641" y="3982433"/>
                  <a:pt x="180754" y="3967716"/>
                </a:cubicBezTo>
                <a:cubicBezTo>
                  <a:pt x="172429" y="3946904"/>
                  <a:pt x="168593" y="3924404"/>
                  <a:pt x="159489" y="3903921"/>
                </a:cubicBezTo>
                <a:cubicBezTo>
                  <a:pt x="154299" y="3892244"/>
                  <a:pt x="143939" y="3883453"/>
                  <a:pt x="138224" y="3872023"/>
                </a:cubicBezTo>
                <a:cubicBezTo>
                  <a:pt x="133212" y="3861999"/>
                  <a:pt x="132006" y="3850427"/>
                  <a:pt x="127591" y="3840126"/>
                </a:cubicBezTo>
                <a:cubicBezTo>
                  <a:pt x="111401" y="3802350"/>
                  <a:pt x="106420" y="3797735"/>
                  <a:pt x="85061" y="3765698"/>
                </a:cubicBezTo>
                <a:cubicBezTo>
                  <a:pt x="81517" y="3747977"/>
                  <a:pt x="80143" y="3729680"/>
                  <a:pt x="74428" y="3712535"/>
                </a:cubicBezTo>
                <a:cubicBezTo>
                  <a:pt x="69416" y="3697498"/>
                  <a:pt x="57717" y="3685187"/>
                  <a:pt x="53163" y="3670005"/>
                </a:cubicBezTo>
                <a:cubicBezTo>
                  <a:pt x="46968" y="3649356"/>
                  <a:pt x="47208" y="3627254"/>
                  <a:pt x="42531" y="3606209"/>
                </a:cubicBezTo>
                <a:cubicBezTo>
                  <a:pt x="40100" y="3595268"/>
                  <a:pt x="35442" y="3584944"/>
                  <a:pt x="31898" y="3574312"/>
                </a:cubicBezTo>
                <a:cubicBezTo>
                  <a:pt x="28354" y="3553047"/>
                  <a:pt x="25942" y="3531561"/>
                  <a:pt x="21265" y="3510516"/>
                </a:cubicBezTo>
                <a:cubicBezTo>
                  <a:pt x="18834" y="3499575"/>
                  <a:pt x="12638" y="3489646"/>
                  <a:pt x="10633" y="3478619"/>
                </a:cubicBezTo>
                <a:cubicBezTo>
                  <a:pt x="5521" y="3450506"/>
                  <a:pt x="3544" y="3421912"/>
                  <a:pt x="0" y="3393558"/>
                </a:cubicBezTo>
                <a:cubicBezTo>
                  <a:pt x="3544" y="3180907"/>
                  <a:pt x="1259" y="2968079"/>
                  <a:pt x="10633" y="2755605"/>
                </a:cubicBezTo>
                <a:cubicBezTo>
                  <a:pt x="10717" y="2753705"/>
                  <a:pt x="31820" y="2662211"/>
                  <a:pt x="42531" y="2638647"/>
                </a:cubicBezTo>
                <a:cubicBezTo>
                  <a:pt x="55649" y="2609788"/>
                  <a:pt x="75037" y="2583660"/>
                  <a:pt x="85061" y="2553586"/>
                </a:cubicBezTo>
                <a:cubicBezTo>
                  <a:pt x="96754" y="2518504"/>
                  <a:pt x="100001" y="2506682"/>
                  <a:pt x="116959" y="2468526"/>
                </a:cubicBezTo>
                <a:cubicBezTo>
                  <a:pt x="123397" y="2454042"/>
                  <a:pt x="131980" y="2440564"/>
                  <a:pt x="138224" y="2425995"/>
                </a:cubicBezTo>
                <a:cubicBezTo>
                  <a:pt x="142639" y="2415694"/>
                  <a:pt x="143844" y="2404122"/>
                  <a:pt x="148856" y="2394098"/>
                </a:cubicBezTo>
                <a:cubicBezTo>
                  <a:pt x="158098" y="2375614"/>
                  <a:pt x="171512" y="2359419"/>
                  <a:pt x="180754" y="2340935"/>
                </a:cubicBezTo>
                <a:cubicBezTo>
                  <a:pt x="224770" y="2252902"/>
                  <a:pt x="151712" y="2368544"/>
                  <a:pt x="212652" y="2277140"/>
                </a:cubicBezTo>
                <a:cubicBezTo>
                  <a:pt x="242051" y="2188937"/>
                  <a:pt x="192700" y="2327673"/>
                  <a:pt x="265814" y="2181447"/>
                </a:cubicBezTo>
                <a:lnTo>
                  <a:pt x="308345" y="2096386"/>
                </a:lnTo>
                <a:cubicBezTo>
                  <a:pt x="315433" y="2082209"/>
                  <a:pt x="320100" y="2066536"/>
                  <a:pt x="329610" y="2053856"/>
                </a:cubicBezTo>
                <a:cubicBezTo>
                  <a:pt x="369191" y="2001081"/>
                  <a:pt x="384815" y="1981886"/>
                  <a:pt x="425303" y="1915633"/>
                </a:cubicBezTo>
                <a:cubicBezTo>
                  <a:pt x="444330" y="1884497"/>
                  <a:pt x="461294" y="1852137"/>
                  <a:pt x="478465" y="1819940"/>
                </a:cubicBezTo>
                <a:cubicBezTo>
                  <a:pt x="489653" y="1798962"/>
                  <a:pt x="498383" y="1776681"/>
                  <a:pt x="510363" y="1756144"/>
                </a:cubicBezTo>
                <a:cubicBezTo>
                  <a:pt x="523241" y="1734068"/>
                  <a:pt x="539498" y="1714115"/>
                  <a:pt x="552893" y="1692349"/>
                </a:cubicBezTo>
                <a:cubicBezTo>
                  <a:pt x="567869" y="1668014"/>
                  <a:pt x="581877" y="1643080"/>
                  <a:pt x="595424" y="1617921"/>
                </a:cubicBezTo>
                <a:cubicBezTo>
                  <a:pt x="606696" y="1596988"/>
                  <a:pt x="614924" y="1574413"/>
                  <a:pt x="627321" y="1554126"/>
                </a:cubicBezTo>
                <a:cubicBezTo>
                  <a:pt x="653975" y="1510510"/>
                  <a:pt x="693398" y="1473994"/>
                  <a:pt x="712382" y="1426535"/>
                </a:cubicBezTo>
                <a:cubicBezTo>
                  <a:pt x="746190" y="1342015"/>
                  <a:pt x="718974" y="1399467"/>
                  <a:pt x="776177" y="1309577"/>
                </a:cubicBezTo>
                <a:cubicBezTo>
                  <a:pt x="787272" y="1292142"/>
                  <a:pt x="798039" y="1274479"/>
                  <a:pt x="808075" y="1256414"/>
                </a:cubicBezTo>
                <a:cubicBezTo>
                  <a:pt x="815772" y="1242559"/>
                  <a:pt x="820940" y="1227325"/>
                  <a:pt x="829340" y="1213884"/>
                </a:cubicBezTo>
                <a:cubicBezTo>
                  <a:pt x="862853" y="1160263"/>
                  <a:pt x="860489" y="1178285"/>
                  <a:pt x="903768" y="1128823"/>
                </a:cubicBezTo>
                <a:cubicBezTo>
                  <a:pt x="982785" y="1038518"/>
                  <a:pt x="886057" y="1137923"/>
                  <a:pt x="967563" y="1033130"/>
                </a:cubicBezTo>
                <a:cubicBezTo>
                  <a:pt x="979872" y="1017304"/>
                  <a:pt x="997784" y="1006426"/>
                  <a:pt x="1010093" y="990600"/>
                </a:cubicBezTo>
                <a:cubicBezTo>
                  <a:pt x="1022781" y="974287"/>
                  <a:pt x="1028761" y="953313"/>
                  <a:pt x="1041991" y="937437"/>
                </a:cubicBezTo>
                <a:cubicBezTo>
                  <a:pt x="1064452" y="910483"/>
                  <a:pt x="1095367" y="891077"/>
                  <a:pt x="1116419" y="863009"/>
                </a:cubicBezTo>
                <a:cubicBezTo>
                  <a:pt x="1235888" y="703720"/>
                  <a:pt x="1069136" y="921876"/>
                  <a:pt x="1180214" y="788581"/>
                </a:cubicBezTo>
                <a:cubicBezTo>
                  <a:pt x="1188395" y="778764"/>
                  <a:pt x="1193163" y="766386"/>
                  <a:pt x="1201479" y="756684"/>
                </a:cubicBezTo>
                <a:cubicBezTo>
                  <a:pt x="1214527" y="741461"/>
                  <a:pt x="1229833" y="728330"/>
                  <a:pt x="1244010" y="714153"/>
                </a:cubicBezTo>
                <a:lnTo>
                  <a:pt x="1286540" y="671623"/>
                </a:lnTo>
                <a:cubicBezTo>
                  <a:pt x="1300717" y="657446"/>
                  <a:pt x="1313414" y="641617"/>
                  <a:pt x="1329070" y="629093"/>
                </a:cubicBezTo>
                <a:cubicBezTo>
                  <a:pt x="1354638" y="608639"/>
                  <a:pt x="1384508" y="582225"/>
                  <a:pt x="1414131" y="565298"/>
                </a:cubicBezTo>
                <a:cubicBezTo>
                  <a:pt x="1427893" y="557434"/>
                  <a:pt x="1443763" y="553246"/>
                  <a:pt x="1456661" y="544033"/>
                </a:cubicBezTo>
                <a:cubicBezTo>
                  <a:pt x="1468897" y="535293"/>
                  <a:pt x="1476323" y="520875"/>
                  <a:pt x="1488559" y="512135"/>
                </a:cubicBezTo>
                <a:cubicBezTo>
                  <a:pt x="1501457" y="502922"/>
                  <a:pt x="1517648" y="499271"/>
                  <a:pt x="1531089" y="490870"/>
                </a:cubicBezTo>
                <a:cubicBezTo>
                  <a:pt x="1546116" y="481478"/>
                  <a:pt x="1558128" y="467578"/>
                  <a:pt x="1573619" y="458972"/>
                </a:cubicBezTo>
                <a:cubicBezTo>
                  <a:pt x="1664361" y="408559"/>
                  <a:pt x="1590725" y="465560"/>
                  <a:pt x="1669312" y="416442"/>
                </a:cubicBezTo>
                <a:cubicBezTo>
                  <a:pt x="1684339" y="407050"/>
                  <a:pt x="1696815" y="393936"/>
                  <a:pt x="1711842" y="384544"/>
                </a:cubicBezTo>
                <a:cubicBezTo>
                  <a:pt x="1725283" y="376143"/>
                  <a:pt x="1740781" y="371434"/>
                  <a:pt x="1754372" y="363279"/>
                </a:cubicBezTo>
                <a:cubicBezTo>
                  <a:pt x="1776288" y="350130"/>
                  <a:pt x="1795309" y="332179"/>
                  <a:pt x="1818168" y="320749"/>
                </a:cubicBezTo>
                <a:cubicBezTo>
                  <a:pt x="1832345" y="313661"/>
                  <a:pt x="1846936" y="307348"/>
                  <a:pt x="1860698" y="299484"/>
                </a:cubicBezTo>
                <a:cubicBezTo>
                  <a:pt x="1871793" y="293144"/>
                  <a:pt x="1881166" y="283934"/>
                  <a:pt x="1892596" y="278219"/>
                </a:cubicBezTo>
                <a:cubicBezTo>
                  <a:pt x="1902620" y="273207"/>
                  <a:pt x="1914696" y="273029"/>
                  <a:pt x="1924493" y="267586"/>
                </a:cubicBezTo>
                <a:cubicBezTo>
                  <a:pt x="1946834" y="255174"/>
                  <a:pt x="1964043" y="233138"/>
                  <a:pt x="1988289" y="225056"/>
                </a:cubicBezTo>
                <a:cubicBezTo>
                  <a:pt x="1998921" y="221512"/>
                  <a:pt x="2009885" y="218838"/>
                  <a:pt x="2020186" y="214423"/>
                </a:cubicBezTo>
                <a:cubicBezTo>
                  <a:pt x="2034755" y="208179"/>
                  <a:pt x="2047876" y="198723"/>
                  <a:pt x="2062717" y="193158"/>
                </a:cubicBezTo>
                <a:cubicBezTo>
                  <a:pt x="2076400" y="188027"/>
                  <a:pt x="2091070" y="186070"/>
                  <a:pt x="2105247" y="182526"/>
                </a:cubicBezTo>
                <a:cubicBezTo>
                  <a:pt x="2160757" y="145518"/>
                  <a:pt x="2112487" y="171851"/>
                  <a:pt x="2190307" y="150628"/>
                </a:cubicBezTo>
                <a:cubicBezTo>
                  <a:pt x="2211933" y="144730"/>
                  <a:pt x="2232838" y="136451"/>
                  <a:pt x="2254103" y="129363"/>
                </a:cubicBezTo>
                <a:cubicBezTo>
                  <a:pt x="2281829" y="120121"/>
                  <a:pt x="2310810" y="115186"/>
                  <a:pt x="2339163" y="108098"/>
                </a:cubicBezTo>
                <a:lnTo>
                  <a:pt x="2424224" y="86833"/>
                </a:lnTo>
                <a:cubicBezTo>
                  <a:pt x="2445489" y="83289"/>
                  <a:pt x="2466974" y="80877"/>
                  <a:pt x="2488019" y="76200"/>
                </a:cubicBezTo>
                <a:cubicBezTo>
                  <a:pt x="2533422" y="66110"/>
                  <a:pt x="2509511" y="61552"/>
                  <a:pt x="2562447" y="54935"/>
                </a:cubicBezTo>
                <a:cubicBezTo>
                  <a:pt x="2744055" y="32234"/>
                  <a:pt x="4372088" y="0"/>
                  <a:pt x="4541567" y="0"/>
                </a:cubicBezTo>
              </a:path>
            </a:pathLst>
          </a:custGeom>
          <a:ln w="76200">
            <a:solidFill>
              <a:srgbClr val="00B050"/>
            </a:solidFill>
            <a:prstDash val="dash"/>
            <a:headEnd type="none" w="med" len="med"/>
            <a:tailEnd type="arrow" w="med" len="med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ular Callout 53"/>
          <p:cNvSpPr/>
          <p:nvPr/>
        </p:nvSpPr>
        <p:spPr>
          <a:xfrm>
            <a:off x="4724400" y="1600200"/>
            <a:ext cx="4114800" cy="4876800"/>
          </a:xfrm>
          <a:prstGeom prst="wedgeRectCallout">
            <a:avLst>
              <a:gd name="adj1" fmla="val -29604"/>
              <a:gd name="adj2" fmla="val -3175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876800" y="2362200"/>
            <a:ext cx="3657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lvl="0" indent="-2333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007A3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Sets</a:t>
            </a:r>
            <a:r>
              <a:rPr lang="en-US" sz="2800" dirty="0">
                <a:solidFill>
                  <a:srgbClr val="007A3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his heart to seek God</a:t>
            </a:r>
          </a:p>
          <a:p>
            <a:pPr marL="233363" lvl="0" indent="-2333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>
                <a:solidFill>
                  <a:srgbClr val="007A3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Changes</a:t>
            </a:r>
            <a:r>
              <a:rPr lang="en-US" sz="2800" dirty="0">
                <a:solidFill>
                  <a:srgbClr val="007A3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what he can </a:t>
            </a:r>
            <a:r>
              <a:rPr lang="en-US" sz="2800" dirty="0" smtClean="0">
                <a:solidFill>
                  <a:srgbClr val="007A3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change</a:t>
            </a:r>
          </a:p>
          <a:p>
            <a:pPr marL="233363" lvl="0" indent="-2333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A3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Goes back to</a:t>
            </a:r>
            <a:br>
              <a:rPr lang="en-US" sz="2800" dirty="0" smtClean="0">
                <a:solidFill>
                  <a:srgbClr val="007A3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2800" b="1" dirty="0" smtClean="0">
                <a:solidFill>
                  <a:srgbClr val="007A3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God’s word</a:t>
            </a:r>
          </a:p>
          <a:p>
            <a:pPr marL="233363" lvl="0" indent="-2333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A3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Leads</a:t>
            </a:r>
            <a:r>
              <a:rPr lang="en-US" sz="2800" dirty="0" smtClean="0">
                <a:solidFill>
                  <a:srgbClr val="007A3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others to change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876800" y="1752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lvl="0" indent="-117475"/>
            <a:r>
              <a:rPr lang="en-US" sz="3200" dirty="0" smtClean="0">
                <a:solidFill>
                  <a:srgbClr val="007A37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How does he do it?</a:t>
            </a:r>
          </a:p>
        </p:txBody>
      </p:sp>
      <p:sp>
        <p:nvSpPr>
          <p:cNvPr id="90" name="TextBox 89"/>
          <p:cNvSpPr txBox="1"/>
          <p:nvPr/>
        </p:nvSpPr>
        <p:spPr>
          <a:xfrm rot="20859080">
            <a:off x="2851712" y="4661327"/>
            <a:ext cx="2043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ysClr val="windowText" lastClr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?????</a:t>
            </a:r>
            <a:endParaRPr lang="en-US" sz="4400" dirty="0">
              <a:solidFill>
                <a:sysClr val="windowText" lastClr="0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6" grpId="0"/>
      <p:bldP spid="9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99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 Williams</dc:creator>
  <cp:lastModifiedBy>Rebekah Williams</cp:lastModifiedBy>
  <cp:revision>25</cp:revision>
  <dcterms:created xsi:type="dcterms:W3CDTF">2019-07-21T01:43:07Z</dcterms:created>
  <dcterms:modified xsi:type="dcterms:W3CDTF">2019-07-21T04:30:40Z</dcterms:modified>
</cp:coreProperties>
</file>