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E2-9776-4C25-A756-42E2B994A47B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F49A-C915-42AB-AD98-11BB1E942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E2-9776-4C25-A756-42E2B994A47B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F49A-C915-42AB-AD98-11BB1E942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E2-9776-4C25-A756-42E2B994A47B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F49A-C915-42AB-AD98-11BB1E942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E2-9776-4C25-A756-42E2B994A47B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F49A-C915-42AB-AD98-11BB1E942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E2-9776-4C25-A756-42E2B994A47B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F49A-C915-42AB-AD98-11BB1E942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E2-9776-4C25-A756-42E2B994A47B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F49A-C915-42AB-AD98-11BB1E942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E2-9776-4C25-A756-42E2B994A47B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F49A-C915-42AB-AD98-11BB1E942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E2-9776-4C25-A756-42E2B994A47B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F49A-C915-42AB-AD98-11BB1E942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E2-9776-4C25-A756-42E2B994A47B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F49A-C915-42AB-AD98-11BB1E942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E2-9776-4C25-A756-42E2B994A47B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F49A-C915-42AB-AD98-11BB1E942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CE2-9776-4C25-A756-42E2B994A47B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F49A-C915-42AB-AD98-11BB1E942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B4CE2-9776-4C25-A756-42E2B994A47B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6F49A-C915-42AB-AD98-11BB1E9422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2954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 </a:t>
            </a:r>
            <a:r>
              <a:rPr lang="en-US" sz="8800" b="1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Unreasonable</a:t>
            </a:r>
            <a:r>
              <a:rPr lang="en-US" sz="88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Command</a:t>
            </a:r>
            <a:endParaRPr lang="en-US" sz="8800" dirty="0">
              <a:solidFill>
                <a:schemeClr val="accent6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rebalwil\Downloads\abstract-1850424_1280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 r="250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4" name="TextBox 3"/>
          <p:cNvSpPr txBox="1"/>
          <p:nvPr/>
        </p:nvSpPr>
        <p:spPr>
          <a:xfrm>
            <a:off x="0" y="25908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 Test</a:t>
            </a:r>
            <a:endParaRPr lang="en-US" sz="88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Users\rebalwil\Downloads\abstract-1850424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250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4" name="TextBox 3"/>
          <p:cNvSpPr txBox="1"/>
          <p:nvPr/>
        </p:nvSpPr>
        <p:spPr>
          <a:xfrm>
            <a:off x="0" y="1407616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Abraham</a:t>
            </a:r>
            <a:b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passed</a:t>
            </a:r>
            <a:b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flawlessly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Users\rebalwil\Downloads\abstract-1850424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250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4" name="TextBox 3"/>
          <p:cNvSpPr txBox="1"/>
          <p:nvPr/>
        </p:nvSpPr>
        <p:spPr>
          <a:xfrm>
            <a:off x="0" y="1923633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God’s</a:t>
            </a:r>
            <a:b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Response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Users\rebalwil\Downloads\abstract-1850424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250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4" name="TextBox 3"/>
          <p:cNvSpPr txBox="1"/>
          <p:nvPr/>
        </p:nvSpPr>
        <p:spPr>
          <a:xfrm>
            <a:off x="685800" y="914400"/>
            <a:ext cx="7772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THIS</a:t>
            </a:r>
          </a:p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is the Relationship God is Looking For</a:t>
            </a:r>
            <a:endParaRPr lang="en-US" sz="8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1700748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Is God </a:t>
            </a:r>
            <a:r>
              <a:rPr lang="en-US" sz="80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Worthy</a:t>
            </a:r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of that kind of love?</a:t>
            </a:r>
            <a:endParaRPr lang="en-US" sz="8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Users\rebalwil\Downloads\abstract-1850424_1280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 r="250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4" name="TextBox 3"/>
          <p:cNvSpPr txBox="1"/>
          <p:nvPr/>
        </p:nvSpPr>
        <p:spPr>
          <a:xfrm>
            <a:off x="762000" y="1472148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There’s another level to this story</a:t>
            </a:r>
            <a:endParaRPr lang="en-US" sz="80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rebalwil\Downloads\abstract-1850424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250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4" name="TextBox 3"/>
          <p:cNvSpPr txBox="1"/>
          <p:nvPr/>
        </p:nvSpPr>
        <p:spPr>
          <a:xfrm>
            <a:off x="762000" y="1472148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This story is about…</a:t>
            </a:r>
            <a:endParaRPr lang="en-US" sz="6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743200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6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Love for others</a:t>
            </a:r>
          </a:p>
          <a:p>
            <a:pPr>
              <a:buFont typeface="Arial" pitchFamily="34" charset="0"/>
              <a:buChar char="•"/>
            </a:pPr>
            <a:r>
              <a:rPr lang="en-US" sz="6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Love for God</a:t>
            </a:r>
          </a:p>
          <a:p>
            <a:pPr>
              <a:buFont typeface="Arial" pitchFamily="34" charset="0"/>
              <a:buChar char="•"/>
            </a:pPr>
            <a:r>
              <a:rPr lang="en-US" sz="6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God’s Love for Us</a:t>
            </a:r>
            <a:endParaRPr lang="en-US" sz="6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1700748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Is God </a:t>
            </a:r>
            <a:r>
              <a:rPr lang="en-US" sz="80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Worthy</a:t>
            </a:r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of that kind of love?</a:t>
            </a:r>
            <a:endParaRPr lang="en-US" sz="8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1371600"/>
            <a:ext cx="8001000" cy="37338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09600" y="1447800"/>
            <a:ext cx="7848600" cy="36576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762000" y="3657600"/>
            <a:ext cx="7696200" cy="3352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3967877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 different way of looking at the worthiness question.</a:t>
            </a:r>
            <a:endParaRPr lang="en-US" sz="5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64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11</cp:revision>
  <dcterms:created xsi:type="dcterms:W3CDTF">2019-06-02T20:08:44Z</dcterms:created>
  <dcterms:modified xsi:type="dcterms:W3CDTF">2019-06-02T21:15:35Z</dcterms:modified>
</cp:coreProperties>
</file>