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8" r:id="rId4"/>
    <p:sldId id="277" r:id="rId5"/>
    <p:sldId id="259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72" r:id="rId16"/>
    <p:sldId id="288" r:id="rId17"/>
    <p:sldId id="275" r:id="rId18"/>
    <p:sldId id="294" r:id="rId19"/>
    <p:sldId id="291" r:id="rId20"/>
    <p:sldId id="292" r:id="rId21"/>
    <p:sldId id="293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50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4D41-1509-49DB-83D0-F3BCEE313669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6C88E-9952-4C52-8EB4-B0902657D1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>
            <a:lum bright="-30000" contrast="-30000"/>
          </a:blip>
          <a:srcRect/>
          <a:stretch>
            <a:fillRect/>
          </a:stretch>
        </p:blipFill>
        <p:spPr bwMode="auto">
          <a:xfrm>
            <a:off x="-3429000" y="-228600"/>
            <a:ext cx="15849601" cy="118872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990600"/>
            <a:ext cx="91440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When I Feel </a:t>
            </a:r>
            <a:r>
              <a:rPr lang="en-US" sz="115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Frustrated</a:t>
            </a:r>
            <a:endParaRPr lang="en-US" sz="9600" b="1" dirty="0" smtClean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sz="9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With God </a:t>
            </a:r>
            <a:endParaRPr lang="en-US" sz="9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153722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Jonah</a:t>
            </a:r>
            <a:endParaRPr lang="en-US" sz="1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838200"/>
            <a:ext cx="8305800" cy="54864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1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57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 the </a:t>
            </a:r>
            <a:r>
              <a:rPr lang="en-US" sz="8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problem</a:t>
            </a:r>
            <a:endParaRPr lang="en-US" sz="8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28600" y="1981200"/>
            <a:ext cx="8839200" cy="41148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3632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</a:t>
            </a:r>
            <a:br>
              <a:rPr lang="en-US" sz="9600" b="1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9600" b="1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Grace</a:t>
            </a:r>
            <a:endParaRPr lang="en-US" sz="9600" b="1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Didn’t understand: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Mary &amp; Martha</a:t>
            </a:r>
            <a:endParaRPr lang="en-US" sz="1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762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Request</a:t>
            </a:r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to Jesus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loves</a:t>
            </a:r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them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38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delays</a:t>
            </a:r>
            <a:endParaRPr lang="en-US" sz="66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5214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???????????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6002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“I am the resurrection and the life.”</a:t>
            </a:r>
            <a:endParaRPr lang="en-US" sz="8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ebalwil\Pictures\large_jesus-w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1" cy="6896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Wept.</a:t>
            </a:r>
            <a:endParaRPr lang="en-US" sz="96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153722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Moses</a:t>
            </a:r>
            <a:endParaRPr lang="en-US" sz="1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609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Request</a:t>
            </a:r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to Jesus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loves</a:t>
            </a:r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them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delays</a:t>
            </a:r>
            <a:endParaRPr lang="en-US" sz="66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86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brings life</a:t>
            </a:r>
            <a:endParaRPr lang="en-US" sz="66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-304800" y="3581400"/>
            <a:ext cx="6248400" cy="18288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988554">
            <a:off x="2788791" y="4093327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??????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609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Request</a:t>
            </a:r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to Jesus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loves</a:t>
            </a:r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them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delays</a:t>
            </a:r>
            <a:endParaRPr lang="en-US" sz="66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86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66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brings life</a:t>
            </a:r>
            <a:endParaRPr lang="en-US" sz="66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-304800" y="3581400"/>
            <a:ext cx="6248400" cy="18288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988554">
            <a:off x="2788791" y="4093327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??????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276600"/>
            <a:ext cx="9144000" cy="2209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353574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48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points us to him.</a:t>
            </a:r>
            <a:endParaRPr lang="en-US" sz="4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353574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Jesus </a:t>
            </a:r>
            <a:r>
              <a:rPr lang="en-US" sz="4800" b="1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shares our pain.</a:t>
            </a:r>
            <a:endParaRPr lang="en-US" sz="4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28600" y="1981200"/>
            <a:ext cx="8839200" cy="41148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5156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 is the solution</a:t>
            </a:r>
            <a:endParaRPr lang="en-US" sz="9600" b="1" dirty="0">
              <a:solidFill>
                <a:srgbClr val="C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Didn’t understand: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838200"/>
            <a:ext cx="8305800" cy="54864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1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57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 the </a:t>
            </a:r>
            <a:r>
              <a:rPr lang="en-US" sz="8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problem</a:t>
            </a:r>
            <a:endParaRPr lang="en-US" sz="8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28600" y="1981200"/>
            <a:ext cx="8839200" cy="41148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70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Faithfulness</a:t>
            </a:r>
            <a:endParaRPr lang="en-US" sz="9600" b="1" dirty="0">
              <a:solidFill>
                <a:schemeClr val="accent6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Didn’t understand: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153722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David</a:t>
            </a:r>
            <a:endParaRPr lang="en-US" sz="1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6200" y="2590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FRUSTRATION</a:t>
            </a:r>
            <a:endParaRPr lang="en-US" sz="96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57200" y="838200"/>
            <a:ext cx="8305800" cy="548640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52400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1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57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 the </a:t>
            </a:r>
            <a:r>
              <a:rPr lang="en-US" sz="8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problem</a:t>
            </a:r>
            <a:endParaRPr lang="en-US" sz="8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balwil\Downloads\burnout-384086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447800" y="0"/>
            <a:ext cx="12192001" cy="9144001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28600" y="1981200"/>
            <a:ext cx="8839200" cy="41148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2870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</a:t>
            </a:r>
            <a:br>
              <a:rPr lang="en-US" sz="9600" b="1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9600" b="1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Holiness</a:t>
            </a:r>
            <a:endParaRPr lang="en-US" sz="9600" b="1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Didn’t understand: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108</Words>
  <Application>Microsoft Office PowerPoint</Application>
  <PresentationFormat>On-screen Show (4:3)</PresentationFormat>
  <Paragraphs>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19</cp:revision>
  <dcterms:created xsi:type="dcterms:W3CDTF">2019-06-09T04:28:18Z</dcterms:created>
  <dcterms:modified xsi:type="dcterms:W3CDTF">2019-06-09T05:15:49Z</dcterms:modified>
</cp:coreProperties>
</file>