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6" r:id="rId3"/>
    <p:sldId id="281" r:id="rId4"/>
    <p:sldId id="259" r:id="rId5"/>
    <p:sldId id="260" r:id="rId6"/>
    <p:sldId id="262" r:id="rId7"/>
    <p:sldId id="263" r:id="rId8"/>
    <p:sldId id="266" r:id="rId9"/>
    <p:sldId id="275" r:id="rId10"/>
    <p:sldId id="278" r:id="rId11"/>
    <p:sldId id="287" r:id="rId12"/>
    <p:sldId id="288" r:id="rId13"/>
    <p:sldId id="270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E82"/>
    <a:srgbClr val="F6F1A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4D35-9E98-4A5E-B490-48584E7489DE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C2CA-5726-4DCD-8102-A209FE909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4D35-9E98-4A5E-B490-48584E7489DE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C2CA-5726-4DCD-8102-A209FE909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4D35-9E98-4A5E-B490-48584E7489DE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C2CA-5726-4DCD-8102-A209FE909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4D35-9E98-4A5E-B490-48584E7489DE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C2CA-5726-4DCD-8102-A209FE909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4D35-9E98-4A5E-B490-48584E7489DE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C2CA-5726-4DCD-8102-A209FE909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4D35-9E98-4A5E-B490-48584E7489DE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C2CA-5726-4DCD-8102-A209FE909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4D35-9E98-4A5E-B490-48584E7489DE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C2CA-5726-4DCD-8102-A209FE909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4D35-9E98-4A5E-B490-48584E7489DE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C2CA-5726-4DCD-8102-A209FE909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4D35-9E98-4A5E-B490-48584E7489DE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C2CA-5726-4DCD-8102-A209FE909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4D35-9E98-4A5E-B490-48584E7489DE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C2CA-5726-4DCD-8102-A209FE909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64D35-9E98-4A5E-B490-48584E7489DE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C2CA-5726-4DCD-8102-A209FE909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64D35-9E98-4A5E-B490-48584E7489DE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1C2CA-5726-4DCD-8102-A209FE909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914" name="Picture 2" descr="C:\Users\rebalwil\Downloads\adventure-1839220_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01594" y="0"/>
            <a:ext cx="12197514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00648" y="108112"/>
            <a:ext cx="8300852" cy="1754326"/>
          </a:xfrm>
          <a:prstGeom prst="rect">
            <a:avLst/>
          </a:prstGeom>
          <a:noFill/>
          <a:effectLst>
            <a:glow rad="101600">
              <a:schemeClr val="tx1">
                <a:alpha val="6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How would you describe the </a:t>
            </a:r>
            <a:r>
              <a:rPr lang="en-US" sz="54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Christian </a:t>
            </a:r>
            <a:r>
              <a:rPr lang="en-US" sz="54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life?</a:t>
            </a:r>
            <a:endParaRPr lang="en-US" sz="5400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08271" y="3408218"/>
            <a:ext cx="3645724" cy="36457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548522">
            <a:off x="5153886" y="3441680"/>
            <a:ext cx="39206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Where does </a:t>
            </a:r>
            <a:r>
              <a:rPr lang="en-US" sz="5400" b="1" dirty="0" smtClean="0"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church</a:t>
            </a:r>
            <a:r>
              <a:rPr lang="en-US" sz="5400" dirty="0" smtClean="0"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 fit into that?</a:t>
            </a:r>
            <a:endParaRPr lang="en-US" sz="5400" dirty="0"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0" y="1909964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God’s Plan Fulfilled</a:t>
            </a:r>
            <a:endParaRPr lang="en-US" sz="88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9" name="Freeform 58"/>
          <p:cNvSpPr/>
          <p:nvPr/>
        </p:nvSpPr>
        <p:spPr>
          <a:xfrm rot="16200000">
            <a:off x="8819993" y="7348924"/>
            <a:ext cx="1570332" cy="1912584"/>
          </a:xfrm>
          <a:custGeom>
            <a:avLst/>
            <a:gdLst>
              <a:gd name="connsiteX0" fmla="*/ 0 w 2071868"/>
              <a:gd name="connsiteY0" fmla="*/ 787078 h 1435261"/>
              <a:gd name="connsiteX1" fmla="*/ 601884 w 2071868"/>
              <a:gd name="connsiteY1" fmla="*/ 636607 h 1435261"/>
              <a:gd name="connsiteX2" fmla="*/ 312517 w 2071868"/>
              <a:gd name="connsiteY2" fmla="*/ 185195 h 1435261"/>
              <a:gd name="connsiteX3" fmla="*/ 1493134 w 2071868"/>
              <a:gd name="connsiteY3" fmla="*/ 0 h 1435261"/>
              <a:gd name="connsiteX4" fmla="*/ 2071868 w 2071868"/>
              <a:gd name="connsiteY4" fmla="*/ 532435 h 1435261"/>
              <a:gd name="connsiteX5" fmla="*/ 1516284 w 2071868"/>
              <a:gd name="connsiteY5" fmla="*/ 763929 h 1435261"/>
              <a:gd name="connsiteX6" fmla="*/ 1990846 w 2071868"/>
              <a:gd name="connsiteY6" fmla="*/ 879676 h 1435261"/>
              <a:gd name="connsiteX7" fmla="*/ 1597306 w 2071868"/>
              <a:gd name="connsiteY7" fmla="*/ 1041721 h 1435261"/>
              <a:gd name="connsiteX8" fmla="*/ 1597306 w 2071868"/>
              <a:gd name="connsiteY8" fmla="*/ 1435261 h 1435261"/>
              <a:gd name="connsiteX9" fmla="*/ 902825 w 2071868"/>
              <a:gd name="connsiteY9" fmla="*/ 1238491 h 1435261"/>
              <a:gd name="connsiteX10" fmla="*/ 393539 w 2071868"/>
              <a:gd name="connsiteY10" fmla="*/ 1030147 h 1435261"/>
              <a:gd name="connsiteX11" fmla="*/ 69448 w 2071868"/>
              <a:gd name="connsiteY11" fmla="*/ 798653 h 1435261"/>
              <a:gd name="connsiteX12" fmla="*/ 46299 w 2071868"/>
              <a:gd name="connsiteY12" fmla="*/ 752354 h 1435261"/>
              <a:gd name="connsiteX13" fmla="*/ 57873 w 2071868"/>
              <a:gd name="connsiteY13" fmla="*/ 787078 h 1435261"/>
              <a:gd name="connsiteX0" fmla="*/ 0 w 2071868"/>
              <a:gd name="connsiteY0" fmla="*/ 787078 h 1435261"/>
              <a:gd name="connsiteX1" fmla="*/ 601884 w 2071868"/>
              <a:gd name="connsiteY1" fmla="*/ 636607 h 1435261"/>
              <a:gd name="connsiteX2" fmla="*/ 284104 w 2071868"/>
              <a:gd name="connsiteY2" fmla="*/ 161547 h 1435261"/>
              <a:gd name="connsiteX3" fmla="*/ 1493134 w 2071868"/>
              <a:gd name="connsiteY3" fmla="*/ 0 h 1435261"/>
              <a:gd name="connsiteX4" fmla="*/ 2071868 w 2071868"/>
              <a:gd name="connsiteY4" fmla="*/ 532435 h 1435261"/>
              <a:gd name="connsiteX5" fmla="*/ 1516284 w 2071868"/>
              <a:gd name="connsiteY5" fmla="*/ 763929 h 1435261"/>
              <a:gd name="connsiteX6" fmla="*/ 1990846 w 2071868"/>
              <a:gd name="connsiteY6" fmla="*/ 879676 h 1435261"/>
              <a:gd name="connsiteX7" fmla="*/ 1597306 w 2071868"/>
              <a:gd name="connsiteY7" fmla="*/ 1041721 h 1435261"/>
              <a:gd name="connsiteX8" fmla="*/ 1597306 w 2071868"/>
              <a:gd name="connsiteY8" fmla="*/ 1435261 h 1435261"/>
              <a:gd name="connsiteX9" fmla="*/ 902825 w 2071868"/>
              <a:gd name="connsiteY9" fmla="*/ 1238491 h 1435261"/>
              <a:gd name="connsiteX10" fmla="*/ 393539 w 2071868"/>
              <a:gd name="connsiteY10" fmla="*/ 1030147 h 1435261"/>
              <a:gd name="connsiteX11" fmla="*/ 69448 w 2071868"/>
              <a:gd name="connsiteY11" fmla="*/ 798653 h 1435261"/>
              <a:gd name="connsiteX12" fmla="*/ 46299 w 2071868"/>
              <a:gd name="connsiteY12" fmla="*/ 752354 h 1435261"/>
              <a:gd name="connsiteX13" fmla="*/ 57873 w 2071868"/>
              <a:gd name="connsiteY13" fmla="*/ 787078 h 143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71868" h="1435261">
                <a:moveTo>
                  <a:pt x="0" y="787078"/>
                </a:moveTo>
                <a:lnTo>
                  <a:pt x="601884" y="636607"/>
                </a:lnTo>
                <a:lnTo>
                  <a:pt x="284104" y="161547"/>
                </a:lnTo>
                <a:lnTo>
                  <a:pt x="1493134" y="0"/>
                </a:lnTo>
                <a:lnTo>
                  <a:pt x="2071868" y="532435"/>
                </a:lnTo>
                <a:lnTo>
                  <a:pt x="1516284" y="763929"/>
                </a:lnTo>
                <a:lnTo>
                  <a:pt x="1990846" y="879676"/>
                </a:lnTo>
                <a:lnTo>
                  <a:pt x="1597306" y="1041721"/>
                </a:lnTo>
                <a:lnTo>
                  <a:pt x="1597306" y="1435261"/>
                </a:lnTo>
                <a:lnTo>
                  <a:pt x="902825" y="1238491"/>
                </a:lnTo>
                <a:lnTo>
                  <a:pt x="393539" y="1030147"/>
                </a:lnTo>
                <a:lnTo>
                  <a:pt x="69448" y="798653"/>
                </a:lnTo>
                <a:lnTo>
                  <a:pt x="46299" y="752354"/>
                </a:lnTo>
                <a:lnTo>
                  <a:pt x="57873" y="787078"/>
                </a:lnTo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1342977">
            <a:off x="2447828" y="5884132"/>
            <a:ext cx="882824" cy="1079007"/>
          </a:xfrm>
          <a:custGeom>
            <a:avLst/>
            <a:gdLst>
              <a:gd name="connsiteX0" fmla="*/ 138896 w 729205"/>
              <a:gd name="connsiteY0" fmla="*/ 891250 h 891250"/>
              <a:gd name="connsiteX1" fmla="*/ 138896 w 729205"/>
              <a:gd name="connsiteY1" fmla="*/ 891250 h 891250"/>
              <a:gd name="connsiteX2" fmla="*/ 104172 w 729205"/>
              <a:gd name="connsiteY2" fmla="*/ 798653 h 891250"/>
              <a:gd name="connsiteX3" fmla="*/ 92597 w 729205"/>
              <a:gd name="connsiteY3" fmla="*/ 763929 h 891250"/>
              <a:gd name="connsiteX4" fmla="*/ 69448 w 729205"/>
              <a:gd name="connsiteY4" fmla="*/ 729205 h 891250"/>
              <a:gd name="connsiteX5" fmla="*/ 11575 w 729205"/>
              <a:gd name="connsiteY5" fmla="*/ 636607 h 891250"/>
              <a:gd name="connsiteX6" fmla="*/ 0 w 729205"/>
              <a:gd name="connsiteY6" fmla="*/ 601883 h 891250"/>
              <a:gd name="connsiteX7" fmla="*/ 57873 w 729205"/>
              <a:gd name="connsiteY7" fmla="*/ 474562 h 891250"/>
              <a:gd name="connsiteX8" fmla="*/ 254643 w 729205"/>
              <a:gd name="connsiteY8" fmla="*/ 0 h 891250"/>
              <a:gd name="connsiteX9" fmla="*/ 370390 w 729205"/>
              <a:gd name="connsiteY9" fmla="*/ 162045 h 891250"/>
              <a:gd name="connsiteX10" fmla="*/ 590309 w 729205"/>
              <a:gd name="connsiteY10" fmla="*/ 69448 h 891250"/>
              <a:gd name="connsiteX11" fmla="*/ 474562 w 729205"/>
              <a:gd name="connsiteY11" fmla="*/ 381964 h 891250"/>
              <a:gd name="connsiteX12" fmla="*/ 729205 w 729205"/>
              <a:gd name="connsiteY12" fmla="*/ 787078 h 891250"/>
              <a:gd name="connsiteX13" fmla="*/ 138896 w 729205"/>
              <a:gd name="connsiteY13" fmla="*/ 891250 h 89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9205" h="891250">
                <a:moveTo>
                  <a:pt x="138896" y="891250"/>
                </a:moveTo>
                <a:lnTo>
                  <a:pt x="138896" y="891250"/>
                </a:lnTo>
                <a:cubicBezTo>
                  <a:pt x="127321" y="860384"/>
                  <a:pt x="115438" y="829633"/>
                  <a:pt x="104172" y="798653"/>
                </a:cubicBezTo>
                <a:cubicBezTo>
                  <a:pt x="100002" y="787187"/>
                  <a:pt x="98053" y="774842"/>
                  <a:pt x="92597" y="763929"/>
                </a:cubicBezTo>
                <a:cubicBezTo>
                  <a:pt x="86376" y="751487"/>
                  <a:pt x="76916" y="740941"/>
                  <a:pt x="69448" y="729205"/>
                </a:cubicBezTo>
                <a:cubicBezTo>
                  <a:pt x="49907" y="698497"/>
                  <a:pt x="23086" y="671138"/>
                  <a:pt x="11575" y="636607"/>
                </a:cubicBezTo>
                <a:lnTo>
                  <a:pt x="0" y="601883"/>
                </a:lnTo>
                <a:lnTo>
                  <a:pt x="57873" y="474562"/>
                </a:lnTo>
                <a:lnTo>
                  <a:pt x="254643" y="0"/>
                </a:lnTo>
                <a:lnTo>
                  <a:pt x="370390" y="162045"/>
                </a:lnTo>
                <a:lnTo>
                  <a:pt x="590309" y="69448"/>
                </a:lnTo>
                <a:lnTo>
                  <a:pt x="474562" y="381964"/>
                </a:lnTo>
                <a:lnTo>
                  <a:pt x="729205" y="787078"/>
                </a:lnTo>
                <a:lnTo>
                  <a:pt x="138896" y="89125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1342977">
            <a:off x="1561400" y="6209133"/>
            <a:ext cx="1303218" cy="1107034"/>
          </a:xfrm>
          <a:custGeom>
            <a:avLst/>
            <a:gdLst>
              <a:gd name="connsiteX0" fmla="*/ 150471 w 1076446"/>
              <a:gd name="connsiteY0" fmla="*/ 914400 h 914400"/>
              <a:gd name="connsiteX1" fmla="*/ 0 w 1076446"/>
              <a:gd name="connsiteY1" fmla="*/ 439838 h 914400"/>
              <a:gd name="connsiteX2" fmla="*/ 544010 w 1076446"/>
              <a:gd name="connsiteY2" fmla="*/ 0 h 914400"/>
              <a:gd name="connsiteX3" fmla="*/ 428263 w 1076446"/>
              <a:gd name="connsiteY3" fmla="*/ 601884 h 914400"/>
              <a:gd name="connsiteX4" fmla="*/ 775504 w 1076446"/>
              <a:gd name="connsiteY4" fmla="*/ 266218 h 914400"/>
              <a:gd name="connsiteX5" fmla="*/ 995423 w 1076446"/>
              <a:gd name="connsiteY5" fmla="*/ 381965 h 914400"/>
              <a:gd name="connsiteX6" fmla="*/ 937550 w 1076446"/>
              <a:gd name="connsiteY6" fmla="*/ 567160 h 914400"/>
              <a:gd name="connsiteX7" fmla="*/ 1076446 w 1076446"/>
              <a:gd name="connsiteY7" fmla="*/ 868102 h 914400"/>
              <a:gd name="connsiteX8" fmla="*/ 150471 w 1076446"/>
              <a:gd name="connsiteY8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6446" h="914400">
                <a:moveTo>
                  <a:pt x="150471" y="914400"/>
                </a:moveTo>
                <a:lnTo>
                  <a:pt x="0" y="439838"/>
                </a:lnTo>
                <a:lnTo>
                  <a:pt x="544010" y="0"/>
                </a:lnTo>
                <a:lnTo>
                  <a:pt x="428263" y="601884"/>
                </a:lnTo>
                <a:lnTo>
                  <a:pt x="775504" y="266218"/>
                </a:lnTo>
                <a:lnTo>
                  <a:pt x="995423" y="381965"/>
                </a:lnTo>
                <a:lnTo>
                  <a:pt x="937550" y="567160"/>
                </a:lnTo>
                <a:lnTo>
                  <a:pt x="1076446" y="868102"/>
                </a:lnTo>
                <a:lnTo>
                  <a:pt x="150471" y="9144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1342977">
            <a:off x="-38801" y="5480454"/>
            <a:ext cx="2214067" cy="1835713"/>
          </a:xfrm>
          <a:custGeom>
            <a:avLst/>
            <a:gdLst>
              <a:gd name="connsiteX0" fmla="*/ 0 w 1828800"/>
              <a:gd name="connsiteY0" fmla="*/ 868101 h 1516283"/>
              <a:gd name="connsiteX1" fmla="*/ 960698 w 1828800"/>
              <a:gd name="connsiteY1" fmla="*/ 0 h 1516283"/>
              <a:gd name="connsiteX2" fmla="*/ 925974 w 1828800"/>
              <a:gd name="connsiteY2" fmla="*/ 787078 h 1516283"/>
              <a:gd name="connsiteX3" fmla="*/ 1296364 w 1828800"/>
              <a:gd name="connsiteY3" fmla="*/ 451412 h 1516283"/>
              <a:gd name="connsiteX4" fmla="*/ 1342663 w 1828800"/>
              <a:gd name="connsiteY4" fmla="*/ 821802 h 1516283"/>
              <a:gd name="connsiteX5" fmla="*/ 1701478 w 1828800"/>
              <a:gd name="connsiteY5" fmla="*/ 416688 h 1516283"/>
              <a:gd name="connsiteX6" fmla="*/ 1828800 w 1828800"/>
              <a:gd name="connsiteY6" fmla="*/ 810228 h 1516283"/>
              <a:gd name="connsiteX7" fmla="*/ 1562582 w 1828800"/>
              <a:gd name="connsiteY7" fmla="*/ 1053296 h 1516283"/>
              <a:gd name="connsiteX8" fmla="*/ 1713053 w 1828800"/>
              <a:gd name="connsiteY8" fmla="*/ 1516283 h 1516283"/>
              <a:gd name="connsiteX9" fmla="*/ 925974 w 1828800"/>
              <a:gd name="connsiteY9" fmla="*/ 1354238 h 1516283"/>
              <a:gd name="connsiteX10" fmla="*/ 451412 w 1828800"/>
              <a:gd name="connsiteY10" fmla="*/ 1238491 h 1516283"/>
              <a:gd name="connsiteX11" fmla="*/ 57873 w 1828800"/>
              <a:gd name="connsiteY11" fmla="*/ 868101 h 1516283"/>
              <a:gd name="connsiteX12" fmla="*/ 23149 w 1828800"/>
              <a:gd name="connsiteY12" fmla="*/ 821802 h 1516283"/>
              <a:gd name="connsiteX13" fmla="*/ 0 w 1828800"/>
              <a:gd name="connsiteY13" fmla="*/ 868101 h 151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28800" h="1516283">
                <a:moveTo>
                  <a:pt x="0" y="868101"/>
                </a:moveTo>
                <a:lnTo>
                  <a:pt x="960698" y="0"/>
                </a:lnTo>
                <a:lnTo>
                  <a:pt x="925974" y="787078"/>
                </a:lnTo>
                <a:lnTo>
                  <a:pt x="1296364" y="451412"/>
                </a:lnTo>
                <a:lnTo>
                  <a:pt x="1342663" y="821802"/>
                </a:lnTo>
                <a:lnTo>
                  <a:pt x="1701478" y="416688"/>
                </a:lnTo>
                <a:lnTo>
                  <a:pt x="1828800" y="810228"/>
                </a:lnTo>
                <a:lnTo>
                  <a:pt x="1562582" y="1053296"/>
                </a:lnTo>
                <a:lnTo>
                  <a:pt x="1713053" y="1516283"/>
                </a:lnTo>
                <a:lnTo>
                  <a:pt x="925974" y="1354238"/>
                </a:lnTo>
                <a:lnTo>
                  <a:pt x="451412" y="1238491"/>
                </a:lnTo>
                <a:lnTo>
                  <a:pt x="57873" y="868101"/>
                </a:lnTo>
                <a:lnTo>
                  <a:pt x="23149" y="821802"/>
                </a:lnTo>
                <a:lnTo>
                  <a:pt x="0" y="86810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rot="1342977">
            <a:off x="-650573" y="3867599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rot="1342977">
            <a:off x="113600" y="4415691"/>
            <a:ext cx="1121046" cy="1779662"/>
          </a:xfrm>
          <a:custGeom>
            <a:avLst/>
            <a:gdLst>
              <a:gd name="connsiteX0" fmla="*/ 0 w 925974"/>
              <a:gd name="connsiteY0" fmla="*/ 810228 h 1469985"/>
              <a:gd name="connsiteX1" fmla="*/ 81023 w 925974"/>
              <a:gd name="connsiteY1" fmla="*/ 1134319 h 1469985"/>
              <a:gd name="connsiteX2" fmla="*/ 324091 w 925974"/>
              <a:gd name="connsiteY2" fmla="*/ 1469985 h 1469985"/>
              <a:gd name="connsiteX3" fmla="*/ 636607 w 925974"/>
              <a:gd name="connsiteY3" fmla="*/ 1215342 h 1469985"/>
              <a:gd name="connsiteX4" fmla="*/ 439838 w 925974"/>
              <a:gd name="connsiteY4" fmla="*/ 983849 h 1469985"/>
              <a:gd name="connsiteX5" fmla="*/ 879676 w 925974"/>
              <a:gd name="connsiteY5" fmla="*/ 740780 h 1469985"/>
              <a:gd name="connsiteX6" fmla="*/ 925974 w 925974"/>
              <a:gd name="connsiteY6" fmla="*/ 0 h 1469985"/>
              <a:gd name="connsiteX7" fmla="*/ 567159 w 925974"/>
              <a:gd name="connsiteY7" fmla="*/ 613459 h 1469985"/>
              <a:gd name="connsiteX8" fmla="*/ 405114 w 925974"/>
              <a:gd name="connsiteY8" fmla="*/ 358816 h 1469985"/>
              <a:gd name="connsiteX9" fmla="*/ 0 w 925974"/>
              <a:gd name="connsiteY9" fmla="*/ 810228 h 146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5974" h="1469985">
                <a:moveTo>
                  <a:pt x="0" y="810228"/>
                </a:moveTo>
                <a:lnTo>
                  <a:pt x="81023" y="1134319"/>
                </a:lnTo>
                <a:lnTo>
                  <a:pt x="324091" y="1469985"/>
                </a:lnTo>
                <a:lnTo>
                  <a:pt x="636607" y="1215342"/>
                </a:lnTo>
                <a:lnTo>
                  <a:pt x="439838" y="983849"/>
                </a:lnTo>
                <a:lnTo>
                  <a:pt x="879676" y="740780"/>
                </a:lnTo>
                <a:lnTo>
                  <a:pt x="925974" y="0"/>
                </a:lnTo>
                <a:lnTo>
                  <a:pt x="567159" y="613459"/>
                </a:lnTo>
                <a:lnTo>
                  <a:pt x="405114" y="358816"/>
                </a:lnTo>
                <a:lnTo>
                  <a:pt x="0" y="81022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rot="19253086">
            <a:off x="-42792" y="4331280"/>
            <a:ext cx="1319514" cy="1782501"/>
          </a:xfrm>
          <a:custGeom>
            <a:avLst/>
            <a:gdLst>
              <a:gd name="connsiteX0" fmla="*/ 1319514 w 1319514"/>
              <a:gd name="connsiteY0" fmla="*/ 347240 h 1782501"/>
              <a:gd name="connsiteX1" fmla="*/ 1134319 w 1319514"/>
              <a:gd name="connsiteY1" fmla="*/ 0 h 1782501"/>
              <a:gd name="connsiteX2" fmla="*/ 763929 w 1319514"/>
              <a:gd name="connsiteY2" fmla="*/ 821802 h 1782501"/>
              <a:gd name="connsiteX3" fmla="*/ 486137 w 1319514"/>
              <a:gd name="connsiteY3" fmla="*/ 601883 h 1782501"/>
              <a:gd name="connsiteX4" fmla="*/ 428263 w 1319514"/>
              <a:gd name="connsiteY4" fmla="*/ 1307939 h 1782501"/>
              <a:gd name="connsiteX5" fmla="*/ 0 w 1319514"/>
              <a:gd name="connsiteY5" fmla="*/ 1585732 h 1782501"/>
              <a:gd name="connsiteX6" fmla="*/ 173620 w 1319514"/>
              <a:gd name="connsiteY6" fmla="*/ 1782501 h 1782501"/>
              <a:gd name="connsiteX7" fmla="*/ 821803 w 1319514"/>
              <a:gd name="connsiteY7" fmla="*/ 1226916 h 1782501"/>
              <a:gd name="connsiteX8" fmla="*/ 1238491 w 1319514"/>
              <a:gd name="connsiteY8" fmla="*/ 1354238 h 1782501"/>
              <a:gd name="connsiteX9" fmla="*/ 1157468 w 1319514"/>
              <a:gd name="connsiteY9" fmla="*/ 1134319 h 1782501"/>
              <a:gd name="connsiteX10" fmla="*/ 1319514 w 1319514"/>
              <a:gd name="connsiteY10" fmla="*/ 347240 h 178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9514" h="1782501">
                <a:moveTo>
                  <a:pt x="1319514" y="347240"/>
                </a:moveTo>
                <a:lnTo>
                  <a:pt x="1134319" y="0"/>
                </a:lnTo>
                <a:lnTo>
                  <a:pt x="763929" y="821802"/>
                </a:lnTo>
                <a:lnTo>
                  <a:pt x="486137" y="601883"/>
                </a:lnTo>
                <a:lnTo>
                  <a:pt x="428263" y="1307939"/>
                </a:lnTo>
                <a:lnTo>
                  <a:pt x="0" y="1585732"/>
                </a:lnTo>
                <a:lnTo>
                  <a:pt x="173620" y="1782501"/>
                </a:lnTo>
                <a:lnTo>
                  <a:pt x="821803" y="1226916"/>
                </a:lnTo>
                <a:lnTo>
                  <a:pt x="1238491" y="1354238"/>
                </a:lnTo>
                <a:lnTo>
                  <a:pt x="1157468" y="1134319"/>
                </a:lnTo>
                <a:lnTo>
                  <a:pt x="1319514" y="34724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rot="1342977">
            <a:off x="3771199" y="5712919"/>
            <a:ext cx="1793675" cy="1331243"/>
          </a:xfrm>
          <a:custGeom>
            <a:avLst/>
            <a:gdLst>
              <a:gd name="connsiteX0" fmla="*/ 0 w 1481560"/>
              <a:gd name="connsiteY0" fmla="*/ 601883 h 1099595"/>
              <a:gd name="connsiteX1" fmla="*/ 162046 w 1481560"/>
              <a:gd name="connsiteY1" fmla="*/ 115747 h 1099595"/>
              <a:gd name="connsiteX2" fmla="*/ 706056 w 1481560"/>
              <a:gd name="connsiteY2" fmla="*/ 0 h 1099595"/>
              <a:gd name="connsiteX3" fmla="*/ 648182 w 1481560"/>
              <a:gd name="connsiteY3" fmla="*/ 428263 h 1099595"/>
              <a:gd name="connsiteX4" fmla="*/ 1481560 w 1481560"/>
              <a:gd name="connsiteY4" fmla="*/ 196769 h 1099595"/>
              <a:gd name="connsiteX5" fmla="*/ 810228 w 1481560"/>
              <a:gd name="connsiteY5" fmla="*/ 1099595 h 1099595"/>
              <a:gd name="connsiteX6" fmla="*/ 358815 w 1481560"/>
              <a:gd name="connsiteY6" fmla="*/ 914400 h 1099595"/>
              <a:gd name="connsiteX7" fmla="*/ 0 w 1481560"/>
              <a:gd name="connsiteY7" fmla="*/ 601883 h 109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1560" h="1099595">
                <a:moveTo>
                  <a:pt x="0" y="601883"/>
                </a:moveTo>
                <a:lnTo>
                  <a:pt x="162046" y="115747"/>
                </a:lnTo>
                <a:lnTo>
                  <a:pt x="706056" y="0"/>
                </a:lnTo>
                <a:lnTo>
                  <a:pt x="648182" y="428263"/>
                </a:lnTo>
                <a:lnTo>
                  <a:pt x="1481560" y="196769"/>
                </a:lnTo>
                <a:lnTo>
                  <a:pt x="810228" y="1099595"/>
                </a:lnTo>
                <a:lnTo>
                  <a:pt x="358815" y="914400"/>
                </a:lnTo>
                <a:lnTo>
                  <a:pt x="0" y="60188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rot="1342977">
            <a:off x="4914200" y="4488081"/>
            <a:ext cx="1681570" cy="2129989"/>
          </a:xfrm>
          <a:custGeom>
            <a:avLst/>
            <a:gdLst>
              <a:gd name="connsiteX0" fmla="*/ 34724 w 1388962"/>
              <a:gd name="connsiteY0" fmla="*/ 544010 h 1759352"/>
              <a:gd name="connsiteX1" fmla="*/ 57874 w 1388962"/>
              <a:gd name="connsiteY1" fmla="*/ 1076445 h 1759352"/>
              <a:gd name="connsiteX2" fmla="*/ 0 w 1388962"/>
              <a:gd name="connsiteY2" fmla="*/ 1493134 h 1759352"/>
              <a:gd name="connsiteX3" fmla="*/ 868102 w 1388962"/>
              <a:gd name="connsiteY3" fmla="*/ 1261640 h 1759352"/>
              <a:gd name="connsiteX4" fmla="*/ 462988 w 1388962"/>
              <a:gd name="connsiteY4" fmla="*/ 1759352 h 1759352"/>
              <a:gd name="connsiteX5" fmla="*/ 1388962 w 1388962"/>
              <a:gd name="connsiteY5" fmla="*/ 1736202 h 1759352"/>
              <a:gd name="connsiteX6" fmla="*/ 1261641 w 1388962"/>
              <a:gd name="connsiteY6" fmla="*/ 289367 h 1759352"/>
              <a:gd name="connsiteX7" fmla="*/ 763929 w 1388962"/>
              <a:gd name="connsiteY7" fmla="*/ 0 h 1759352"/>
              <a:gd name="connsiteX8" fmla="*/ 613459 w 1388962"/>
              <a:gd name="connsiteY8" fmla="*/ 578734 h 1759352"/>
              <a:gd name="connsiteX9" fmla="*/ 358816 w 1388962"/>
              <a:gd name="connsiteY9" fmla="*/ 115746 h 1759352"/>
              <a:gd name="connsiteX10" fmla="*/ 23150 w 1388962"/>
              <a:gd name="connsiteY10" fmla="*/ 613458 h 1759352"/>
              <a:gd name="connsiteX11" fmla="*/ 34724 w 1388962"/>
              <a:gd name="connsiteY11" fmla="*/ 54401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8962" h="1759352">
                <a:moveTo>
                  <a:pt x="34724" y="544010"/>
                </a:moveTo>
                <a:lnTo>
                  <a:pt x="57874" y="1076445"/>
                </a:lnTo>
                <a:lnTo>
                  <a:pt x="0" y="1493134"/>
                </a:lnTo>
                <a:lnTo>
                  <a:pt x="868102" y="1261640"/>
                </a:lnTo>
                <a:lnTo>
                  <a:pt x="462988" y="1759352"/>
                </a:lnTo>
                <a:lnTo>
                  <a:pt x="1388962" y="1736202"/>
                </a:lnTo>
                <a:lnTo>
                  <a:pt x="1261641" y="289367"/>
                </a:lnTo>
                <a:lnTo>
                  <a:pt x="763929" y="0"/>
                </a:lnTo>
                <a:lnTo>
                  <a:pt x="613459" y="578734"/>
                </a:lnTo>
                <a:lnTo>
                  <a:pt x="358816" y="115746"/>
                </a:lnTo>
                <a:lnTo>
                  <a:pt x="23150" y="613458"/>
                </a:lnTo>
                <a:lnTo>
                  <a:pt x="34724" y="5440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rot="1342977">
            <a:off x="7657400" y="6237160"/>
            <a:ext cx="882824" cy="1079007"/>
          </a:xfrm>
          <a:custGeom>
            <a:avLst/>
            <a:gdLst>
              <a:gd name="connsiteX0" fmla="*/ 138896 w 729205"/>
              <a:gd name="connsiteY0" fmla="*/ 891250 h 891250"/>
              <a:gd name="connsiteX1" fmla="*/ 138896 w 729205"/>
              <a:gd name="connsiteY1" fmla="*/ 891250 h 891250"/>
              <a:gd name="connsiteX2" fmla="*/ 104172 w 729205"/>
              <a:gd name="connsiteY2" fmla="*/ 798653 h 891250"/>
              <a:gd name="connsiteX3" fmla="*/ 92597 w 729205"/>
              <a:gd name="connsiteY3" fmla="*/ 763929 h 891250"/>
              <a:gd name="connsiteX4" fmla="*/ 69448 w 729205"/>
              <a:gd name="connsiteY4" fmla="*/ 729205 h 891250"/>
              <a:gd name="connsiteX5" fmla="*/ 11575 w 729205"/>
              <a:gd name="connsiteY5" fmla="*/ 636607 h 891250"/>
              <a:gd name="connsiteX6" fmla="*/ 0 w 729205"/>
              <a:gd name="connsiteY6" fmla="*/ 601883 h 891250"/>
              <a:gd name="connsiteX7" fmla="*/ 57873 w 729205"/>
              <a:gd name="connsiteY7" fmla="*/ 474562 h 891250"/>
              <a:gd name="connsiteX8" fmla="*/ 254643 w 729205"/>
              <a:gd name="connsiteY8" fmla="*/ 0 h 891250"/>
              <a:gd name="connsiteX9" fmla="*/ 370390 w 729205"/>
              <a:gd name="connsiteY9" fmla="*/ 162045 h 891250"/>
              <a:gd name="connsiteX10" fmla="*/ 590309 w 729205"/>
              <a:gd name="connsiteY10" fmla="*/ 69448 h 891250"/>
              <a:gd name="connsiteX11" fmla="*/ 474562 w 729205"/>
              <a:gd name="connsiteY11" fmla="*/ 381964 h 891250"/>
              <a:gd name="connsiteX12" fmla="*/ 729205 w 729205"/>
              <a:gd name="connsiteY12" fmla="*/ 787078 h 891250"/>
              <a:gd name="connsiteX13" fmla="*/ 138896 w 729205"/>
              <a:gd name="connsiteY13" fmla="*/ 891250 h 89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9205" h="891250">
                <a:moveTo>
                  <a:pt x="138896" y="891250"/>
                </a:moveTo>
                <a:lnTo>
                  <a:pt x="138896" y="891250"/>
                </a:lnTo>
                <a:cubicBezTo>
                  <a:pt x="127321" y="860384"/>
                  <a:pt x="115438" y="829633"/>
                  <a:pt x="104172" y="798653"/>
                </a:cubicBezTo>
                <a:cubicBezTo>
                  <a:pt x="100002" y="787187"/>
                  <a:pt x="98053" y="774842"/>
                  <a:pt x="92597" y="763929"/>
                </a:cubicBezTo>
                <a:cubicBezTo>
                  <a:pt x="86376" y="751487"/>
                  <a:pt x="76916" y="740941"/>
                  <a:pt x="69448" y="729205"/>
                </a:cubicBezTo>
                <a:cubicBezTo>
                  <a:pt x="49907" y="698497"/>
                  <a:pt x="23086" y="671138"/>
                  <a:pt x="11575" y="636607"/>
                </a:cubicBezTo>
                <a:lnTo>
                  <a:pt x="0" y="601883"/>
                </a:lnTo>
                <a:lnTo>
                  <a:pt x="57873" y="474562"/>
                </a:lnTo>
                <a:lnTo>
                  <a:pt x="254643" y="0"/>
                </a:lnTo>
                <a:lnTo>
                  <a:pt x="370390" y="162045"/>
                </a:lnTo>
                <a:lnTo>
                  <a:pt x="590309" y="69448"/>
                </a:lnTo>
                <a:lnTo>
                  <a:pt x="474562" y="381964"/>
                </a:lnTo>
                <a:lnTo>
                  <a:pt x="729205" y="787078"/>
                </a:lnTo>
                <a:lnTo>
                  <a:pt x="138896" y="89125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 rot="1342977">
            <a:off x="6590600" y="6209133"/>
            <a:ext cx="1303218" cy="1107034"/>
          </a:xfrm>
          <a:custGeom>
            <a:avLst/>
            <a:gdLst>
              <a:gd name="connsiteX0" fmla="*/ 150471 w 1076446"/>
              <a:gd name="connsiteY0" fmla="*/ 914400 h 914400"/>
              <a:gd name="connsiteX1" fmla="*/ 0 w 1076446"/>
              <a:gd name="connsiteY1" fmla="*/ 439838 h 914400"/>
              <a:gd name="connsiteX2" fmla="*/ 544010 w 1076446"/>
              <a:gd name="connsiteY2" fmla="*/ 0 h 914400"/>
              <a:gd name="connsiteX3" fmla="*/ 428263 w 1076446"/>
              <a:gd name="connsiteY3" fmla="*/ 601884 h 914400"/>
              <a:gd name="connsiteX4" fmla="*/ 775504 w 1076446"/>
              <a:gd name="connsiteY4" fmla="*/ 266218 h 914400"/>
              <a:gd name="connsiteX5" fmla="*/ 995423 w 1076446"/>
              <a:gd name="connsiteY5" fmla="*/ 381965 h 914400"/>
              <a:gd name="connsiteX6" fmla="*/ 937550 w 1076446"/>
              <a:gd name="connsiteY6" fmla="*/ 567160 h 914400"/>
              <a:gd name="connsiteX7" fmla="*/ 1076446 w 1076446"/>
              <a:gd name="connsiteY7" fmla="*/ 868102 h 914400"/>
              <a:gd name="connsiteX8" fmla="*/ 150471 w 1076446"/>
              <a:gd name="connsiteY8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6446" h="914400">
                <a:moveTo>
                  <a:pt x="150471" y="914400"/>
                </a:moveTo>
                <a:lnTo>
                  <a:pt x="0" y="439838"/>
                </a:lnTo>
                <a:lnTo>
                  <a:pt x="544010" y="0"/>
                </a:lnTo>
                <a:lnTo>
                  <a:pt x="428263" y="601884"/>
                </a:lnTo>
                <a:lnTo>
                  <a:pt x="775504" y="266218"/>
                </a:lnTo>
                <a:lnTo>
                  <a:pt x="995423" y="381965"/>
                </a:lnTo>
                <a:lnTo>
                  <a:pt x="937550" y="567160"/>
                </a:lnTo>
                <a:lnTo>
                  <a:pt x="1076446" y="868102"/>
                </a:lnTo>
                <a:lnTo>
                  <a:pt x="150471" y="9144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 rot="1342977">
            <a:off x="4990399" y="5701337"/>
            <a:ext cx="2214067" cy="1835713"/>
          </a:xfrm>
          <a:custGeom>
            <a:avLst/>
            <a:gdLst>
              <a:gd name="connsiteX0" fmla="*/ 0 w 1828800"/>
              <a:gd name="connsiteY0" fmla="*/ 868101 h 1516283"/>
              <a:gd name="connsiteX1" fmla="*/ 960698 w 1828800"/>
              <a:gd name="connsiteY1" fmla="*/ 0 h 1516283"/>
              <a:gd name="connsiteX2" fmla="*/ 925974 w 1828800"/>
              <a:gd name="connsiteY2" fmla="*/ 787078 h 1516283"/>
              <a:gd name="connsiteX3" fmla="*/ 1296364 w 1828800"/>
              <a:gd name="connsiteY3" fmla="*/ 451412 h 1516283"/>
              <a:gd name="connsiteX4" fmla="*/ 1342663 w 1828800"/>
              <a:gd name="connsiteY4" fmla="*/ 821802 h 1516283"/>
              <a:gd name="connsiteX5" fmla="*/ 1701478 w 1828800"/>
              <a:gd name="connsiteY5" fmla="*/ 416688 h 1516283"/>
              <a:gd name="connsiteX6" fmla="*/ 1828800 w 1828800"/>
              <a:gd name="connsiteY6" fmla="*/ 810228 h 1516283"/>
              <a:gd name="connsiteX7" fmla="*/ 1562582 w 1828800"/>
              <a:gd name="connsiteY7" fmla="*/ 1053296 h 1516283"/>
              <a:gd name="connsiteX8" fmla="*/ 1713053 w 1828800"/>
              <a:gd name="connsiteY8" fmla="*/ 1516283 h 1516283"/>
              <a:gd name="connsiteX9" fmla="*/ 925974 w 1828800"/>
              <a:gd name="connsiteY9" fmla="*/ 1354238 h 1516283"/>
              <a:gd name="connsiteX10" fmla="*/ 451412 w 1828800"/>
              <a:gd name="connsiteY10" fmla="*/ 1238491 h 1516283"/>
              <a:gd name="connsiteX11" fmla="*/ 57873 w 1828800"/>
              <a:gd name="connsiteY11" fmla="*/ 868101 h 1516283"/>
              <a:gd name="connsiteX12" fmla="*/ 23149 w 1828800"/>
              <a:gd name="connsiteY12" fmla="*/ 821802 h 1516283"/>
              <a:gd name="connsiteX13" fmla="*/ 0 w 1828800"/>
              <a:gd name="connsiteY13" fmla="*/ 868101 h 151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28800" h="1516283">
                <a:moveTo>
                  <a:pt x="0" y="868101"/>
                </a:moveTo>
                <a:lnTo>
                  <a:pt x="960698" y="0"/>
                </a:lnTo>
                <a:lnTo>
                  <a:pt x="925974" y="787078"/>
                </a:lnTo>
                <a:lnTo>
                  <a:pt x="1296364" y="451412"/>
                </a:lnTo>
                <a:lnTo>
                  <a:pt x="1342663" y="821802"/>
                </a:lnTo>
                <a:lnTo>
                  <a:pt x="1701478" y="416688"/>
                </a:lnTo>
                <a:lnTo>
                  <a:pt x="1828800" y="810228"/>
                </a:lnTo>
                <a:lnTo>
                  <a:pt x="1562582" y="1053296"/>
                </a:lnTo>
                <a:lnTo>
                  <a:pt x="1713053" y="1516283"/>
                </a:lnTo>
                <a:lnTo>
                  <a:pt x="925974" y="1354238"/>
                </a:lnTo>
                <a:lnTo>
                  <a:pt x="451412" y="1238491"/>
                </a:lnTo>
                <a:lnTo>
                  <a:pt x="57873" y="868101"/>
                </a:lnTo>
                <a:lnTo>
                  <a:pt x="23149" y="821802"/>
                </a:lnTo>
                <a:lnTo>
                  <a:pt x="0" y="86810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 rot="1342977">
            <a:off x="7733599" y="4725367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 rot="4426030">
            <a:off x="5718329" y="4710463"/>
            <a:ext cx="1597492" cy="2158015"/>
          </a:xfrm>
          <a:custGeom>
            <a:avLst/>
            <a:gdLst>
              <a:gd name="connsiteX0" fmla="*/ 1319514 w 1319514"/>
              <a:gd name="connsiteY0" fmla="*/ 347240 h 1782501"/>
              <a:gd name="connsiteX1" fmla="*/ 1134319 w 1319514"/>
              <a:gd name="connsiteY1" fmla="*/ 0 h 1782501"/>
              <a:gd name="connsiteX2" fmla="*/ 763929 w 1319514"/>
              <a:gd name="connsiteY2" fmla="*/ 821802 h 1782501"/>
              <a:gd name="connsiteX3" fmla="*/ 486137 w 1319514"/>
              <a:gd name="connsiteY3" fmla="*/ 601883 h 1782501"/>
              <a:gd name="connsiteX4" fmla="*/ 428263 w 1319514"/>
              <a:gd name="connsiteY4" fmla="*/ 1307939 h 1782501"/>
              <a:gd name="connsiteX5" fmla="*/ 0 w 1319514"/>
              <a:gd name="connsiteY5" fmla="*/ 1585732 h 1782501"/>
              <a:gd name="connsiteX6" fmla="*/ 173620 w 1319514"/>
              <a:gd name="connsiteY6" fmla="*/ 1782501 h 1782501"/>
              <a:gd name="connsiteX7" fmla="*/ 821803 w 1319514"/>
              <a:gd name="connsiteY7" fmla="*/ 1226916 h 1782501"/>
              <a:gd name="connsiteX8" fmla="*/ 1238491 w 1319514"/>
              <a:gd name="connsiteY8" fmla="*/ 1354238 h 1782501"/>
              <a:gd name="connsiteX9" fmla="*/ 1157468 w 1319514"/>
              <a:gd name="connsiteY9" fmla="*/ 1134319 h 1782501"/>
              <a:gd name="connsiteX10" fmla="*/ 1319514 w 1319514"/>
              <a:gd name="connsiteY10" fmla="*/ 347240 h 178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9514" h="1782501">
                <a:moveTo>
                  <a:pt x="1319514" y="347240"/>
                </a:moveTo>
                <a:lnTo>
                  <a:pt x="1134319" y="0"/>
                </a:lnTo>
                <a:lnTo>
                  <a:pt x="763929" y="821802"/>
                </a:lnTo>
                <a:lnTo>
                  <a:pt x="486137" y="601883"/>
                </a:lnTo>
                <a:lnTo>
                  <a:pt x="428263" y="1307939"/>
                </a:lnTo>
                <a:lnTo>
                  <a:pt x="0" y="1585732"/>
                </a:lnTo>
                <a:lnTo>
                  <a:pt x="173620" y="1782501"/>
                </a:lnTo>
                <a:lnTo>
                  <a:pt x="821803" y="1226916"/>
                </a:lnTo>
                <a:lnTo>
                  <a:pt x="1238491" y="1354238"/>
                </a:lnTo>
                <a:lnTo>
                  <a:pt x="1157468" y="1134319"/>
                </a:lnTo>
                <a:lnTo>
                  <a:pt x="1319514" y="34724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 rot="3707285">
            <a:off x="2864982" y="4794531"/>
            <a:ext cx="1681570" cy="2129989"/>
          </a:xfrm>
          <a:custGeom>
            <a:avLst/>
            <a:gdLst>
              <a:gd name="connsiteX0" fmla="*/ 34724 w 1388962"/>
              <a:gd name="connsiteY0" fmla="*/ 544010 h 1759352"/>
              <a:gd name="connsiteX1" fmla="*/ 57874 w 1388962"/>
              <a:gd name="connsiteY1" fmla="*/ 1076445 h 1759352"/>
              <a:gd name="connsiteX2" fmla="*/ 0 w 1388962"/>
              <a:gd name="connsiteY2" fmla="*/ 1493134 h 1759352"/>
              <a:gd name="connsiteX3" fmla="*/ 868102 w 1388962"/>
              <a:gd name="connsiteY3" fmla="*/ 1261640 h 1759352"/>
              <a:gd name="connsiteX4" fmla="*/ 462988 w 1388962"/>
              <a:gd name="connsiteY4" fmla="*/ 1759352 h 1759352"/>
              <a:gd name="connsiteX5" fmla="*/ 1388962 w 1388962"/>
              <a:gd name="connsiteY5" fmla="*/ 1736202 h 1759352"/>
              <a:gd name="connsiteX6" fmla="*/ 1261641 w 1388962"/>
              <a:gd name="connsiteY6" fmla="*/ 289367 h 1759352"/>
              <a:gd name="connsiteX7" fmla="*/ 763929 w 1388962"/>
              <a:gd name="connsiteY7" fmla="*/ 0 h 1759352"/>
              <a:gd name="connsiteX8" fmla="*/ 613459 w 1388962"/>
              <a:gd name="connsiteY8" fmla="*/ 578734 h 1759352"/>
              <a:gd name="connsiteX9" fmla="*/ 358816 w 1388962"/>
              <a:gd name="connsiteY9" fmla="*/ 115746 h 1759352"/>
              <a:gd name="connsiteX10" fmla="*/ 23150 w 1388962"/>
              <a:gd name="connsiteY10" fmla="*/ 613458 h 1759352"/>
              <a:gd name="connsiteX11" fmla="*/ 34724 w 1388962"/>
              <a:gd name="connsiteY11" fmla="*/ 54401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8962" h="1759352">
                <a:moveTo>
                  <a:pt x="34724" y="544010"/>
                </a:moveTo>
                <a:lnTo>
                  <a:pt x="57874" y="1076445"/>
                </a:lnTo>
                <a:lnTo>
                  <a:pt x="0" y="1493134"/>
                </a:lnTo>
                <a:lnTo>
                  <a:pt x="868102" y="1261640"/>
                </a:lnTo>
                <a:lnTo>
                  <a:pt x="462988" y="1759352"/>
                </a:lnTo>
                <a:lnTo>
                  <a:pt x="1388962" y="1736202"/>
                </a:lnTo>
                <a:lnTo>
                  <a:pt x="1261641" y="289367"/>
                </a:lnTo>
                <a:lnTo>
                  <a:pt x="763929" y="0"/>
                </a:lnTo>
                <a:lnTo>
                  <a:pt x="613459" y="578734"/>
                </a:lnTo>
                <a:lnTo>
                  <a:pt x="358816" y="115746"/>
                </a:lnTo>
                <a:lnTo>
                  <a:pt x="23150" y="613458"/>
                </a:lnTo>
                <a:lnTo>
                  <a:pt x="34724" y="5440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 rot="1342977">
            <a:off x="3466399" y="5944567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9281220">
            <a:off x="874325" y="4243594"/>
            <a:ext cx="1597492" cy="2158015"/>
          </a:xfrm>
          <a:custGeom>
            <a:avLst/>
            <a:gdLst>
              <a:gd name="connsiteX0" fmla="*/ 1319514 w 1319514"/>
              <a:gd name="connsiteY0" fmla="*/ 347240 h 1782501"/>
              <a:gd name="connsiteX1" fmla="*/ 1134319 w 1319514"/>
              <a:gd name="connsiteY1" fmla="*/ 0 h 1782501"/>
              <a:gd name="connsiteX2" fmla="*/ 763929 w 1319514"/>
              <a:gd name="connsiteY2" fmla="*/ 821802 h 1782501"/>
              <a:gd name="connsiteX3" fmla="*/ 486137 w 1319514"/>
              <a:gd name="connsiteY3" fmla="*/ 601883 h 1782501"/>
              <a:gd name="connsiteX4" fmla="*/ 428263 w 1319514"/>
              <a:gd name="connsiteY4" fmla="*/ 1307939 h 1782501"/>
              <a:gd name="connsiteX5" fmla="*/ 0 w 1319514"/>
              <a:gd name="connsiteY5" fmla="*/ 1585732 h 1782501"/>
              <a:gd name="connsiteX6" fmla="*/ 173620 w 1319514"/>
              <a:gd name="connsiteY6" fmla="*/ 1782501 h 1782501"/>
              <a:gd name="connsiteX7" fmla="*/ 821803 w 1319514"/>
              <a:gd name="connsiteY7" fmla="*/ 1226916 h 1782501"/>
              <a:gd name="connsiteX8" fmla="*/ 1238491 w 1319514"/>
              <a:gd name="connsiteY8" fmla="*/ 1354238 h 1782501"/>
              <a:gd name="connsiteX9" fmla="*/ 1157468 w 1319514"/>
              <a:gd name="connsiteY9" fmla="*/ 1134319 h 1782501"/>
              <a:gd name="connsiteX10" fmla="*/ 1319514 w 1319514"/>
              <a:gd name="connsiteY10" fmla="*/ 347240 h 178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9514" h="1782501">
                <a:moveTo>
                  <a:pt x="1319514" y="347240"/>
                </a:moveTo>
                <a:lnTo>
                  <a:pt x="1134319" y="0"/>
                </a:lnTo>
                <a:lnTo>
                  <a:pt x="763929" y="821802"/>
                </a:lnTo>
                <a:lnTo>
                  <a:pt x="486137" y="601883"/>
                </a:lnTo>
                <a:lnTo>
                  <a:pt x="428263" y="1307939"/>
                </a:lnTo>
                <a:lnTo>
                  <a:pt x="0" y="1585732"/>
                </a:lnTo>
                <a:lnTo>
                  <a:pt x="173620" y="1782501"/>
                </a:lnTo>
                <a:lnTo>
                  <a:pt x="821803" y="1226916"/>
                </a:lnTo>
                <a:lnTo>
                  <a:pt x="1238491" y="1354238"/>
                </a:lnTo>
                <a:lnTo>
                  <a:pt x="1157468" y="1134319"/>
                </a:lnTo>
                <a:lnTo>
                  <a:pt x="1319514" y="34724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342977">
            <a:off x="875599" y="4801567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6836815">
            <a:off x="6646003" y="4783888"/>
            <a:ext cx="1681570" cy="2129989"/>
          </a:xfrm>
          <a:custGeom>
            <a:avLst/>
            <a:gdLst>
              <a:gd name="connsiteX0" fmla="*/ 34724 w 1388962"/>
              <a:gd name="connsiteY0" fmla="*/ 544010 h 1759352"/>
              <a:gd name="connsiteX1" fmla="*/ 57874 w 1388962"/>
              <a:gd name="connsiteY1" fmla="*/ 1076445 h 1759352"/>
              <a:gd name="connsiteX2" fmla="*/ 0 w 1388962"/>
              <a:gd name="connsiteY2" fmla="*/ 1493134 h 1759352"/>
              <a:gd name="connsiteX3" fmla="*/ 868102 w 1388962"/>
              <a:gd name="connsiteY3" fmla="*/ 1261640 h 1759352"/>
              <a:gd name="connsiteX4" fmla="*/ 462988 w 1388962"/>
              <a:gd name="connsiteY4" fmla="*/ 1759352 h 1759352"/>
              <a:gd name="connsiteX5" fmla="*/ 1388962 w 1388962"/>
              <a:gd name="connsiteY5" fmla="*/ 1736202 h 1759352"/>
              <a:gd name="connsiteX6" fmla="*/ 1261641 w 1388962"/>
              <a:gd name="connsiteY6" fmla="*/ 289367 h 1759352"/>
              <a:gd name="connsiteX7" fmla="*/ 763929 w 1388962"/>
              <a:gd name="connsiteY7" fmla="*/ 0 h 1759352"/>
              <a:gd name="connsiteX8" fmla="*/ 613459 w 1388962"/>
              <a:gd name="connsiteY8" fmla="*/ 578734 h 1759352"/>
              <a:gd name="connsiteX9" fmla="*/ 358816 w 1388962"/>
              <a:gd name="connsiteY9" fmla="*/ 115746 h 1759352"/>
              <a:gd name="connsiteX10" fmla="*/ 23150 w 1388962"/>
              <a:gd name="connsiteY10" fmla="*/ 613458 h 1759352"/>
              <a:gd name="connsiteX11" fmla="*/ 34724 w 1388962"/>
              <a:gd name="connsiteY11" fmla="*/ 54401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8962" h="1759352">
                <a:moveTo>
                  <a:pt x="34724" y="544010"/>
                </a:moveTo>
                <a:lnTo>
                  <a:pt x="57874" y="1076445"/>
                </a:lnTo>
                <a:lnTo>
                  <a:pt x="0" y="1493134"/>
                </a:lnTo>
                <a:lnTo>
                  <a:pt x="868102" y="1261640"/>
                </a:lnTo>
                <a:lnTo>
                  <a:pt x="462988" y="1759352"/>
                </a:lnTo>
                <a:lnTo>
                  <a:pt x="1388962" y="1736202"/>
                </a:lnTo>
                <a:lnTo>
                  <a:pt x="1261641" y="289367"/>
                </a:lnTo>
                <a:lnTo>
                  <a:pt x="763929" y="0"/>
                </a:lnTo>
                <a:lnTo>
                  <a:pt x="613459" y="578734"/>
                </a:lnTo>
                <a:lnTo>
                  <a:pt x="358816" y="115746"/>
                </a:lnTo>
                <a:lnTo>
                  <a:pt x="23150" y="613458"/>
                </a:lnTo>
                <a:lnTo>
                  <a:pt x="34724" y="5440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342977">
            <a:off x="2224050" y="5564532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 rot="1342977">
            <a:off x="6971600" y="4888130"/>
            <a:ext cx="1681570" cy="2129989"/>
          </a:xfrm>
          <a:custGeom>
            <a:avLst/>
            <a:gdLst>
              <a:gd name="connsiteX0" fmla="*/ 34724 w 1388962"/>
              <a:gd name="connsiteY0" fmla="*/ 544010 h 1759352"/>
              <a:gd name="connsiteX1" fmla="*/ 57874 w 1388962"/>
              <a:gd name="connsiteY1" fmla="*/ 1076445 h 1759352"/>
              <a:gd name="connsiteX2" fmla="*/ 0 w 1388962"/>
              <a:gd name="connsiteY2" fmla="*/ 1493134 h 1759352"/>
              <a:gd name="connsiteX3" fmla="*/ 868102 w 1388962"/>
              <a:gd name="connsiteY3" fmla="*/ 1261640 h 1759352"/>
              <a:gd name="connsiteX4" fmla="*/ 462988 w 1388962"/>
              <a:gd name="connsiteY4" fmla="*/ 1759352 h 1759352"/>
              <a:gd name="connsiteX5" fmla="*/ 1388962 w 1388962"/>
              <a:gd name="connsiteY5" fmla="*/ 1736202 h 1759352"/>
              <a:gd name="connsiteX6" fmla="*/ 1261641 w 1388962"/>
              <a:gd name="connsiteY6" fmla="*/ 289367 h 1759352"/>
              <a:gd name="connsiteX7" fmla="*/ 763929 w 1388962"/>
              <a:gd name="connsiteY7" fmla="*/ 0 h 1759352"/>
              <a:gd name="connsiteX8" fmla="*/ 613459 w 1388962"/>
              <a:gd name="connsiteY8" fmla="*/ 578734 h 1759352"/>
              <a:gd name="connsiteX9" fmla="*/ 358816 w 1388962"/>
              <a:gd name="connsiteY9" fmla="*/ 115746 h 1759352"/>
              <a:gd name="connsiteX10" fmla="*/ 23150 w 1388962"/>
              <a:gd name="connsiteY10" fmla="*/ 613458 h 1759352"/>
              <a:gd name="connsiteX11" fmla="*/ 34724 w 1388962"/>
              <a:gd name="connsiteY11" fmla="*/ 54401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8962" h="1759352">
                <a:moveTo>
                  <a:pt x="34724" y="544010"/>
                </a:moveTo>
                <a:lnTo>
                  <a:pt x="57874" y="1076445"/>
                </a:lnTo>
                <a:lnTo>
                  <a:pt x="0" y="1493134"/>
                </a:lnTo>
                <a:lnTo>
                  <a:pt x="868102" y="1261640"/>
                </a:lnTo>
                <a:lnTo>
                  <a:pt x="462988" y="1759352"/>
                </a:lnTo>
                <a:lnTo>
                  <a:pt x="1388962" y="1736202"/>
                </a:lnTo>
                <a:lnTo>
                  <a:pt x="1261641" y="289367"/>
                </a:lnTo>
                <a:lnTo>
                  <a:pt x="763929" y="0"/>
                </a:lnTo>
                <a:lnTo>
                  <a:pt x="613459" y="578734"/>
                </a:lnTo>
                <a:lnTo>
                  <a:pt x="358816" y="115746"/>
                </a:lnTo>
                <a:lnTo>
                  <a:pt x="23150" y="613458"/>
                </a:lnTo>
                <a:lnTo>
                  <a:pt x="34724" y="5440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rot="1342977">
            <a:off x="7424941" y="5715967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 rot="6564981">
            <a:off x="4820499" y="5876351"/>
            <a:ext cx="1527858" cy="14468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 rot="1342977">
            <a:off x="-496000" y="5536506"/>
            <a:ext cx="1121046" cy="1779662"/>
          </a:xfrm>
          <a:custGeom>
            <a:avLst/>
            <a:gdLst>
              <a:gd name="connsiteX0" fmla="*/ 0 w 925974"/>
              <a:gd name="connsiteY0" fmla="*/ 810228 h 1469985"/>
              <a:gd name="connsiteX1" fmla="*/ 81023 w 925974"/>
              <a:gd name="connsiteY1" fmla="*/ 1134319 h 1469985"/>
              <a:gd name="connsiteX2" fmla="*/ 324091 w 925974"/>
              <a:gd name="connsiteY2" fmla="*/ 1469985 h 1469985"/>
              <a:gd name="connsiteX3" fmla="*/ 636607 w 925974"/>
              <a:gd name="connsiteY3" fmla="*/ 1215342 h 1469985"/>
              <a:gd name="connsiteX4" fmla="*/ 439838 w 925974"/>
              <a:gd name="connsiteY4" fmla="*/ 983849 h 1469985"/>
              <a:gd name="connsiteX5" fmla="*/ 879676 w 925974"/>
              <a:gd name="connsiteY5" fmla="*/ 740780 h 1469985"/>
              <a:gd name="connsiteX6" fmla="*/ 925974 w 925974"/>
              <a:gd name="connsiteY6" fmla="*/ 0 h 1469985"/>
              <a:gd name="connsiteX7" fmla="*/ 567159 w 925974"/>
              <a:gd name="connsiteY7" fmla="*/ 613459 h 1469985"/>
              <a:gd name="connsiteX8" fmla="*/ 405114 w 925974"/>
              <a:gd name="connsiteY8" fmla="*/ 358816 h 1469985"/>
              <a:gd name="connsiteX9" fmla="*/ 0 w 925974"/>
              <a:gd name="connsiteY9" fmla="*/ 810228 h 146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5974" h="1469985">
                <a:moveTo>
                  <a:pt x="0" y="810228"/>
                </a:moveTo>
                <a:lnTo>
                  <a:pt x="81023" y="1134319"/>
                </a:lnTo>
                <a:lnTo>
                  <a:pt x="324091" y="1469985"/>
                </a:lnTo>
                <a:lnTo>
                  <a:pt x="636607" y="1215342"/>
                </a:lnTo>
                <a:lnTo>
                  <a:pt x="439838" y="983849"/>
                </a:lnTo>
                <a:lnTo>
                  <a:pt x="879676" y="740780"/>
                </a:lnTo>
                <a:lnTo>
                  <a:pt x="925974" y="0"/>
                </a:lnTo>
                <a:lnTo>
                  <a:pt x="567159" y="613459"/>
                </a:lnTo>
                <a:lnTo>
                  <a:pt x="405114" y="358816"/>
                </a:lnTo>
                <a:lnTo>
                  <a:pt x="0" y="81022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0" y="1524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God’s Plan Fulfilled</a:t>
            </a:r>
            <a:endParaRPr lang="en-US" sz="54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2" name="Freeform 41"/>
          <p:cNvSpPr/>
          <p:nvPr/>
        </p:nvSpPr>
        <p:spPr>
          <a:xfrm rot="16200000">
            <a:off x="5360860" y="3478340"/>
            <a:ext cx="1517695" cy="1419014"/>
          </a:xfrm>
          <a:custGeom>
            <a:avLst/>
            <a:gdLst>
              <a:gd name="connsiteX0" fmla="*/ 1574157 w 2002420"/>
              <a:gd name="connsiteY0" fmla="*/ 23149 h 1064871"/>
              <a:gd name="connsiteX1" fmla="*/ 1493134 w 2002420"/>
              <a:gd name="connsiteY1" fmla="*/ 428263 h 1064871"/>
              <a:gd name="connsiteX2" fmla="*/ 1770927 w 2002420"/>
              <a:gd name="connsiteY2" fmla="*/ 196770 h 1064871"/>
              <a:gd name="connsiteX3" fmla="*/ 1736203 w 2002420"/>
              <a:gd name="connsiteY3" fmla="*/ 694481 h 1064871"/>
              <a:gd name="connsiteX4" fmla="*/ 1967696 w 2002420"/>
              <a:gd name="connsiteY4" fmla="*/ 474562 h 1064871"/>
              <a:gd name="connsiteX5" fmla="*/ 2002420 w 2002420"/>
              <a:gd name="connsiteY5" fmla="*/ 1041721 h 1064871"/>
              <a:gd name="connsiteX6" fmla="*/ 1666754 w 2002420"/>
              <a:gd name="connsiteY6" fmla="*/ 1064871 h 1064871"/>
              <a:gd name="connsiteX7" fmla="*/ 1261640 w 2002420"/>
              <a:gd name="connsiteY7" fmla="*/ 1064871 h 1064871"/>
              <a:gd name="connsiteX8" fmla="*/ 775504 w 2002420"/>
              <a:gd name="connsiteY8" fmla="*/ 1018572 h 1064871"/>
              <a:gd name="connsiteX9" fmla="*/ 196770 w 2002420"/>
              <a:gd name="connsiteY9" fmla="*/ 914400 h 1064871"/>
              <a:gd name="connsiteX10" fmla="*/ 69448 w 2002420"/>
              <a:gd name="connsiteY10" fmla="*/ 914400 h 1064871"/>
              <a:gd name="connsiteX11" fmla="*/ 57873 w 2002420"/>
              <a:gd name="connsiteY11" fmla="*/ 497711 h 1064871"/>
              <a:gd name="connsiteX12" fmla="*/ 451413 w 2002420"/>
              <a:gd name="connsiteY12" fmla="*/ 358815 h 1064871"/>
              <a:gd name="connsiteX13" fmla="*/ 0 w 2002420"/>
              <a:gd name="connsiteY13" fmla="*/ 219919 h 1064871"/>
              <a:gd name="connsiteX14" fmla="*/ 532435 w 2002420"/>
              <a:gd name="connsiteY14" fmla="*/ 0 h 1064871"/>
              <a:gd name="connsiteX15" fmla="*/ 1574157 w 2002420"/>
              <a:gd name="connsiteY15" fmla="*/ 23149 h 1064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02420" h="1064871">
                <a:moveTo>
                  <a:pt x="1574157" y="23149"/>
                </a:moveTo>
                <a:lnTo>
                  <a:pt x="1493134" y="428263"/>
                </a:lnTo>
                <a:lnTo>
                  <a:pt x="1770927" y="196770"/>
                </a:lnTo>
                <a:lnTo>
                  <a:pt x="1736203" y="694481"/>
                </a:lnTo>
                <a:lnTo>
                  <a:pt x="1967696" y="474562"/>
                </a:lnTo>
                <a:lnTo>
                  <a:pt x="2002420" y="1041721"/>
                </a:lnTo>
                <a:lnTo>
                  <a:pt x="1666754" y="1064871"/>
                </a:lnTo>
                <a:lnTo>
                  <a:pt x="1261640" y="1064871"/>
                </a:lnTo>
                <a:lnTo>
                  <a:pt x="775504" y="1018572"/>
                </a:lnTo>
                <a:lnTo>
                  <a:pt x="196770" y="914400"/>
                </a:lnTo>
                <a:lnTo>
                  <a:pt x="69448" y="914400"/>
                </a:lnTo>
                <a:lnTo>
                  <a:pt x="57873" y="497711"/>
                </a:lnTo>
                <a:lnTo>
                  <a:pt x="451413" y="358815"/>
                </a:lnTo>
                <a:lnTo>
                  <a:pt x="0" y="219919"/>
                </a:lnTo>
                <a:lnTo>
                  <a:pt x="532435" y="0"/>
                </a:lnTo>
                <a:lnTo>
                  <a:pt x="1574157" y="23149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16200000">
            <a:off x="4361837" y="3029563"/>
            <a:ext cx="1368557" cy="1557831"/>
          </a:xfrm>
          <a:custGeom>
            <a:avLst/>
            <a:gdLst>
              <a:gd name="connsiteX0" fmla="*/ 833377 w 1805650"/>
              <a:gd name="connsiteY0" fmla="*/ 0 h 1169043"/>
              <a:gd name="connsiteX1" fmla="*/ 1006997 w 1805650"/>
              <a:gd name="connsiteY1" fmla="*/ 578735 h 1169043"/>
              <a:gd name="connsiteX2" fmla="*/ 1226916 w 1805650"/>
              <a:gd name="connsiteY2" fmla="*/ 173621 h 1169043"/>
              <a:gd name="connsiteX3" fmla="*/ 1261640 w 1805650"/>
              <a:gd name="connsiteY3" fmla="*/ 497712 h 1169043"/>
              <a:gd name="connsiteX4" fmla="*/ 1458410 w 1805650"/>
              <a:gd name="connsiteY4" fmla="*/ 289368 h 1169043"/>
              <a:gd name="connsiteX5" fmla="*/ 1805650 w 1805650"/>
              <a:gd name="connsiteY5" fmla="*/ 902826 h 1169043"/>
              <a:gd name="connsiteX6" fmla="*/ 1620456 w 1805650"/>
              <a:gd name="connsiteY6" fmla="*/ 972274 h 1169043"/>
              <a:gd name="connsiteX7" fmla="*/ 1169043 w 1805650"/>
              <a:gd name="connsiteY7" fmla="*/ 1053297 h 1169043"/>
              <a:gd name="connsiteX8" fmla="*/ 706056 w 1805650"/>
              <a:gd name="connsiteY8" fmla="*/ 1134319 h 1169043"/>
              <a:gd name="connsiteX9" fmla="*/ 509286 w 1805650"/>
              <a:gd name="connsiteY9" fmla="*/ 1169043 h 1169043"/>
              <a:gd name="connsiteX10" fmla="*/ 462987 w 1805650"/>
              <a:gd name="connsiteY10" fmla="*/ 625033 h 1169043"/>
              <a:gd name="connsiteX11" fmla="*/ 254643 w 1805650"/>
              <a:gd name="connsiteY11" fmla="*/ 810228 h 1169043"/>
              <a:gd name="connsiteX12" fmla="*/ 254643 w 1805650"/>
              <a:gd name="connsiteY12" fmla="*/ 324092 h 1169043"/>
              <a:gd name="connsiteX13" fmla="*/ 0 w 1805650"/>
              <a:gd name="connsiteY13" fmla="*/ 555585 h 1169043"/>
              <a:gd name="connsiteX14" fmla="*/ 92597 w 1805650"/>
              <a:gd name="connsiteY14" fmla="*/ 115747 h 1169043"/>
              <a:gd name="connsiteX15" fmla="*/ 833377 w 1805650"/>
              <a:gd name="connsiteY15" fmla="*/ 0 h 116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05650" h="1169043">
                <a:moveTo>
                  <a:pt x="833377" y="0"/>
                </a:moveTo>
                <a:lnTo>
                  <a:pt x="1006997" y="578735"/>
                </a:lnTo>
                <a:lnTo>
                  <a:pt x="1226916" y="173621"/>
                </a:lnTo>
                <a:lnTo>
                  <a:pt x="1261640" y="497712"/>
                </a:lnTo>
                <a:lnTo>
                  <a:pt x="1458410" y="289368"/>
                </a:lnTo>
                <a:lnTo>
                  <a:pt x="1805650" y="902826"/>
                </a:lnTo>
                <a:lnTo>
                  <a:pt x="1620456" y="972274"/>
                </a:lnTo>
                <a:lnTo>
                  <a:pt x="1169043" y="1053297"/>
                </a:lnTo>
                <a:lnTo>
                  <a:pt x="706056" y="1134319"/>
                </a:lnTo>
                <a:lnTo>
                  <a:pt x="509286" y="1169043"/>
                </a:lnTo>
                <a:lnTo>
                  <a:pt x="462987" y="625033"/>
                </a:lnTo>
                <a:lnTo>
                  <a:pt x="254643" y="810228"/>
                </a:lnTo>
                <a:lnTo>
                  <a:pt x="254643" y="324092"/>
                </a:lnTo>
                <a:lnTo>
                  <a:pt x="0" y="555585"/>
                </a:lnTo>
                <a:lnTo>
                  <a:pt x="92597" y="115747"/>
                </a:lnTo>
                <a:lnTo>
                  <a:pt x="833377" y="0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3766830" y="3091170"/>
            <a:ext cx="1789652" cy="3532112"/>
          </a:xfrm>
          <a:custGeom>
            <a:avLst/>
            <a:gdLst>
              <a:gd name="connsiteX0" fmla="*/ 868101 w 2361235"/>
              <a:gd name="connsiteY0" fmla="*/ 2650603 h 2650603"/>
              <a:gd name="connsiteX1" fmla="*/ 1423686 w 2361235"/>
              <a:gd name="connsiteY1" fmla="*/ 2511706 h 2650603"/>
              <a:gd name="connsiteX2" fmla="*/ 1134319 w 2361235"/>
              <a:gd name="connsiteY2" fmla="*/ 2025570 h 2650603"/>
              <a:gd name="connsiteX3" fmla="*/ 2361235 w 2361235"/>
              <a:gd name="connsiteY3" fmla="*/ 1851949 h 2650603"/>
              <a:gd name="connsiteX4" fmla="*/ 2326511 w 2361235"/>
              <a:gd name="connsiteY4" fmla="*/ 1342663 h 2650603"/>
              <a:gd name="connsiteX5" fmla="*/ 1782501 w 2361235"/>
              <a:gd name="connsiteY5" fmla="*/ 995423 h 2650603"/>
              <a:gd name="connsiteX6" fmla="*/ 2095017 w 2361235"/>
              <a:gd name="connsiteY6" fmla="*/ 474562 h 2650603"/>
              <a:gd name="connsiteX7" fmla="*/ 1319513 w 2361235"/>
              <a:gd name="connsiteY7" fmla="*/ 625033 h 2650603"/>
              <a:gd name="connsiteX8" fmla="*/ 1226916 w 2361235"/>
              <a:gd name="connsiteY8" fmla="*/ 0 h 2650603"/>
              <a:gd name="connsiteX9" fmla="*/ 659756 w 2361235"/>
              <a:gd name="connsiteY9" fmla="*/ 69448 h 2650603"/>
              <a:gd name="connsiteX10" fmla="*/ 393539 w 2361235"/>
              <a:gd name="connsiteY10" fmla="*/ 324091 h 2650603"/>
              <a:gd name="connsiteX11" fmla="*/ 173620 w 2361235"/>
              <a:gd name="connsiteY11" fmla="*/ 636608 h 2650603"/>
              <a:gd name="connsiteX12" fmla="*/ 34724 w 2361235"/>
              <a:gd name="connsiteY12" fmla="*/ 949124 h 2650603"/>
              <a:gd name="connsiteX13" fmla="*/ 0 w 2361235"/>
              <a:gd name="connsiteY13" fmla="*/ 1238491 h 2650603"/>
              <a:gd name="connsiteX14" fmla="*/ 46298 w 2361235"/>
              <a:gd name="connsiteY14" fmla="*/ 1585732 h 2650603"/>
              <a:gd name="connsiteX15" fmla="*/ 150470 w 2361235"/>
              <a:gd name="connsiteY15" fmla="*/ 1898248 h 2650603"/>
              <a:gd name="connsiteX16" fmla="*/ 324091 w 2361235"/>
              <a:gd name="connsiteY16" fmla="*/ 2164466 h 2650603"/>
              <a:gd name="connsiteX17" fmla="*/ 555584 w 2361235"/>
              <a:gd name="connsiteY17" fmla="*/ 2430684 h 2650603"/>
              <a:gd name="connsiteX18" fmla="*/ 868101 w 2361235"/>
              <a:gd name="connsiteY18" fmla="*/ 2650603 h 2650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61235" h="2650603">
                <a:moveTo>
                  <a:pt x="868101" y="2650603"/>
                </a:moveTo>
                <a:lnTo>
                  <a:pt x="1423686" y="2511706"/>
                </a:lnTo>
                <a:lnTo>
                  <a:pt x="1134319" y="2025570"/>
                </a:lnTo>
                <a:lnTo>
                  <a:pt x="2361235" y="1851949"/>
                </a:lnTo>
                <a:lnTo>
                  <a:pt x="2326511" y="1342663"/>
                </a:lnTo>
                <a:lnTo>
                  <a:pt x="1782501" y="995423"/>
                </a:lnTo>
                <a:lnTo>
                  <a:pt x="2095017" y="474562"/>
                </a:lnTo>
                <a:lnTo>
                  <a:pt x="1319513" y="625033"/>
                </a:lnTo>
                <a:lnTo>
                  <a:pt x="1226916" y="0"/>
                </a:lnTo>
                <a:lnTo>
                  <a:pt x="659756" y="69448"/>
                </a:lnTo>
                <a:lnTo>
                  <a:pt x="393539" y="324091"/>
                </a:lnTo>
                <a:lnTo>
                  <a:pt x="173620" y="636608"/>
                </a:lnTo>
                <a:lnTo>
                  <a:pt x="34724" y="949124"/>
                </a:lnTo>
                <a:lnTo>
                  <a:pt x="0" y="1238491"/>
                </a:lnTo>
                <a:lnTo>
                  <a:pt x="46298" y="1585732"/>
                </a:lnTo>
                <a:lnTo>
                  <a:pt x="150470" y="1898248"/>
                </a:lnTo>
                <a:lnTo>
                  <a:pt x="324091" y="2164466"/>
                </a:lnTo>
                <a:lnTo>
                  <a:pt x="555584" y="2430684"/>
                </a:lnTo>
                <a:lnTo>
                  <a:pt x="868101" y="2650603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rot="16200000">
            <a:off x="3419360" y="2219443"/>
            <a:ext cx="1605423" cy="2652940"/>
          </a:xfrm>
          <a:custGeom>
            <a:avLst/>
            <a:gdLst>
              <a:gd name="connsiteX0" fmla="*/ 0 w 2118167"/>
              <a:gd name="connsiteY0" fmla="*/ 740780 h 1990846"/>
              <a:gd name="connsiteX1" fmla="*/ 532435 w 2118167"/>
              <a:gd name="connsiteY1" fmla="*/ 671332 h 1990846"/>
              <a:gd name="connsiteX2" fmla="*/ 659757 w 2118167"/>
              <a:gd name="connsiteY2" fmla="*/ 1331089 h 1990846"/>
              <a:gd name="connsiteX3" fmla="*/ 1412111 w 2118167"/>
              <a:gd name="connsiteY3" fmla="*/ 1134319 h 1990846"/>
              <a:gd name="connsiteX4" fmla="*/ 1122744 w 2118167"/>
              <a:gd name="connsiteY4" fmla="*/ 1620456 h 1990846"/>
              <a:gd name="connsiteX5" fmla="*/ 1632030 w 2118167"/>
              <a:gd name="connsiteY5" fmla="*/ 1990846 h 1990846"/>
              <a:gd name="connsiteX6" fmla="*/ 1689904 w 2118167"/>
              <a:gd name="connsiteY6" fmla="*/ 1377388 h 1990846"/>
              <a:gd name="connsiteX7" fmla="*/ 2118167 w 2118167"/>
              <a:gd name="connsiteY7" fmla="*/ 914400 h 1990846"/>
              <a:gd name="connsiteX8" fmla="*/ 2071868 w 2118167"/>
              <a:gd name="connsiteY8" fmla="*/ 370390 h 1990846"/>
              <a:gd name="connsiteX9" fmla="*/ 1747777 w 2118167"/>
              <a:gd name="connsiteY9" fmla="*/ 648183 h 1990846"/>
              <a:gd name="connsiteX10" fmla="*/ 1770926 w 2118167"/>
              <a:gd name="connsiteY10" fmla="*/ 127322 h 1990846"/>
              <a:gd name="connsiteX11" fmla="*/ 1516283 w 2118167"/>
              <a:gd name="connsiteY11" fmla="*/ 231494 h 1990846"/>
              <a:gd name="connsiteX12" fmla="*/ 1504709 w 2118167"/>
              <a:gd name="connsiteY12" fmla="*/ 0 h 1990846"/>
              <a:gd name="connsiteX13" fmla="*/ 1215342 w 2118167"/>
              <a:gd name="connsiteY13" fmla="*/ 81023 h 1990846"/>
              <a:gd name="connsiteX14" fmla="*/ 856526 w 2118167"/>
              <a:gd name="connsiteY14" fmla="*/ 208345 h 1990846"/>
              <a:gd name="connsiteX15" fmla="*/ 486137 w 2118167"/>
              <a:gd name="connsiteY15" fmla="*/ 370390 h 1990846"/>
              <a:gd name="connsiteX16" fmla="*/ 0 w 2118167"/>
              <a:gd name="connsiteY16" fmla="*/ 740780 h 1990846"/>
              <a:gd name="connsiteX0" fmla="*/ 0 w 2118167"/>
              <a:gd name="connsiteY0" fmla="*/ 740780 h 1990846"/>
              <a:gd name="connsiteX1" fmla="*/ 532435 w 2118167"/>
              <a:gd name="connsiteY1" fmla="*/ 671332 h 1990846"/>
              <a:gd name="connsiteX2" fmla="*/ 659757 w 2118167"/>
              <a:gd name="connsiteY2" fmla="*/ 1331089 h 1990846"/>
              <a:gd name="connsiteX3" fmla="*/ 1412111 w 2118167"/>
              <a:gd name="connsiteY3" fmla="*/ 1134319 h 1990846"/>
              <a:gd name="connsiteX4" fmla="*/ 1086091 w 2118167"/>
              <a:gd name="connsiteY4" fmla="*/ 1686046 h 1990846"/>
              <a:gd name="connsiteX5" fmla="*/ 1632030 w 2118167"/>
              <a:gd name="connsiteY5" fmla="*/ 1990846 h 1990846"/>
              <a:gd name="connsiteX6" fmla="*/ 1689904 w 2118167"/>
              <a:gd name="connsiteY6" fmla="*/ 1377388 h 1990846"/>
              <a:gd name="connsiteX7" fmla="*/ 2118167 w 2118167"/>
              <a:gd name="connsiteY7" fmla="*/ 914400 h 1990846"/>
              <a:gd name="connsiteX8" fmla="*/ 2071868 w 2118167"/>
              <a:gd name="connsiteY8" fmla="*/ 370390 h 1990846"/>
              <a:gd name="connsiteX9" fmla="*/ 1747777 w 2118167"/>
              <a:gd name="connsiteY9" fmla="*/ 648183 h 1990846"/>
              <a:gd name="connsiteX10" fmla="*/ 1770926 w 2118167"/>
              <a:gd name="connsiteY10" fmla="*/ 127322 h 1990846"/>
              <a:gd name="connsiteX11" fmla="*/ 1516283 w 2118167"/>
              <a:gd name="connsiteY11" fmla="*/ 231494 h 1990846"/>
              <a:gd name="connsiteX12" fmla="*/ 1504709 w 2118167"/>
              <a:gd name="connsiteY12" fmla="*/ 0 h 1990846"/>
              <a:gd name="connsiteX13" fmla="*/ 1215342 w 2118167"/>
              <a:gd name="connsiteY13" fmla="*/ 81023 h 1990846"/>
              <a:gd name="connsiteX14" fmla="*/ 856526 w 2118167"/>
              <a:gd name="connsiteY14" fmla="*/ 208345 h 1990846"/>
              <a:gd name="connsiteX15" fmla="*/ 486137 w 2118167"/>
              <a:gd name="connsiteY15" fmla="*/ 370390 h 1990846"/>
              <a:gd name="connsiteX16" fmla="*/ 0 w 2118167"/>
              <a:gd name="connsiteY16" fmla="*/ 740780 h 19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18167" h="1990846">
                <a:moveTo>
                  <a:pt x="0" y="740780"/>
                </a:moveTo>
                <a:lnTo>
                  <a:pt x="532435" y="671332"/>
                </a:lnTo>
                <a:lnTo>
                  <a:pt x="659757" y="1331089"/>
                </a:lnTo>
                <a:lnTo>
                  <a:pt x="1412111" y="1134319"/>
                </a:lnTo>
                <a:lnTo>
                  <a:pt x="1086091" y="1686046"/>
                </a:lnTo>
                <a:lnTo>
                  <a:pt x="1632030" y="1990846"/>
                </a:lnTo>
                <a:lnTo>
                  <a:pt x="1689904" y="1377388"/>
                </a:lnTo>
                <a:lnTo>
                  <a:pt x="2118167" y="914400"/>
                </a:lnTo>
                <a:lnTo>
                  <a:pt x="2071868" y="370390"/>
                </a:lnTo>
                <a:lnTo>
                  <a:pt x="1747777" y="648183"/>
                </a:lnTo>
                <a:lnTo>
                  <a:pt x="1770926" y="127322"/>
                </a:lnTo>
                <a:lnTo>
                  <a:pt x="1516283" y="231494"/>
                </a:lnTo>
                <a:lnTo>
                  <a:pt x="1504709" y="0"/>
                </a:lnTo>
                <a:lnTo>
                  <a:pt x="1215342" y="81023"/>
                </a:lnTo>
                <a:lnTo>
                  <a:pt x="856526" y="208345"/>
                </a:lnTo>
                <a:lnTo>
                  <a:pt x="486137" y="370390"/>
                </a:lnTo>
                <a:lnTo>
                  <a:pt x="0" y="740780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 rot="16200000">
            <a:off x="2067427" y="3571373"/>
            <a:ext cx="1780880" cy="1496134"/>
          </a:xfrm>
          <a:custGeom>
            <a:avLst/>
            <a:gdLst>
              <a:gd name="connsiteX0" fmla="*/ 625033 w 2349661"/>
              <a:gd name="connsiteY0" fmla="*/ 1122744 h 1122744"/>
              <a:gd name="connsiteX1" fmla="*/ 1122745 w 2349661"/>
              <a:gd name="connsiteY1" fmla="*/ 821803 h 1122744"/>
              <a:gd name="connsiteX2" fmla="*/ 1944547 w 2349661"/>
              <a:gd name="connsiteY2" fmla="*/ 833377 h 1122744"/>
              <a:gd name="connsiteX3" fmla="*/ 2349661 w 2349661"/>
              <a:gd name="connsiteY3" fmla="*/ 509286 h 1122744"/>
              <a:gd name="connsiteX4" fmla="*/ 2013995 w 2349661"/>
              <a:gd name="connsiteY4" fmla="*/ 243068 h 1122744"/>
              <a:gd name="connsiteX5" fmla="*/ 2245489 w 2349661"/>
              <a:gd name="connsiteY5" fmla="*/ 34724 h 1122744"/>
              <a:gd name="connsiteX6" fmla="*/ 1898249 w 2349661"/>
              <a:gd name="connsiteY6" fmla="*/ 11575 h 1122744"/>
              <a:gd name="connsiteX7" fmla="*/ 1516284 w 2349661"/>
              <a:gd name="connsiteY7" fmla="*/ 0 h 1122744"/>
              <a:gd name="connsiteX8" fmla="*/ 1064871 w 2349661"/>
              <a:gd name="connsiteY8" fmla="*/ 11575 h 1122744"/>
              <a:gd name="connsiteX9" fmla="*/ 740780 w 2349661"/>
              <a:gd name="connsiteY9" fmla="*/ 46299 h 1122744"/>
              <a:gd name="connsiteX10" fmla="*/ 405114 w 2349661"/>
              <a:gd name="connsiteY10" fmla="*/ 127322 h 1122744"/>
              <a:gd name="connsiteX11" fmla="*/ 0 w 2349661"/>
              <a:gd name="connsiteY11" fmla="*/ 185195 h 1122744"/>
              <a:gd name="connsiteX12" fmla="*/ 0 w 2349661"/>
              <a:gd name="connsiteY12" fmla="*/ 474562 h 1122744"/>
              <a:gd name="connsiteX13" fmla="*/ 266218 w 2349661"/>
              <a:gd name="connsiteY13" fmla="*/ 335666 h 1122744"/>
              <a:gd name="connsiteX14" fmla="*/ 254643 w 2349661"/>
              <a:gd name="connsiteY14" fmla="*/ 868101 h 1122744"/>
              <a:gd name="connsiteX15" fmla="*/ 578735 w 2349661"/>
              <a:gd name="connsiteY15" fmla="*/ 590309 h 1122744"/>
              <a:gd name="connsiteX16" fmla="*/ 625033 w 2349661"/>
              <a:gd name="connsiteY16" fmla="*/ 1122744 h 1122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49661" h="1122744">
                <a:moveTo>
                  <a:pt x="625033" y="1122744"/>
                </a:moveTo>
                <a:lnTo>
                  <a:pt x="1122745" y="821803"/>
                </a:lnTo>
                <a:lnTo>
                  <a:pt x="1944547" y="833377"/>
                </a:lnTo>
                <a:lnTo>
                  <a:pt x="2349661" y="509286"/>
                </a:lnTo>
                <a:lnTo>
                  <a:pt x="2013995" y="243068"/>
                </a:lnTo>
                <a:lnTo>
                  <a:pt x="2245489" y="34724"/>
                </a:lnTo>
                <a:lnTo>
                  <a:pt x="1898249" y="11575"/>
                </a:lnTo>
                <a:lnTo>
                  <a:pt x="1516284" y="0"/>
                </a:lnTo>
                <a:lnTo>
                  <a:pt x="1064871" y="11575"/>
                </a:lnTo>
                <a:lnTo>
                  <a:pt x="740780" y="46299"/>
                </a:lnTo>
                <a:lnTo>
                  <a:pt x="405114" y="127322"/>
                </a:lnTo>
                <a:lnTo>
                  <a:pt x="0" y="185195"/>
                </a:lnTo>
                <a:lnTo>
                  <a:pt x="0" y="474562"/>
                </a:lnTo>
                <a:lnTo>
                  <a:pt x="266218" y="335666"/>
                </a:lnTo>
                <a:lnTo>
                  <a:pt x="254643" y="868101"/>
                </a:lnTo>
                <a:lnTo>
                  <a:pt x="578735" y="590309"/>
                </a:lnTo>
                <a:lnTo>
                  <a:pt x="625033" y="1122744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rot="16200000">
            <a:off x="-1048350" y="6757257"/>
            <a:ext cx="2096700" cy="2298186"/>
          </a:xfrm>
          <a:custGeom>
            <a:avLst/>
            <a:gdLst>
              <a:gd name="connsiteX0" fmla="*/ 335666 w 2766349"/>
              <a:gd name="connsiteY0" fmla="*/ 0 h 1724628"/>
              <a:gd name="connsiteX1" fmla="*/ 57873 w 2766349"/>
              <a:gd name="connsiteY1" fmla="*/ 243068 h 1724628"/>
              <a:gd name="connsiteX2" fmla="*/ 405114 w 2766349"/>
              <a:gd name="connsiteY2" fmla="*/ 509286 h 1724628"/>
              <a:gd name="connsiteX3" fmla="*/ 0 w 2766349"/>
              <a:gd name="connsiteY3" fmla="*/ 821803 h 1724628"/>
              <a:gd name="connsiteX4" fmla="*/ 1076445 w 2766349"/>
              <a:gd name="connsiteY4" fmla="*/ 1284790 h 1724628"/>
              <a:gd name="connsiteX5" fmla="*/ 1620456 w 2766349"/>
              <a:gd name="connsiteY5" fmla="*/ 995423 h 1724628"/>
              <a:gd name="connsiteX6" fmla="*/ 1632030 w 2766349"/>
              <a:gd name="connsiteY6" fmla="*/ 1724628 h 1724628"/>
              <a:gd name="connsiteX7" fmla="*/ 1967696 w 2766349"/>
              <a:gd name="connsiteY7" fmla="*/ 1250066 h 1724628"/>
              <a:gd name="connsiteX8" fmla="*/ 2361235 w 2766349"/>
              <a:gd name="connsiteY8" fmla="*/ 1689904 h 1724628"/>
              <a:gd name="connsiteX9" fmla="*/ 2407534 w 2766349"/>
              <a:gd name="connsiteY9" fmla="*/ 1053296 h 1724628"/>
              <a:gd name="connsiteX10" fmla="*/ 2766349 w 2766349"/>
              <a:gd name="connsiteY10" fmla="*/ 891251 h 1724628"/>
              <a:gd name="connsiteX11" fmla="*/ 2338086 w 2766349"/>
              <a:gd name="connsiteY11" fmla="*/ 601884 h 1724628"/>
              <a:gd name="connsiteX12" fmla="*/ 1747777 w 2766349"/>
              <a:gd name="connsiteY12" fmla="*/ 347241 h 1724628"/>
              <a:gd name="connsiteX13" fmla="*/ 1261640 w 2766349"/>
              <a:gd name="connsiteY13" fmla="*/ 162046 h 1724628"/>
              <a:gd name="connsiteX14" fmla="*/ 868101 w 2766349"/>
              <a:gd name="connsiteY14" fmla="*/ 81023 h 1724628"/>
              <a:gd name="connsiteX15" fmla="*/ 335666 w 2766349"/>
              <a:gd name="connsiteY15" fmla="*/ 0 h 172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66349" h="1724628">
                <a:moveTo>
                  <a:pt x="335666" y="0"/>
                </a:moveTo>
                <a:lnTo>
                  <a:pt x="57873" y="243068"/>
                </a:lnTo>
                <a:lnTo>
                  <a:pt x="405114" y="509286"/>
                </a:lnTo>
                <a:lnTo>
                  <a:pt x="0" y="821803"/>
                </a:lnTo>
                <a:lnTo>
                  <a:pt x="1076445" y="1284790"/>
                </a:lnTo>
                <a:lnTo>
                  <a:pt x="1620456" y="995423"/>
                </a:lnTo>
                <a:lnTo>
                  <a:pt x="1632030" y="1724628"/>
                </a:lnTo>
                <a:lnTo>
                  <a:pt x="1967696" y="1250066"/>
                </a:lnTo>
                <a:lnTo>
                  <a:pt x="2361235" y="1689904"/>
                </a:lnTo>
                <a:lnTo>
                  <a:pt x="2407534" y="1053296"/>
                </a:lnTo>
                <a:lnTo>
                  <a:pt x="2766349" y="891251"/>
                </a:lnTo>
                <a:lnTo>
                  <a:pt x="2338086" y="601884"/>
                </a:lnTo>
                <a:lnTo>
                  <a:pt x="1747777" y="347241"/>
                </a:lnTo>
                <a:lnTo>
                  <a:pt x="1261640" y="162046"/>
                </a:lnTo>
                <a:lnTo>
                  <a:pt x="868101" y="81023"/>
                </a:lnTo>
                <a:lnTo>
                  <a:pt x="335666" y="0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 rot="16200000">
            <a:off x="5125618" y="1732383"/>
            <a:ext cx="1737015" cy="2082250"/>
          </a:xfrm>
          <a:custGeom>
            <a:avLst/>
            <a:gdLst>
              <a:gd name="connsiteX0" fmla="*/ 960698 w 2291787"/>
              <a:gd name="connsiteY0" fmla="*/ 1562583 h 1562583"/>
              <a:gd name="connsiteX1" fmla="*/ 648182 w 2291787"/>
              <a:gd name="connsiteY1" fmla="*/ 972274 h 1562583"/>
              <a:gd name="connsiteX2" fmla="*/ 428263 w 2291787"/>
              <a:gd name="connsiteY2" fmla="*/ 1157469 h 1562583"/>
              <a:gd name="connsiteX3" fmla="*/ 381964 w 2291787"/>
              <a:gd name="connsiteY3" fmla="*/ 833378 h 1562583"/>
              <a:gd name="connsiteX4" fmla="*/ 150471 w 2291787"/>
              <a:gd name="connsiteY4" fmla="*/ 1261641 h 1562583"/>
              <a:gd name="connsiteX5" fmla="*/ 0 w 2291787"/>
              <a:gd name="connsiteY5" fmla="*/ 625033 h 1562583"/>
              <a:gd name="connsiteX6" fmla="*/ 763929 w 2291787"/>
              <a:gd name="connsiteY6" fmla="*/ 324092 h 1562583"/>
              <a:gd name="connsiteX7" fmla="*/ 798653 w 2291787"/>
              <a:gd name="connsiteY7" fmla="*/ 0 h 1562583"/>
              <a:gd name="connsiteX8" fmla="*/ 1354238 w 2291787"/>
              <a:gd name="connsiteY8" fmla="*/ 428264 h 1562583"/>
              <a:gd name="connsiteX9" fmla="*/ 1435260 w 2291787"/>
              <a:gd name="connsiteY9" fmla="*/ 11575 h 1562583"/>
              <a:gd name="connsiteX10" fmla="*/ 1875098 w 2291787"/>
              <a:gd name="connsiteY10" fmla="*/ 868102 h 1562583"/>
              <a:gd name="connsiteX11" fmla="*/ 2060293 w 2291787"/>
              <a:gd name="connsiteY11" fmla="*/ 497712 h 1562583"/>
              <a:gd name="connsiteX12" fmla="*/ 2291787 w 2291787"/>
              <a:gd name="connsiteY12" fmla="*/ 844952 h 1562583"/>
              <a:gd name="connsiteX13" fmla="*/ 2002420 w 2291787"/>
              <a:gd name="connsiteY13" fmla="*/ 1064871 h 1562583"/>
              <a:gd name="connsiteX14" fmla="*/ 1655179 w 2291787"/>
              <a:gd name="connsiteY14" fmla="*/ 1273216 h 1562583"/>
              <a:gd name="connsiteX15" fmla="*/ 1238491 w 2291787"/>
              <a:gd name="connsiteY15" fmla="*/ 1458411 h 1562583"/>
              <a:gd name="connsiteX16" fmla="*/ 960698 w 2291787"/>
              <a:gd name="connsiteY16" fmla="*/ 1562583 h 156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91787" h="1562583">
                <a:moveTo>
                  <a:pt x="960698" y="1562583"/>
                </a:moveTo>
                <a:lnTo>
                  <a:pt x="648182" y="972274"/>
                </a:lnTo>
                <a:lnTo>
                  <a:pt x="428263" y="1157469"/>
                </a:lnTo>
                <a:lnTo>
                  <a:pt x="381964" y="833378"/>
                </a:lnTo>
                <a:lnTo>
                  <a:pt x="150471" y="1261641"/>
                </a:lnTo>
                <a:lnTo>
                  <a:pt x="0" y="625033"/>
                </a:lnTo>
                <a:lnTo>
                  <a:pt x="763929" y="324092"/>
                </a:lnTo>
                <a:lnTo>
                  <a:pt x="798653" y="0"/>
                </a:lnTo>
                <a:lnTo>
                  <a:pt x="1354238" y="428264"/>
                </a:lnTo>
                <a:lnTo>
                  <a:pt x="1435260" y="11575"/>
                </a:lnTo>
                <a:lnTo>
                  <a:pt x="1875098" y="868102"/>
                </a:lnTo>
                <a:lnTo>
                  <a:pt x="2060293" y="497712"/>
                </a:lnTo>
                <a:lnTo>
                  <a:pt x="2291787" y="844952"/>
                </a:lnTo>
                <a:lnTo>
                  <a:pt x="2002420" y="1064871"/>
                </a:lnTo>
                <a:lnTo>
                  <a:pt x="1655179" y="1273216"/>
                </a:lnTo>
                <a:lnTo>
                  <a:pt x="1238491" y="1458411"/>
                </a:lnTo>
                <a:lnTo>
                  <a:pt x="960698" y="1562583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 rot="16200000">
            <a:off x="2791017" y="6429184"/>
            <a:ext cx="1833517" cy="3300750"/>
          </a:xfrm>
          <a:custGeom>
            <a:avLst/>
            <a:gdLst>
              <a:gd name="connsiteX0" fmla="*/ 0 w 2419109"/>
              <a:gd name="connsiteY0" fmla="*/ 405114 h 2476982"/>
              <a:gd name="connsiteX1" fmla="*/ 347241 w 2419109"/>
              <a:gd name="connsiteY1" fmla="*/ 1238491 h 2476982"/>
              <a:gd name="connsiteX2" fmla="*/ 266218 w 2419109"/>
              <a:gd name="connsiteY2" fmla="*/ 1655180 h 2476982"/>
              <a:gd name="connsiteX3" fmla="*/ 833377 w 2419109"/>
              <a:gd name="connsiteY3" fmla="*/ 2037144 h 2476982"/>
              <a:gd name="connsiteX4" fmla="*/ 914400 w 2419109"/>
              <a:gd name="connsiteY4" fmla="*/ 1632030 h 2476982"/>
              <a:gd name="connsiteX5" fmla="*/ 1342663 w 2419109"/>
              <a:gd name="connsiteY5" fmla="*/ 2465408 h 2476982"/>
              <a:gd name="connsiteX6" fmla="*/ 1504709 w 2419109"/>
              <a:gd name="connsiteY6" fmla="*/ 2118167 h 2476982"/>
              <a:gd name="connsiteX7" fmla="*/ 1747777 w 2419109"/>
              <a:gd name="connsiteY7" fmla="*/ 2476982 h 2476982"/>
              <a:gd name="connsiteX8" fmla="*/ 1990846 w 2419109"/>
              <a:gd name="connsiteY8" fmla="*/ 2233914 h 2476982"/>
              <a:gd name="connsiteX9" fmla="*/ 2233914 w 2419109"/>
              <a:gd name="connsiteY9" fmla="*/ 1944547 h 2476982"/>
              <a:gd name="connsiteX10" fmla="*/ 2372810 w 2419109"/>
              <a:gd name="connsiteY10" fmla="*/ 1597306 h 2476982"/>
              <a:gd name="connsiteX11" fmla="*/ 2419109 w 2419109"/>
              <a:gd name="connsiteY11" fmla="*/ 1238491 h 2476982"/>
              <a:gd name="connsiteX12" fmla="*/ 2326512 w 2419109"/>
              <a:gd name="connsiteY12" fmla="*/ 856527 h 2476982"/>
              <a:gd name="connsiteX13" fmla="*/ 2095018 w 2419109"/>
              <a:gd name="connsiteY13" fmla="*/ 428263 h 2476982"/>
              <a:gd name="connsiteX14" fmla="*/ 1875099 w 2419109"/>
              <a:gd name="connsiteY14" fmla="*/ 185195 h 2476982"/>
              <a:gd name="connsiteX15" fmla="*/ 1689904 w 2419109"/>
              <a:gd name="connsiteY15" fmla="*/ 0 h 2476982"/>
              <a:gd name="connsiteX16" fmla="*/ 1342663 w 2419109"/>
              <a:gd name="connsiteY16" fmla="*/ 196770 h 2476982"/>
              <a:gd name="connsiteX17" fmla="*/ 1273215 w 2419109"/>
              <a:gd name="connsiteY17" fmla="*/ 752355 h 2476982"/>
              <a:gd name="connsiteX18" fmla="*/ 891251 w 2419109"/>
              <a:gd name="connsiteY18" fmla="*/ 393539 h 2476982"/>
              <a:gd name="connsiteX19" fmla="*/ 544010 w 2419109"/>
              <a:gd name="connsiteY19" fmla="*/ 844952 h 2476982"/>
              <a:gd name="connsiteX20" fmla="*/ 509286 w 2419109"/>
              <a:gd name="connsiteY20" fmla="*/ 127322 h 2476982"/>
              <a:gd name="connsiteX21" fmla="*/ 0 w 2419109"/>
              <a:gd name="connsiteY21" fmla="*/ 405114 h 247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419109" h="2476982">
                <a:moveTo>
                  <a:pt x="0" y="405114"/>
                </a:moveTo>
                <a:lnTo>
                  <a:pt x="347241" y="1238491"/>
                </a:lnTo>
                <a:lnTo>
                  <a:pt x="266218" y="1655180"/>
                </a:lnTo>
                <a:lnTo>
                  <a:pt x="833377" y="2037144"/>
                </a:lnTo>
                <a:lnTo>
                  <a:pt x="914400" y="1632030"/>
                </a:lnTo>
                <a:lnTo>
                  <a:pt x="1342663" y="2465408"/>
                </a:lnTo>
                <a:lnTo>
                  <a:pt x="1504709" y="2118167"/>
                </a:lnTo>
                <a:lnTo>
                  <a:pt x="1747777" y="2476982"/>
                </a:lnTo>
                <a:lnTo>
                  <a:pt x="1990846" y="2233914"/>
                </a:lnTo>
                <a:lnTo>
                  <a:pt x="2233914" y="1944547"/>
                </a:lnTo>
                <a:lnTo>
                  <a:pt x="2372810" y="1597306"/>
                </a:lnTo>
                <a:lnTo>
                  <a:pt x="2419109" y="1238491"/>
                </a:lnTo>
                <a:lnTo>
                  <a:pt x="2326512" y="856527"/>
                </a:lnTo>
                <a:lnTo>
                  <a:pt x="2095018" y="428263"/>
                </a:lnTo>
                <a:lnTo>
                  <a:pt x="1875099" y="185195"/>
                </a:lnTo>
                <a:lnTo>
                  <a:pt x="1689904" y="0"/>
                </a:lnTo>
                <a:lnTo>
                  <a:pt x="1342663" y="196770"/>
                </a:lnTo>
                <a:lnTo>
                  <a:pt x="1273215" y="752355"/>
                </a:lnTo>
                <a:lnTo>
                  <a:pt x="891251" y="393539"/>
                </a:lnTo>
                <a:lnTo>
                  <a:pt x="544010" y="844952"/>
                </a:lnTo>
                <a:lnTo>
                  <a:pt x="509286" y="127322"/>
                </a:lnTo>
                <a:lnTo>
                  <a:pt x="0" y="405114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 rot="16200000">
            <a:off x="8819993" y="7348924"/>
            <a:ext cx="1570332" cy="1912584"/>
          </a:xfrm>
          <a:custGeom>
            <a:avLst/>
            <a:gdLst>
              <a:gd name="connsiteX0" fmla="*/ 0 w 2071868"/>
              <a:gd name="connsiteY0" fmla="*/ 787078 h 1435261"/>
              <a:gd name="connsiteX1" fmla="*/ 601884 w 2071868"/>
              <a:gd name="connsiteY1" fmla="*/ 636607 h 1435261"/>
              <a:gd name="connsiteX2" fmla="*/ 312517 w 2071868"/>
              <a:gd name="connsiteY2" fmla="*/ 185195 h 1435261"/>
              <a:gd name="connsiteX3" fmla="*/ 1493134 w 2071868"/>
              <a:gd name="connsiteY3" fmla="*/ 0 h 1435261"/>
              <a:gd name="connsiteX4" fmla="*/ 2071868 w 2071868"/>
              <a:gd name="connsiteY4" fmla="*/ 532435 h 1435261"/>
              <a:gd name="connsiteX5" fmla="*/ 1516284 w 2071868"/>
              <a:gd name="connsiteY5" fmla="*/ 763929 h 1435261"/>
              <a:gd name="connsiteX6" fmla="*/ 1990846 w 2071868"/>
              <a:gd name="connsiteY6" fmla="*/ 879676 h 1435261"/>
              <a:gd name="connsiteX7" fmla="*/ 1597306 w 2071868"/>
              <a:gd name="connsiteY7" fmla="*/ 1041721 h 1435261"/>
              <a:gd name="connsiteX8" fmla="*/ 1597306 w 2071868"/>
              <a:gd name="connsiteY8" fmla="*/ 1435261 h 1435261"/>
              <a:gd name="connsiteX9" fmla="*/ 902825 w 2071868"/>
              <a:gd name="connsiteY9" fmla="*/ 1238491 h 1435261"/>
              <a:gd name="connsiteX10" fmla="*/ 393539 w 2071868"/>
              <a:gd name="connsiteY10" fmla="*/ 1030147 h 1435261"/>
              <a:gd name="connsiteX11" fmla="*/ 69448 w 2071868"/>
              <a:gd name="connsiteY11" fmla="*/ 798653 h 1435261"/>
              <a:gd name="connsiteX12" fmla="*/ 46299 w 2071868"/>
              <a:gd name="connsiteY12" fmla="*/ 752354 h 1435261"/>
              <a:gd name="connsiteX13" fmla="*/ 57873 w 2071868"/>
              <a:gd name="connsiteY13" fmla="*/ 787078 h 1435261"/>
              <a:gd name="connsiteX0" fmla="*/ 0 w 2071868"/>
              <a:gd name="connsiteY0" fmla="*/ 787078 h 1435261"/>
              <a:gd name="connsiteX1" fmla="*/ 601884 w 2071868"/>
              <a:gd name="connsiteY1" fmla="*/ 636607 h 1435261"/>
              <a:gd name="connsiteX2" fmla="*/ 284104 w 2071868"/>
              <a:gd name="connsiteY2" fmla="*/ 161547 h 1435261"/>
              <a:gd name="connsiteX3" fmla="*/ 1493134 w 2071868"/>
              <a:gd name="connsiteY3" fmla="*/ 0 h 1435261"/>
              <a:gd name="connsiteX4" fmla="*/ 2071868 w 2071868"/>
              <a:gd name="connsiteY4" fmla="*/ 532435 h 1435261"/>
              <a:gd name="connsiteX5" fmla="*/ 1516284 w 2071868"/>
              <a:gd name="connsiteY5" fmla="*/ 763929 h 1435261"/>
              <a:gd name="connsiteX6" fmla="*/ 1990846 w 2071868"/>
              <a:gd name="connsiteY6" fmla="*/ 879676 h 1435261"/>
              <a:gd name="connsiteX7" fmla="*/ 1597306 w 2071868"/>
              <a:gd name="connsiteY7" fmla="*/ 1041721 h 1435261"/>
              <a:gd name="connsiteX8" fmla="*/ 1597306 w 2071868"/>
              <a:gd name="connsiteY8" fmla="*/ 1435261 h 1435261"/>
              <a:gd name="connsiteX9" fmla="*/ 902825 w 2071868"/>
              <a:gd name="connsiteY9" fmla="*/ 1238491 h 1435261"/>
              <a:gd name="connsiteX10" fmla="*/ 393539 w 2071868"/>
              <a:gd name="connsiteY10" fmla="*/ 1030147 h 1435261"/>
              <a:gd name="connsiteX11" fmla="*/ 69448 w 2071868"/>
              <a:gd name="connsiteY11" fmla="*/ 798653 h 1435261"/>
              <a:gd name="connsiteX12" fmla="*/ 46299 w 2071868"/>
              <a:gd name="connsiteY12" fmla="*/ 752354 h 1435261"/>
              <a:gd name="connsiteX13" fmla="*/ 57873 w 2071868"/>
              <a:gd name="connsiteY13" fmla="*/ 787078 h 143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71868" h="1435261">
                <a:moveTo>
                  <a:pt x="0" y="787078"/>
                </a:moveTo>
                <a:lnTo>
                  <a:pt x="601884" y="636607"/>
                </a:lnTo>
                <a:lnTo>
                  <a:pt x="284104" y="161547"/>
                </a:lnTo>
                <a:lnTo>
                  <a:pt x="1493134" y="0"/>
                </a:lnTo>
                <a:lnTo>
                  <a:pt x="2071868" y="532435"/>
                </a:lnTo>
                <a:lnTo>
                  <a:pt x="1516284" y="763929"/>
                </a:lnTo>
                <a:lnTo>
                  <a:pt x="1990846" y="879676"/>
                </a:lnTo>
                <a:lnTo>
                  <a:pt x="1597306" y="1041721"/>
                </a:lnTo>
                <a:lnTo>
                  <a:pt x="1597306" y="1435261"/>
                </a:lnTo>
                <a:lnTo>
                  <a:pt x="902825" y="1238491"/>
                </a:lnTo>
                <a:lnTo>
                  <a:pt x="393539" y="1030147"/>
                </a:lnTo>
                <a:lnTo>
                  <a:pt x="69448" y="798653"/>
                </a:lnTo>
                <a:lnTo>
                  <a:pt x="46299" y="752354"/>
                </a:lnTo>
                <a:lnTo>
                  <a:pt x="57873" y="787078"/>
                </a:lnTo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7"/>
          <p:cNvGrpSpPr/>
          <p:nvPr/>
        </p:nvGrpSpPr>
        <p:grpSpPr>
          <a:xfrm>
            <a:off x="2895600" y="2620736"/>
            <a:ext cx="3581400" cy="2482704"/>
            <a:chOff x="2895600" y="2620736"/>
            <a:chExt cx="3581400" cy="2482704"/>
          </a:xfrm>
        </p:grpSpPr>
        <p:sp>
          <p:nvSpPr>
            <p:cNvPr id="61" name="Freeform 60"/>
            <p:cNvSpPr/>
            <p:nvPr/>
          </p:nvSpPr>
          <p:spPr>
            <a:xfrm rot="16200000">
              <a:off x="3348356" y="2211712"/>
              <a:ext cx="2482704" cy="3300751"/>
            </a:xfrm>
            <a:custGeom>
              <a:avLst/>
              <a:gdLst>
                <a:gd name="connsiteX0" fmla="*/ 0 w 3275636"/>
                <a:gd name="connsiteY0" fmla="*/ 1365813 h 2476983"/>
                <a:gd name="connsiteX1" fmla="*/ 0 w 3275636"/>
                <a:gd name="connsiteY1" fmla="*/ 1921398 h 2476983"/>
                <a:gd name="connsiteX2" fmla="*/ 578734 w 3275636"/>
                <a:gd name="connsiteY2" fmla="*/ 2465408 h 2476983"/>
                <a:gd name="connsiteX3" fmla="*/ 1574157 w 3275636"/>
                <a:gd name="connsiteY3" fmla="*/ 2476983 h 2476983"/>
                <a:gd name="connsiteX4" fmla="*/ 2384385 w 3275636"/>
                <a:gd name="connsiteY4" fmla="*/ 2314937 h 2476983"/>
                <a:gd name="connsiteX5" fmla="*/ 3148314 w 3275636"/>
                <a:gd name="connsiteY5" fmla="*/ 2013995 h 2476983"/>
                <a:gd name="connsiteX6" fmla="*/ 3275636 w 3275636"/>
                <a:gd name="connsiteY6" fmla="*/ 1273216 h 2476983"/>
                <a:gd name="connsiteX7" fmla="*/ 2893671 w 3275636"/>
                <a:gd name="connsiteY7" fmla="*/ 439838 h 2476983"/>
                <a:gd name="connsiteX8" fmla="*/ 1840375 w 3275636"/>
                <a:gd name="connsiteY8" fmla="*/ 0 h 2476983"/>
                <a:gd name="connsiteX9" fmla="*/ 1018572 w 3275636"/>
                <a:gd name="connsiteY9" fmla="*/ 0 h 2476983"/>
                <a:gd name="connsiteX10" fmla="*/ 497712 w 3275636"/>
                <a:gd name="connsiteY10" fmla="*/ 289367 h 2476983"/>
                <a:gd name="connsiteX11" fmla="*/ 46299 w 3275636"/>
                <a:gd name="connsiteY11" fmla="*/ 798654 h 2476983"/>
                <a:gd name="connsiteX12" fmla="*/ 0 w 3275636"/>
                <a:gd name="connsiteY12" fmla="*/ 1365813 h 247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75636" h="2476983">
                  <a:moveTo>
                    <a:pt x="0" y="1365813"/>
                  </a:moveTo>
                  <a:lnTo>
                    <a:pt x="0" y="1921398"/>
                  </a:lnTo>
                  <a:lnTo>
                    <a:pt x="578734" y="2465408"/>
                  </a:lnTo>
                  <a:lnTo>
                    <a:pt x="1574157" y="2476983"/>
                  </a:lnTo>
                  <a:lnTo>
                    <a:pt x="2384385" y="2314937"/>
                  </a:lnTo>
                  <a:lnTo>
                    <a:pt x="3148314" y="2013995"/>
                  </a:lnTo>
                  <a:lnTo>
                    <a:pt x="3275636" y="1273216"/>
                  </a:lnTo>
                  <a:lnTo>
                    <a:pt x="2893671" y="439838"/>
                  </a:lnTo>
                  <a:lnTo>
                    <a:pt x="1840375" y="0"/>
                  </a:lnTo>
                  <a:lnTo>
                    <a:pt x="1018572" y="0"/>
                  </a:lnTo>
                  <a:lnTo>
                    <a:pt x="497712" y="289367"/>
                  </a:lnTo>
                  <a:lnTo>
                    <a:pt x="46299" y="798654"/>
                  </a:lnTo>
                  <a:lnTo>
                    <a:pt x="0" y="1365813"/>
                  </a:lnTo>
                  <a:close/>
                </a:path>
              </a:pathLst>
            </a:custGeom>
            <a:solidFill>
              <a:srgbClr val="F6F1AA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895600" y="3276600"/>
              <a:ext cx="35814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smtClean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Jesus</a:t>
              </a:r>
              <a:endParaRPr lang="en-US" sz="6000" dirty="0"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231 L 0.08333 0.022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1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069 L 0.19167 -0.077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-3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5 -0.00231 L 0.01666 0.1611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8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0.00532 L -0.08333 0.2886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14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66 -0.01642 L -0.04166 1.57262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41 0.02567 L 0.01666 -0.044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-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0.00231 L 0.32553 -0.7659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-38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09 -0.03885 L 0.09965 -0.8892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-42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46901E-6 L -0.34427 -0.4144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" y="-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0" y="1909964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What This</a:t>
            </a:r>
            <a:br>
              <a:rPr lang="en-US" sz="8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US" sz="8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Means For Us</a:t>
            </a:r>
            <a:endParaRPr lang="en-US" sz="8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9" name="Freeform 58"/>
          <p:cNvSpPr/>
          <p:nvPr/>
        </p:nvSpPr>
        <p:spPr>
          <a:xfrm rot="16200000">
            <a:off x="8819993" y="7348924"/>
            <a:ext cx="1570332" cy="1912584"/>
          </a:xfrm>
          <a:custGeom>
            <a:avLst/>
            <a:gdLst>
              <a:gd name="connsiteX0" fmla="*/ 0 w 2071868"/>
              <a:gd name="connsiteY0" fmla="*/ 787078 h 1435261"/>
              <a:gd name="connsiteX1" fmla="*/ 601884 w 2071868"/>
              <a:gd name="connsiteY1" fmla="*/ 636607 h 1435261"/>
              <a:gd name="connsiteX2" fmla="*/ 312517 w 2071868"/>
              <a:gd name="connsiteY2" fmla="*/ 185195 h 1435261"/>
              <a:gd name="connsiteX3" fmla="*/ 1493134 w 2071868"/>
              <a:gd name="connsiteY3" fmla="*/ 0 h 1435261"/>
              <a:gd name="connsiteX4" fmla="*/ 2071868 w 2071868"/>
              <a:gd name="connsiteY4" fmla="*/ 532435 h 1435261"/>
              <a:gd name="connsiteX5" fmla="*/ 1516284 w 2071868"/>
              <a:gd name="connsiteY5" fmla="*/ 763929 h 1435261"/>
              <a:gd name="connsiteX6" fmla="*/ 1990846 w 2071868"/>
              <a:gd name="connsiteY6" fmla="*/ 879676 h 1435261"/>
              <a:gd name="connsiteX7" fmla="*/ 1597306 w 2071868"/>
              <a:gd name="connsiteY7" fmla="*/ 1041721 h 1435261"/>
              <a:gd name="connsiteX8" fmla="*/ 1597306 w 2071868"/>
              <a:gd name="connsiteY8" fmla="*/ 1435261 h 1435261"/>
              <a:gd name="connsiteX9" fmla="*/ 902825 w 2071868"/>
              <a:gd name="connsiteY9" fmla="*/ 1238491 h 1435261"/>
              <a:gd name="connsiteX10" fmla="*/ 393539 w 2071868"/>
              <a:gd name="connsiteY10" fmla="*/ 1030147 h 1435261"/>
              <a:gd name="connsiteX11" fmla="*/ 69448 w 2071868"/>
              <a:gd name="connsiteY11" fmla="*/ 798653 h 1435261"/>
              <a:gd name="connsiteX12" fmla="*/ 46299 w 2071868"/>
              <a:gd name="connsiteY12" fmla="*/ 752354 h 1435261"/>
              <a:gd name="connsiteX13" fmla="*/ 57873 w 2071868"/>
              <a:gd name="connsiteY13" fmla="*/ 787078 h 1435261"/>
              <a:gd name="connsiteX0" fmla="*/ 0 w 2071868"/>
              <a:gd name="connsiteY0" fmla="*/ 787078 h 1435261"/>
              <a:gd name="connsiteX1" fmla="*/ 601884 w 2071868"/>
              <a:gd name="connsiteY1" fmla="*/ 636607 h 1435261"/>
              <a:gd name="connsiteX2" fmla="*/ 284104 w 2071868"/>
              <a:gd name="connsiteY2" fmla="*/ 161547 h 1435261"/>
              <a:gd name="connsiteX3" fmla="*/ 1493134 w 2071868"/>
              <a:gd name="connsiteY3" fmla="*/ 0 h 1435261"/>
              <a:gd name="connsiteX4" fmla="*/ 2071868 w 2071868"/>
              <a:gd name="connsiteY4" fmla="*/ 532435 h 1435261"/>
              <a:gd name="connsiteX5" fmla="*/ 1516284 w 2071868"/>
              <a:gd name="connsiteY5" fmla="*/ 763929 h 1435261"/>
              <a:gd name="connsiteX6" fmla="*/ 1990846 w 2071868"/>
              <a:gd name="connsiteY6" fmla="*/ 879676 h 1435261"/>
              <a:gd name="connsiteX7" fmla="*/ 1597306 w 2071868"/>
              <a:gd name="connsiteY7" fmla="*/ 1041721 h 1435261"/>
              <a:gd name="connsiteX8" fmla="*/ 1597306 w 2071868"/>
              <a:gd name="connsiteY8" fmla="*/ 1435261 h 1435261"/>
              <a:gd name="connsiteX9" fmla="*/ 902825 w 2071868"/>
              <a:gd name="connsiteY9" fmla="*/ 1238491 h 1435261"/>
              <a:gd name="connsiteX10" fmla="*/ 393539 w 2071868"/>
              <a:gd name="connsiteY10" fmla="*/ 1030147 h 1435261"/>
              <a:gd name="connsiteX11" fmla="*/ 69448 w 2071868"/>
              <a:gd name="connsiteY11" fmla="*/ 798653 h 1435261"/>
              <a:gd name="connsiteX12" fmla="*/ 46299 w 2071868"/>
              <a:gd name="connsiteY12" fmla="*/ 752354 h 1435261"/>
              <a:gd name="connsiteX13" fmla="*/ 57873 w 2071868"/>
              <a:gd name="connsiteY13" fmla="*/ 787078 h 143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71868" h="1435261">
                <a:moveTo>
                  <a:pt x="0" y="787078"/>
                </a:moveTo>
                <a:lnTo>
                  <a:pt x="601884" y="636607"/>
                </a:lnTo>
                <a:lnTo>
                  <a:pt x="284104" y="161547"/>
                </a:lnTo>
                <a:lnTo>
                  <a:pt x="1493134" y="0"/>
                </a:lnTo>
                <a:lnTo>
                  <a:pt x="2071868" y="532435"/>
                </a:lnTo>
                <a:lnTo>
                  <a:pt x="1516284" y="763929"/>
                </a:lnTo>
                <a:lnTo>
                  <a:pt x="1990846" y="879676"/>
                </a:lnTo>
                <a:lnTo>
                  <a:pt x="1597306" y="1041721"/>
                </a:lnTo>
                <a:lnTo>
                  <a:pt x="1597306" y="1435261"/>
                </a:lnTo>
                <a:lnTo>
                  <a:pt x="902825" y="1238491"/>
                </a:lnTo>
                <a:lnTo>
                  <a:pt x="393539" y="1030147"/>
                </a:lnTo>
                <a:lnTo>
                  <a:pt x="69448" y="798653"/>
                </a:lnTo>
                <a:lnTo>
                  <a:pt x="46299" y="752354"/>
                </a:lnTo>
                <a:lnTo>
                  <a:pt x="57873" y="787078"/>
                </a:lnTo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1342977">
            <a:off x="2447828" y="5884132"/>
            <a:ext cx="882824" cy="1079007"/>
          </a:xfrm>
          <a:custGeom>
            <a:avLst/>
            <a:gdLst>
              <a:gd name="connsiteX0" fmla="*/ 138896 w 729205"/>
              <a:gd name="connsiteY0" fmla="*/ 891250 h 891250"/>
              <a:gd name="connsiteX1" fmla="*/ 138896 w 729205"/>
              <a:gd name="connsiteY1" fmla="*/ 891250 h 891250"/>
              <a:gd name="connsiteX2" fmla="*/ 104172 w 729205"/>
              <a:gd name="connsiteY2" fmla="*/ 798653 h 891250"/>
              <a:gd name="connsiteX3" fmla="*/ 92597 w 729205"/>
              <a:gd name="connsiteY3" fmla="*/ 763929 h 891250"/>
              <a:gd name="connsiteX4" fmla="*/ 69448 w 729205"/>
              <a:gd name="connsiteY4" fmla="*/ 729205 h 891250"/>
              <a:gd name="connsiteX5" fmla="*/ 11575 w 729205"/>
              <a:gd name="connsiteY5" fmla="*/ 636607 h 891250"/>
              <a:gd name="connsiteX6" fmla="*/ 0 w 729205"/>
              <a:gd name="connsiteY6" fmla="*/ 601883 h 891250"/>
              <a:gd name="connsiteX7" fmla="*/ 57873 w 729205"/>
              <a:gd name="connsiteY7" fmla="*/ 474562 h 891250"/>
              <a:gd name="connsiteX8" fmla="*/ 254643 w 729205"/>
              <a:gd name="connsiteY8" fmla="*/ 0 h 891250"/>
              <a:gd name="connsiteX9" fmla="*/ 370390 w 729205"/>
              <a:gd name="connsiteY9" fmla="*/ 162045 h 891250"/>
              <a:gd name="connsiteX10" fmla="*/ 590309 w 729205"/>
              <a:gd name="connsiteY10" fmla="*/ 69448 h 891250"/>
              <a:gd name="connsiteX11" fmla="*/ 474562 w 729205"/>
              <a:gd name="connsiteY11" fmla="*/ 381964 h 891250"/>
              <a:gd name="connsiteX12" fmla="*/ 729205 w 729205"/>
              <a:gd name="connsiteY12" fmla="*/ 787078 h 891250"/>
              <a:gd name="connsiteX13" fmla="*/ 138896 w 729205"/>
              <a:gd name="connsiteY13" fmla="*/ 891250 h 89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9205" h="891250">
                <a:moveTo>
                  <a:pt x="138896" y="891250"/>
                </a:moveTo>
                <a:lnTo>
                  <a:pt x="138896" y="891250"/>
                </a:lnTo>
                <a:cubicBezTo>
                  <a:pt x="127321" y="860384"/>
                  <a:pt x="115438" y="829633"/>
                  <a:pt x="104172" y="798653"/>
                </a:cubicBezTo>
                <a:cubicBezTo>
                  <a:pt x="100002" y="787187"/>
                  <a:pt x="98053" y="774842"/>
                  <a:pt x="92597" y="763929"/>
                </a:cubicBezTo>
                <a:cubicBezTo>
                  <a:pt x="86376" y="751487"/>
                  <a:pt x="76916" y="740941"/>
                  <a:pt x="69448" y="729205"/>
                </a:cubicBezTo>
                <a:cubicBezTo>
                  <a:pt x="49907" y="698497"/>
                  <a:pt x="23086" y="671138"/>
                  <a:pt x="11575" y="636607"/>
                </a:cubicBezTo>
                <a:lnTo>
                  <a:pt x="0" y="601883"/>
                </a:lnTo>
                <a:lnTo>
                  <a:pt x="57873" y="474562"/>
                </a:lnTo>
                <a:lnTo>
                  <a:pt x="254643" y="0"/>
                </a:lnTo>
                <a:lnTo>
                  <a:pt x="370390" y="162045"/>
                </a:lnTo>
                <a:lnTo>
                  <a:pt x="590309" y="69448"/>
                </a:lnTo>
                <a:lnTo>
                  <a:pt x="474562" y="381964"/>
                </a:lnTo>
                <a:lnTo>
                  <a:pt x="729205" y="787078"/>
                </a:lnTo>
                <a:lnTo>
                  <a:pt x="138896" y="89125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1342977">
            <a:off x="1561400" y="6209133"/>
            <a:ext cx="1303218" cy="1107034"/>
          </a:xfrm>
          <a:custGeom>
            <a:avLst/>
            <a:gdLst>
              <a:gd name="connsiteX0" fmla="*/ 150471 w 1076446"/>
              <a:gd name="connsiteY0" fmla="*/ 914400 h 914400"/>
              <a:gd name="connsiteX1" fmla="*/ 0 w 1076446"/>
              <a:gd name="connsiteY1" fmla="*/ 439838 h 914400"/>
              <a:gd name="connsiteX2" fmla="*/ 544010 w 1076446"/>
              <a:gd name="connsiteY2" fmla="*/ 0 h 914400"/>
              <a:gd name="connsiteX3" fmla="*/ 428263 w 1076446"/>
              <a:gd name="connsiteY3" fmla="*/ 601884 h 914400"/>
              <a:gd name="connsiteX4" fmla="*/ 775504 w 1076446"/>
              <a:gd name="connsiteY4" fmla="*/ 266218 h 914400"/>
              <a:gd name="connsiteX5" fmla="*/ 995423 w 1076446"/>
              <a:gd name="connsiteY5" fmla="*/ 381965 h 914400"/>
              <a:gd name="connsiteX6" fmla="*/ 937550 w 1076446"/>
              <a:gd name="connsiteY6" fmla="*/ 567160 h 914400"/>
              <a:gd name="connsiteX7" fmla="*/ 1076446 w 1076446"/>
              <a:gd name="connsiteY7" fmla="*/ 868102 h 914400"/>
              <a:gd name="connsiteX8" fmla="*/ 150471 w 1076446"/>
              <a:gd name="connsiteY8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6446" h="914400">
                <a:moveTo>
                  <a:pt x="150471" y="914400"/>
                </a:moveTo>
                <a:lnTo>
                  <a:pt x="0" y="439838"/>
                </a:lnTo>
                <a:lnTo>
                  <a:pt x="544010" y="0"/>
                </a:lnTo>
                <a:lnTo>
                  <a:pt x="428263" y="601884"/>
                </a:lnTo>
                <a:lnTo>
                  <a:pt x="775504" y="266218"/>
                </a:lnTo>
                <a:lnTo>
                  <a:pt x="995423" y="381965"/>
                </a:lnTo>
                <a:lnTo>
                  <a:pt x="937550" y="567160"/>
                </a:lnTo>
                <a:lnTo>
                  <a:pt x="1076446" y="868102"/>
                </a:lnTo>
                <a:lnTo>
                  <a:pt x="150471" y="9144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1342977">
            <a:off x="-38801" y="5480454"/>
            <a:ext cx="2214067" cy="1835713"/>
          </a:xfrm>
          <a:custGeom>
            <a:avLst/>
            <a:gdLst>
              <a:gd name="connsiteX0" fmla="*/ 0 w 1828800"/>
              <a:gd name="connsiteY0" fmla="*/ 868101 h 1516283"/>
              <a:gd name="connsiteX1" fmla="*/ 960698 w 1828800"/>
              <a:gd name="connsiteY1" fmla="*/ 0 h 1516283"/>
              <a:gd name="connsiteX2" fmla="*/ 925974 w 1828800"/>
              <a:gd name="connsiteY2" fmla="*/ 787078 h 1516283"/>
              <a:gd name="connsiteX3" fmla="*/ 1296364 w 1828800"/>
              <a:gd name="connsiteY3" fmla="*/ 451412 h 1516283"/>
              <a:gd name="connsiteX4" fmla="*/ 1342663 w 1828800"/>
              <a:gd name="connsiteY4" fmla="*/ 821802 h 1516283"/>
              <a:gd name="connsiteX5" fmla="*/ 1701478 w 1828800"/>
              <a:gd name="connsiteY5" fmla="*/ 416688 h 1516283"/>
              <a:gd name="connsiteX6" fmla="*/ 1828800 w 1828800"/>
              <a:gd name="connsiteY6" fmla="*/ 810228 h 1516283"/>
              <a:gd name="connsiteX7" fmla="*/ 1562582 w 1828800"/>
              <a:gd name="connsiteY7" fmla="*/ 1053296 h 1516283"/>
              <a:gd name="connsiteX8" fmla="*/ 1713053 w 1828800"/>
              <a:gd name="connsiteY8" fmla="*/ 1516283 h 1516283"/>
              <a:gd name="connsiteX9" fmla="*/ 925974 w 1828800"/>
              <a:gd name="connsiteY9" fmla="*/ 1354238 h 1516283"/>
              <a:gd name="connsiteX10" fmla="*/ 451412 w 1828800"/>
              <a:gd name="connsiteY10" fmla="*/ 1238491 h 1516283"/>
              <a:gd name="connsiteX11" fmla="*/ 57873 w 1828800"/>
              <a:gd name="connsiteY11" fmla="*/ 868101 h 1516283"/>
              <a:gd name="connsiteX12" fmla="*/ 23149 w 1828800"/>
              <a:gd name="connsiteY12" fmla="*/ 821802 h 1516283"/>
              <a:gd name="connsiteX13" fmla="*/ 0 w 1828800"/>
              <a:gd name="connsiteY13" fmla="*/ 868101 h 151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28800" h="1516283">
                <a:moveTo>
                  <a:pt x="0" y="868101"/>
                </a:moveTo>
                <a:lnTo>
                  <a:pt x="960698" y="0"/>
                </a:lnTo>
                <a:lnTo>
                  <a:pt x="925974" y="787078"/>
                </a:lnTo>
                <a:lnTo>
                  <a:pt x="1296364" y="451412"/>
                </a:lnTo>
                <a:lnTo>
                  <a:pt x="1342663" y="821802"/>
                </a:lnTo>
                <a:lnTo>
                  <a:pt x="1701478" y="416688"/>
                </a:lnTo>
                <a:lnTo>
                  <a:pt x="1828800" y="810228"/>
                </a:lnTo>
                <a:lnTo>
                  <a:pt x="1562582" y="1053296"/>
                </a:lnTo>
                <a:lnTo>
                  <a:pt x="1713053" y="1516283"/>
                </a:lnTo>
                <a:lnTo>
                  <a:pt x="925974" y="1354238"/>
                </a:lnTo>
                <a:lnTo>
                  <a:pt x="451412" y="1238491"/>
                </a:lnTo>
                <a:lnTo>
                  <a:pt x="57873" y="868101"/>
                </a:lnTo>
                <a:lnTo>
                  <a:pt x="23149" y="821802"/>
                </a:lnTo>
                <a:lnTo>
                  <a:pt x="0" y="86810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rot="1342977">
            <a:off x="-650573" y="3867599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rot="1342977">
            <a:off x="113600" y="4415691"/>
            <a:ext cx="1121046" cy="1779662"/>
          </a:xfrm>
          <a:custGeom>
            <a:avLst/>
            <a:gdLst>
              <a:gd name="connsiteX0" fmla="*/ 0 w 925974"/>
              <a:gd name="connsiteY0" fmla="*/ 810228 h 1469985"/>
              <a:gd name="connsiteX1" fmla="*/ 81023 w 925974"/>
              <a:gd name="connsiteY1" fmla="*/ 1134319 h 1469985"/>
              <a:gd name="connsiteX2" fmla="*/ 324091 w 925974"/>
              <a:gd name="connsiteY2" fmla="*/ 1469985 h 1469985"/>
              <a:gd name="connsiteX3" fmla="*/ 636607 w 925974"/>
              <a:gd name="connsiteY3" fmla="*/ 1215342 h 1469985"/>
              <a:gd name="connsiteX4" fmla="*/ 439838 w 925974"/>
              <a:gd name="connsiteY4" fmla="*/ 983849 h 1469985"/>
              <a:gd name="connsiteX5" fmla="*/ 879676 w 925974"/>
              <a:gd name="connsiteY5" fmla="*/ 740780 h 1469985"/>
              <a:gd name="connsiteX6" fmla="*/ 925974 w 925974"/>
              <a:gd name="connsiteY6" fmla="*/ 0 h 1469985"/>
              <a:gd name="connsiteX7" fmla="*/ 567159 w 925974"/>
              <a:gd name="connsiteY7" fmla="*/ 613459 h 1469985"/>
              <a:gd name="connsiteX8" fmla="*/ 405114 w 925974"/>
              <a:gd name="connsiteY8" fmla="*/ 358816 h 1469985"/>
              <a:gd name="connsiteX9" fmla="*/ 0 w 925974"/>
              <a:gd name="connsiteY9" fmla="*/ 810228 h 146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5974" h="1469985">
                <a:moveTo>
                  <a:pt x="0" y="810228"/>
                </a:moveTo>
                <a:lnTo>
                  <a:pt x="81023" y="1134319"/>
                </a:lnTo>
                <a:lnTo>
                  <a:pt x="324091" y="1469985"/>
                </a:lnTo>
                <a:lnTo>
                  <a:pt x="636607" y="1215342"/>
                </a:lnTo>
                <a:lnTo>
                  <a:pt x="439838" y="983849"/>
                </a:lnTo>
                <a:lnTo>
                  <a:pt x="879676" y="740780"/>
                </a:lnTo>
                <a:lnTo>
                  <a:pt x="925974" y="0"/>
                </a:lnTo>
                <a:lnTo>
                  <a:pt x="567159" y="613459"/>
                </a:lnTo>
                <a:lnTo>
                  <a:pt x="405114" y="358816"/>
                </a:lnTo>
                <a:lnTo>
                  <a:pt x="0" y="81022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rot="19253086">
            <a:off x="-42792" y="4331280"/>
            <a:ext cx="1319514" cy="1782501"/>
          </a:xfrm>
          <a:custGeom>
            <a:avLst/>
            <a:gdLst>
              <a:gd name="connsiteX0" fmla="*/ 1319514 w 1319514"/>
              <a:gd name="connsiteY0" fmla="*/ 347240 h 1782501"/>
              <a:gd name="connsiteX1" fmla="*/ 1134319 w 1319514"/>
              <a:gd name="connsiteY1" fmla="*/ 0 h 1782501"/>
              <a:gd name="connsiteX2" fmla="*/ 763929 w 1319514"/>
              <a:gd name="connsiteY2" fmla="*/ 821802 h 1782501"/>
              <a:gd name="connsiteX3" fmla="*/ 486137 w 1319514"/>
              <a:gd name="connsiteY3" fmla="*/ 601883 h 1782501"/>
              <a:gd name="connsiteX4" fmla="*/ 428263 w 1319514"/>
              <a:gd name="connsiteY4" fmla="*/ 1307939 h 1782501"/>
              <a:gd name="connsiteX5" fmla="*/ 0 w 1319514"/>
              <a:gd name="connsiteY5" fmla="*/ 1585732 h 1782501"/>
              <a:gd name="connsiteX6" fmla="*/ 173620 w 1319514"/>
              <a:gd name="connsiteY6" fmla="*/ 1782501 h 1782501"/>
              <a:gd name="connsiteX7" fmla="*/ 821803 w 1319514"/>
              <a:gd name="connsiteY7" fmla="*/ 1226916 h 1782501"/>
              <a:gd name="connsiteX8" fmla="*/ 1238491 w 1319514"/>
              <a:gd name="connsiteY8" fmla="*/ 1354238 h 1782501"/>
              <a:gd name="connsiteX9" fmla="*/ 1157468 w 1319514"/>
              <a:gd name="connsiteY9" fmla="*/ 1134319 h 1782501"/>
              <a:gd name="connsiteX10" fmla="*/ 1319514 w 1319514"/>
              <a:gd name="connsiteY10" fmla="*/ 347240 h 178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9514" h="1782501">
                <a:moveTo>
                  <a:pt x="1319514" y="347240"/>
                </a:moveTo>
                <a:lnTo>
                  <a:pt x="1134319" y="0"/>
                </a:lnTo>
                <a:lnTo>
                  <a:pt x="763929" y="821802"/>
                </a:lnTo>
                <a:lnTo>
                  <a:pt x="486137" y="601883"/>
                </a:lnTo>
                <a:lnTo>
                  <a:pt x="428263" y="1307939"/>
                </a:lnTo>
                <a:lnTo>
                  <a:pt x="0" y="1585732"/>
                </a:lnTo>
                <a:lnTo>
                  <a:pt x="173620" y="1782501"/>
                </a:lnTo>
                <a:lnTo>
                  <a:pt x="821803" y="1226916"/>
                </a:lnTo>
                <a:lnTo>
                  <a:pt x="1238491" y="1354238"/>
                </a:lnTo>
                <a:lnTo>
                  <a:pt x="1157468" y="1134319"/>
                </a:lnTo>
                <a:lnTo>
                  <a:pt x="1319514" y="34724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rot="1342977">
            <a:off x="3771199" y="5712919"/>
            <a:ext cx="1793675" cy="1331243"/>
          </a:xfrm>
          <a:custGeom>
            <a:avLst/>
            <a:gdLst>
              <a:gd name="connsiteX0" fmla="*/ 0 w 1481560"/>
              <a:gd name="connsiteY0" fmla="*/ 601883 h 1099595"/>
              <a:gd name="connsiteX1" fmla="*/ 162046 w 1481560"/>
              <a:gd name="connsiteY1" fmla="*/ 115747 h 1099595"/>
              <a:gd name="connsiteX2" fmla="*/ 706056 w 1481560"/>
              <a:gd name="connsiteY2" fmla="*/ 0 h 1099595"/>
              <a:gd name="connsiteX3" fmla="*/ 648182 w 1481560"/>
              <a:gd name="connsiteY3" fmla="*/ 428263 h 1099595"/>
              <a:gd name="connsiteX4" fmla="*/ 1481560 w 1481560"/>
              <a:gd name="connsiteY4" fmla="*/ 196769 h 1099595"/>
              <a:gd name="connsiteX5" fmla="*/ 810228 w 1481560"/>
              <a:gd name="connsiteY5" fmla="*/ 1099595 h 1099595"/>
              <a:gd name="connsiteX6" fmla="*/ 358815 w 1481560"/>
              <a:gd name="connsiteY6" fmla="*/ 914400 h 1099595"/>
              <a:gd name="connsiteX7" fmla="*/ 0 w 1481560"/>
              <a:gd name="connsiteY7" fmla="*/ 601883 h 109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1560" h="1099595">
                <a:moveTo>
                  <a:pt x="0" y="601883"/>
                </a:moveTo>
                <a:lnTo>
                  <a:pt x="162046" y="115747"/>
                </a:lnTo>
                <a:lnTo>
                  <a:pt x="706056" y="0"/>
                </a:lnTo>
                <a:lnTo>
                  <a:pt x="648182" y="428263"/>
                </a:lnTo>
                <a:lnTo>
                  <a:pt x="1481560" y="196769"/>
                </a:lnTo>
                <a:lnTo>
                  <a:pt x="810228" y="1099595"/>
                </a:lnTo>
                <a:lnTo>
                  <a:pt x="358815" y="914400"/>
                </a:lnTo>
                <a:lnTo>
                  <a:pt x="0" y="60188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rot="1342977">
            <a:off x="4914200" y="4488081"/>
            <a:ext cx="1681570" cy="2129989"/>
          </a:xfrm>
          <a:custGeom>
            <a:avLst/>
            <a:gdLst>
              <a:gd name="connsiteX0" fmla="*/ 34724 w 1388962"/>
              <a:gd name="connsiteY0" fmla="*/ 544010 h 1759352"/>
              <a:gd name="connsiteX1" fmla="*/ 57874 w 1388962"/>
              <a:gd name="connsiteY1" fmla="*/ 1076445 h 1759352"/>
              <a:gd name="connsiteX2" fmla="*/ 0 w 1388962"/>
              <a:gd name="connsiteY2" fmla="*/ 1493134 h 1759352"/>
              <a:gd name="connsiteX3" fmla="*/ 868102 w 1388962"/>
              <a:gd name="connsiteY3" fmla="*/ 1261640 h 1759352"/>
              <a:gd name="connsiteX4" fmla="*/ 462988 w 1388962"/>
              <a:gd name="connsiteY4" fmla="*/ 1759352 h 1759352"/>
              <a:gd name="connsiteX5" fmla="*/ 1388962 w 1388962"/>
              <a:gd name="connsiteY5" fmla="*/ 1736202 h 1759352"/>
              <a:gd name="connsiteX6" fmla="*/ 1261641 w 1388962"/>
              <a:gd name="connsiteY6" fmla="*/ 289367 h 1759352"/>
              <a:gd name="connsiteX7" fmla="*/ 763929 w 1388962"/>
              <a:gd name="connsiteY7" fmla="*/ 0 h 1759352"/>
              <a:gd name="connsiteX8" fmla="*/ 613459 w 1388962"/>
              <a:gd name="connsiteY8" fmla="*/ 578734 h 1759352"/>
              <a:gd name="connsiteX9" fmla="*/ 358816 w 1388962"/>
              <a:gd name="connsiteY9" fmla="*/ 115746 h 1759352"/>
              <a:gd name="connsiteX10" fmla="*/ 23150 w 1388962"/>
              <a:gd name="connsiteY10" fmla="*/ 613458 h 1759352"/>
              <a:gd name="connsiteX11" fmla="*/ 34724 w 1388962"/>
              <a:gd name="connsiteY11" fmla="*/ 54401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8962" h="1759352">
                <a:moveTo>
                  <a:pt x="34724" y="544010"/>
                </a:moveTo>
                <a:lnTo>
                  <a:pt x="57874" y="1076445"/>
                </a:lnTo>
                <a:lnTo>
                  <a:pt x="0" y="1493134"/>
                </a:lnTo>
                <a:lnTo>
                  <a:pt x="868102" y="1261640"/>
                </a:lnTo>
                <a:lnTo>
                  <a:pt x="462988" y="1759352"/>
                </a:lnTo>
                <a:lnTo>
                  <a:pt x="1388962" y="1736202"/>
                </a:lnTo>
                <a:lnTo>
                  <a:pt x="1261641" y="289367"/>
                </a:lnTo>
                <a:lnTo>
                  <a:pt x="763929" y="0"/>
                </a:lnTo>
                <a:lnTo>
                  <a:pt x="613459" y="578734"/>
                </a:lnTo>
                <a:lnTo>
                  <a:pt x="358816" y="115746"/>
                </a:lnTo>
                <a:lnTo>
                  <a:pt x="23150" y="613458"/>
                </a:lnTo>
                <a:lnTo>
                  <a:pt x="34724" y="5440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rot="1342977">
            <a:off x="7657400" y="6237160"/>
            <a:ext cx="882824" cy="1079007"/>
          </a:xfrm>
          <a:custGeom>
            <a:avLst/>
            <a:gdLst>
              <a:gd name="connsiteX0" fmla="*/ 138896 w 729205"/>
              <a:gd name="connsiteY0" fmla="*/ 891250 h 891250"/>
              <a:gd name="connsiteX1" fmla="*/ 138896 w 729205"/>
              <a:gd name="connsiteY1" fmla="*/ 891250 h 891250"/>
              <a:gd name="connsiteX2" fmla="*/ 104172 w 729205"/>
              <a:gd name="connsiteY2" fmla="*/ 798653 h 891250"/>
              <a:gd name="connsiteX3" fmla="*/ 92597 w 729205"/>
              <a:gd name="connsiteY3" fmla="*/ 763929 h 891250"/>
              <a:gd name="connsiteX4" fmla="*/ 69448 w 729205"/>
              <a:gd name="connsiteY4" fmla="*/ 729205 h 891250"/>
              <a:gd name="connsiteX5" fmla="*/ 11575 w 729205"/>
              <a:gd name="connsiteY5" fmla="*/ 636607 h 891250"/>
              <a:gd name="connsiteX6" fmla="*/ 0 w 729205"/>
              <a:gd name="connsiteY6" fmla="*/ 601883 h 891250"/>
              <a:gd name="connsiteX7" fmla="*/ 57873 w 729205"/>
              <a:gd name="connsiteY7" fmla="*/ 474562 h 891250"/>
              <a:gd name="connsiteX8" fmla="*/ 254643 w 729205"/>
              <a:gd name="connsiteY8" fmla="*/ 0 h 891250"/>
              <a:gd name="connsiteX9" fmla="*/ 370390 w 729205"/>
              <a:gd name="connsiteY9" fmla="*/ 162045 h 891250"/>
              <a:gd name="connsiteX10" fmla="*/ 590309 w 729205"/>
              <a:gd name="connsiteY10" fmla="*/ 69448 h 891250"/>
              <a:gd name="connsiteX11" fmla="*/ 474562 w 729205"/>
              <a:gd name="connsiteY11" fmla="*/ 381964 h 891250"/>
              <a:gd name="connsiteX12" fmla="*/ 729205 w 729205"/>
              <a:gd name="connsiteY12" fmla="*/ 787078 h 891250"/>
              <a:gd name="connsiteX13" fmla="*/ 138896 w 729205"/>
              <a:gd name="connsiteY13" fmla="*/ 891250 h 89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9205" h="891250">
                <a:moveTo>
                  <a:pt x="138896" y="891250"/>
                </a:moveTo>
                <a:lnTo>
                  <a:pt x="138896" y="891250"/>
                </a:lnTo>
                <a:cubicBezTo>
                  <a:pt x="127321" y="860384"/>
                  <a:pt x="115438" y="829633"/>
                  <a:pt x="104172" y="798653"/>
                </a:cubicBezTo>
                <a:cubicBezTo>
                  <a:pt x="100002" y="787187"/>
                  <a:pt x="98053" y="774842"/>
                  <a:pt x="92597" y="763929"/>
                </a:cubicBezTo>
                <a:cubicBezTo>
                  <a:pt x="86376" y="751487"/>
                  <a:pt x="76916" y="740941"/>
                  <a:pt x="69448" y="729205"/>
                </a:cubicBezTo>
                <a:cubicBezTo>
                  <a:pt x="49907" y="698497"/>
                  <a:pt x="23086" y="671138"/>
                  <a:pt x="11575" y="636607"/>
                </a:cubicBezTo>
                <a:lnTo>
                  <a:pt x="0" y="601883"/>
                </a:lnTo>
                <a:lnTo>
                  <a:pt x="57873" y="474562"/>
                </a:lnTo>
                <a:lnTo>
                  <a:pt x="254643" y="0"/>
                </a:lnTo>
                <a:lnTo>
                  <a:pt x="370390" y="162045"/>
                </a:lnTo>
                <a:lnTo>
                  <a:pt x="590309" y="69448"/>
                </a:lnTo>
                <a:lnTo>
                  <a:pt x="474562" y="381964"/>
                </a:lnTo>
                <a:lnTo>
                  <a:pt x="729205" y="787078"/>
                </a:lnTo>
                <a:lnTo>
                  <a:pt x="138896" y="89125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 rot="1342977">
            <a:off x="6590600" y="6209133"/>
            <a:ext cx="1303218" cy="1107034"/>
          </a:xfrm>
          <a:custGeom>
            <a:avLst/>
            <a:gdLst>
              <a:gd name="connsiteX0" fmla="*/ 150471 w 1076446"/>
              <a:gd name="connsiteY0" fmla="*/ 914400 h 914400"/>
              <a:gd name="connsiteX1" fmla="*/ 0 w 1076446"/>
              <a:gd name="connsiteY1" fmla="*/ 439838 h 914400"/>
              <a:gd name="connsiteX2" fmla="*/ 544010 w 1076446"/>
              <a:gd name="connsiteY2" fmla="*/ 0 h 914400"/>
              <a:gd name="connsiteX3" fmla="*/ 428263 w 1076446"/>
              <a:gd name="connsiteY3" fmla="*/ 601884 h 914400"/>
              <a:gd name="connsiteX4" fmla="*/ 775504 w 1076446"/>
              <a:gd name="connsiteY4" fmla="*/ 266218 h 914400"/>
              <a:gd name="connsiteX5" fmla="*/ 995423 w 1076446"/>
              <a:gd name="connsiteY5" fmla="*/ 381965 h 914400"/>
              <a:gd name="connsiteX6" fmla="*/ 937550 w 1076446"/>
              <a:gd name="connsiteY6" fmla="*/ 567160 h 914400"/>
              <a:gd name="connsiteX7" fmla="*/ 1076446 w 1076446"/>
              <a:gd name="connsiteY7" fmla="*/ 868102 h 914400"/>
              <a:gd name="connsiteX8" fmla="*/ 150471 w 1076446"/>
              <a:gd name="connsiteY8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6446" h="914400">
                <a:moveTo>
                  <a:pt x="150471" y="914400"/>
                </a:moveTo>
                <a:lnTo>
                  <a:pt x="0" y="439838"/>
                </a:lnTo>
                <a:lnTo>
                  <a:pt x="544010" y="0"/>
                </a:lnTo>
                <a:lnTo>
                  <a:pt x="428263" y="601884"/>
                </a:lnTo>
                <a:lnTo>
                  <a:pt x="775504" y="266218"/>
                </a:lnTo>
                <a:lnTo>
                  <a:pt x="995423" y="381965"/>
                </a:lnTo>
                <a:lnTo>
                  <a:pt x="937550" y="567160"/>
                </a:lnTo>
                <a:lnTo>
                  <a:pt x="1076446" y="868102"/>
                </a:lnTo>
                <a:lnTo>
                  <a:pt x="150471" y="9144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 rot="1342977">
            <a:off x="4990399" y="5701337"/>
            <a:ext cx="2214067" cy="1835713"/>
          </a:xfrm>
          <a:custGeom>
            <a:avLst/>
            <a:gdLst>
              <a:gd name="connsiteX0" fmla="*/ 0 w 1828800"/>
              <a:gd name="connsiteY0" fmla="*/ 868101 h 1516283"/>
              <a:gd name="connsiteX1" fmla="*/ 960698 w 1828800"/>
              <a:gd name="connsiteY1" fmla="*/ 0 h 1516283"/>
              <a:gd name="connsiteX2" fmla="*/ 925974 w 1828800"/>
              <a:gd name="connsiteY2" fmla="*/ 787078 h 1516283"/>
              <a:gd name="connsiteX3" fmla="*/ 1296364 w 1828800"/>
              <a:gd name="connsiteY3" fmla="*/ 451412 h 1516283"/>
              <a:gd name="connsiteX4" fmla="*/ 1342663 w 1828800"/>
              <a:gd name="connsiteY4" fmla="*/ 821802 h 1516283"/>
              <a:gd name="connsiteX5" fmla="*/ 1701478 w 1828800"/>
              <a:gd name="connsiteY5" fmla="*/ 416688 h 1516283"/>
              <a:gd name="connsiteX6" fmla="*/ 1828800 w 1828800"/>
              <a:gd name="connsiteY6" fmla="*/ 810228 h 1516283"/>
              <a:gd name="connsiteX7" fmla="*/ 1562582 w 1828800"/>
              <a:gd name="connsiteY7" fmla="*/ 1053296 h 1516283"/>
              <a:gd name="connsiteX8" fmla="*/ 1713053 w 1828800"/>
              <a:gd name="connsiteY8" fmla="*/ 1516283 h 1516283"/>
              <a:gd name="connsiteX9" fmla="*/ 925974 w 1828800"/>
              <a:gd name="connsiteY9" fmla="*/ 1354238 h 1516283"/>
              <a:gd name="connsiteX10" fmla="*/ 451412 w 1828800"/>
              <a:gd name="connsiteY10" fmla="*/ 1238491 h 1516283"/>
              <a:gd name="connsiteX11" fmla="*/ 57873 w 1828800"/>
              <a:gd name="connsiteY11" fmla="*/ 868101 h 1516283"/>
              <a:gd name="connsiteX12" fmla="*/ 23149 w 1828800"/>
              <a:gd name="connsiteY12" fmla="*/ 821802 h 1516283"/>
              <a:gd name="connsiteX13" fmla="*/ 0 w 1828800"/>
              <a:gd name="connsiteY13" fmla="*/ 868101 h 151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28800" h="1516283">
                <a:moveTo>
                  <a:pt x="0" y="868101"/>
                </a:moveTo>
                <a:lnTo>
                  <a:pt x="960698" y="0"/>
                </a:lnTo>
                <a:lnTo>
                  <a:pt x="925974" y="787078"/>
                </a:lnTo>
                <a:lnTo>
                  <a:pt x="1296364" y="451412"/>
                </a:lnTo>
                <a:lnTo>
                  <a:pt x="1342663" y="821802"/>
                </a:lnTo>
                <a:lnTo>
                  <a:pt x="1701478" y="416688"/>
                </a:lnTo>
                <a:lnTo>
                  <a:pt x="1828800" y="810228"/>
                </a:lnTo>
                <a:lnTo>
                  <a:pt x="1562582" y="1053296"/>
                </a:lnTo>
                <a:lnTo>
                  <a:pt x="1713053" y="1516283"/>
                </a:lnTo>
                <a:lnTo>
                  <a:pt x="925974" y="1354238"/>
                </a:lnTo>
                <a:lnTo>
                  <a:pt x="451412" y="1238491"/>
                </a:lnTo>
                <a:lnTo>
                  <a:pt x="57873" y="868101"/>
                </a:lnTo>
                <a:lnTo>
                  <a:pt x="23149" y="821802"/>
                </a:lnTo>
                <a:lnTo>
                  <a:pt x="0" y="86810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 rot="1342977">
            <a:off x="7733599" y="4725367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 rot="4426030">
            <a:off x="5718329" y="4710463"/>
            <a:ext cx="1597492" cy="2158015"/>
          </a:xfrm>
          <a:custGeom>
            <a:avLst/>
            <a:gdLst>
              <a:gd name="connsiteX0" fmla="*/ 1319514 w 1319514"/>
              <a:gd name="connsiteY0" fmla="*/ 347240 h 1782501"/>
              <a:gd name="connsiteX1" fmla="*/ 1134319 w 1319514"/>
              <a:gd name="connsiteY1" fmla="*/ 0 h 1782501"/>
              <a:gd name="connsiteX2" fmla="*/ 763929 w 1319514"/>
              <a:gd name="connsiteY2" fmla="*/ 821802 h 1782501"/>
              <a:gd name="connsiteX3" fmla="*/ 486137 w 1319514"/>
              <a:gd name="connsiteY3" fmla="*/ 601883 h 1782501"/>
              <a:gd name="connsiteX4" fmla="*/ 428263 w 1319514"/>
              <a:gd name="connsiteY4" fmla="*/ 1307939 h 1782501"/>
              <a:gd name="connsiteX5" fmla="*/ 0 w 1319514"/>
              <a:gd name="connsiteY5" fmla="*/ 1585732 h 1782501"/>
              <a:gd name="connsiteX6" fmla="*/ 173620 w 1319514"/>
              <a:gd name="connsiteY6" fmla="*/ 1782501 h 1782501"/>
              <a:gd name="connsiteX7" fmla="*/ 821803 w 1319514"/>
              <a:gd name="connsiteY7" fmla="*/ 1226916 h 1782501"/>
              <a:gd name="connsiteX8" fmla="*/ 1238491 w 1319514"/>
              <a:gd name="connsiteY8" fmla="*/ 1354238 h 1782501"/>
              <a:gd name="connsiteX9" fmla="*/ 1157468 w 1319514"/>
              <a:gd name="connsiteY9" fmla="*/ 1134319 h 1782501"/>
              <a:gd name="connsiteX10" fmla="*/ 1319514 w 1319514"/>
              <a:gd name="connsiteY10" fmla="*/ 347240 h 178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9514" h="1782501">
                <a:moveTo>
                  <a:pt x="1319514" y="347240"/>
                </a:moveTo>
                <a:lnTo>
                  <a:pt x="1134319" y="0"/>
                </a:lnTo>
                <a:lnTo>
                  <a:pt x="763929" y="821802"/>
                </a:lnTo>
                <a:lnTo>
                  <a:pt x="486137" y="601883"/>
                </a:lnTo>
                <a:lnTo>
                  <a:pt x="428263" y="1307939"/>
                </a:lnTo>
                <a:lnTo>
                  <a:pt x="0" y="1585732"/>
                </a:lnTo>
                <a:lnTo>
                  <a:pt x="173620" y="1782501"/>
                </a:lnTo>
                <a:lnTo>
                  <a:pt x="821803" y="1226916"/>
                </a:lnTo>
                <a:lnTo>
                  <a:pt x="1238491" y="1354238"/>
                </a:lnTo>
                <a:lnTo>
                  <a:pt x="1157468" y="1134319"/>
                </a:lnTo>
                <a:lnTo>
                  <a:pt x="1319514" y="34724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 rot="3707285">
            <a:off x="2864982" y="4794531"/>
            <a:ext cx="1681570" cy="2129989"/>
          </a:xfrm>
          <a:custGeom>
            <a:avLst/>
            <a:gdLst>
              <a:gd name="connsiteX0" fmla="*/ 34724 w 1388962"/>
              <a:gd name="connsiteY0" fmla="*/ 544010 h 1759352"/>
              <a:gd name="connsiteX1" fmla="*/ 57874 w 1388962"/>
              <a:gd name="connsiteY1" fmla="*/ 1076445 h 1759352"/>
              <a:gd name="connsiteX2" fmla="*/ 0 w 1388962"/>
              <a:gd name="connsiteY2" fmla="*/ 1493134 h 1759352"/>
              <a:gd name="connsiteX3" fmla="*/ 868102 w 1388962"/>
              <a:gd name="connsiteY3" fmla="*/ 1261640 h 1759352"/>
              <a:gd name="connsiteX4" fmla="*/ 462988 w 1388962"/>
              <a:gd name="connsiteY4" fmla="*/ 1759352 h 1759352"/>
              <a:gd name="connsiteX5" fmla="*/ 1388962 w 1388962"/>
              <a:gd name="connsiteY5" fmla="*/ 1736202 h 1759352"/>
              <a:gd name="connsiteX6" fmla="*/ 1261641 w 1388962"/>
              <a:gd name="connsiteY6" fmla="*/ 289367 h 1759352"/>
              <a:gd name="connsiteX7" fmla="*/ 763929 w 1388962"/>
              <a:gd name="connsiteY7" fmla="*/ 0 h 1759352"/>
              <a:gd name="connsiteX8" fmla="*/ 613459 w 1388962"/>
              <a:gd name="connsiteY8" fmla="*/ 578734 h 1759352"/>
              <a:gd name="connsiteX9" fmla="*/ 358816 w 1388962"/>
              <a:gd name="connsiteY9" fmla="*/ 115746 h 1759352"/>
              <a:gd name="connsiteX10" fmla="*/ 23150 w 1388962"/>
              <a:gd name="connsiteY10" fmla="*/ 613458 h 1759352"/>
              <a:gd name="connsiteX11" fmla="*/ 34724 w 1388962"/>
              <a:gd name="connsiteY11" fmla="*/ 54401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8962" h="1759352">
                <a:moveTo>
                  <a:pt x="34724" y="544010"/>
                </a:moveTo>
                <a:lnTo>
                  <a:pt x="57874" y="1076445"/>
                </a:lnTo>
                <a:lnTo>
                  <a:pt x="0" y="1493134"/>
                </a:lnTo>
                <a:lnTo>
                  <a:pt x="868102" y="1261640"/>
                </a:lnTo>
                <a:lnTo>
                  <a:pt x="462988" y="1759352"/>
                </a:lnTo>
                <a:lnTo>
                  <a:pt x="1388962" y="1736202"/>
                </a:lnTo>
                <a:lnTo>
                  <a:pt x="1261641" y="289367"/>
                </a:lnTo>
                <a:lnTo>
                  <a:pt x="763929" y="0"/>
                </a:lnTo>
                <a:lnTo>
                  <a:pt x="613459" y="578734"/>
                </a:lnTo>
                <a:lnTo>
                  <a:pt x="358816" y="115746"/>
                </a:lnTo>
                <a:lnTo>
                  <a:pt x="23150" y="613458"/>
                </a:lnTo>
                <a:lnTo>
                  <a:pt x="34724" y="5440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 rot="1342977">
            <a:off x="3466399" y="5944567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9281220">
            <a:off x="874325" y="4243594"/>
            <a:ext cx="1597492" cy="2158015"/>
          </a:xfrm>
          <a:custGeom>
            <a:avLst/>
            <a:gdLst>
              <a:gd name="connsiteX0" fmla="*/ 1319514 w 1319514"/>
              <a:gd name="connsiteY0" fmla="*/ 347240 h 1782501"/>
              <a:gd name="connsiteX1" fmla="*/ 1134319 w 1319514"/>
              <a:gd name="connsiteY1" fmla="*/ 0 h 1782501"/>
              <a:gd name="connsiteX2" fmla="*/ 763929 w 1319514"/>
              <a:gd name="connsiteY2" fmla="*/ 821802 h 1782501"/>
              <a:gd name="connsiteX3" fmla="*/ 486137 w 1319514"/>
              <a:gd name="connsiteY3" fmla="*/ 601883 h 1782501"/>
              <a:gd name="connsiteX4" fmla="*/ 428263 w 1319514"/>
              <a:gd name="connsiteY4" fmla="*/ 1307939 h 1782501"/>
              <a:gd name="connsiteX5" fmla="*/ 0 w 1319514"/>
              <a:gd name="connsiteY5" fmla="*/ 1585732 h 1782501"/>
              <a:gd name="connsiteX6" fmla="*/ 173620 w 1319514"/>
              <a:gd name="connsiteY6" fmla="*/ 1782501 h 1782501"/>
              <a:gd name="connsiteX7" fmla="*/ 821803 w 1319514"/>
              <a:gd name="connsiteY7" fmla="*/ 1226916 h 1782501"/>
              <a:gd name="connsiteX8" fmla="*/ 1238491 w 1319514"/>
              <a:gd name="connsiteY8" fmla="*/ 1354238 h 1782501"/>
              <a:gd name="connsiteX9" fmla="*/ 1157468 w 1319514"/>
              <a:gd name="connsiteY9" fmla="*/ 1134319 h 1782501"/>
              <a:gd name="connsiteX10" fmla="*/ 1319514 w 1319514"/>
              <a:gd name="connsiteY10" fmla="*/ 347240 h 178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9514" h="1782501">
                <a:moveTo>
                  <a:pt x="1319514" y="347240"/>
                </a:moveTo>
                <a:lnTo>
                  <a:pt x="1134319" y="0"/>
                </a:lnTo>
                <a:lnTo>
                  <a:pt x="763929" y="821802"/>
                </a:lnTo>
                <a:lnTo>
                  <a:pt x="486137" y="601883"/>
                </a:lnTo>
                <a:lnTo>
                  <a:pt x="428263" y="1307939"/>
                </a:lnTo>
                <a:lnTo>
                  <a:pt x="0" y="1585732"/>
                </a:lnTo>
                <a:lnTo>
                  <a:pt x="173620" y="1782501"/>
                </a:lnTo>
                <a:lnTo>
                  <a:pt x="821803" y="1226916"/>
                </a:lnTo>
                <a:lnTo>
                  <a:pt x="1238491" y="1354238"/>
                </a:lnTo>
                <a:lnTo>
                  <a:pt x="1157468" y="1134319"/>
                </a:lnTo>
                <a:lnTo>
                  <a:pt x="1319514" y="34724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342977">
            <a:off x="875599" y="4801567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6836815">
            <a:off x="6646003" y="4783888"/>
            <a:ext cx="1681570" cy="2129989"/>
          </a:xfrm>
          <a:custGeom>
            <a:avLst/>
            <a:gdLst>
              <a:gd name="connsiteX0" fmla="*/ 34724 w 1388962"/>
              <a:gd name="connsiteY0" fmla="*/ 544010 h 1759352"/>
              <a:gd name="connsiteX1" fmla="*/ 57874 w 1388962"/>
              <a:gd name="connsiteY1" fmla="*/ 1076445 h 1759352"/>
              <a:gd name="connsiteX2" fmla="*/ 0 w 1388962"/>
              <a:gd name="connsiteY2" fmla="*/ 1493134 h 1759352"/>
              <a:gd name="connsiteX3" fmla="*/ 868102 w 1388962"/>
              <a:gd name="connsiteY3" fmla="*/ 1261640 h 1759352"/>
              <a:gd name="connsiteX4" fmla="*/ 462988 w 1388962"/>
              <a:gd name="connsiteY4" fmla="*/ 1759352 h 1759352"/>
              <a:gd name="connsiteX5" fmla="*/ 1388962 w 1388962"/>
              <a:gd name="connsiteY5" fmla="*/ 1736202 h 1759352"/>
              <a:gd name="connsiteX6" fmla="*/ 1261641 w 1388962"/>
              <a:gd name="connsiteY6" fmla="*/ 289367 h 1759352"/>
              <a:gd name="connsiteX7" fmla="*/ 763929 w 1388962"/>
              <a:gd name="connsiteY7" fmla="*/ 0 h 1759352"/>
              <a:gd name="connsiteX8" fmla="*/ 613459 w 1388962"/>
              <a:gd name="connsiteY8" fmla="*/ 578734 h 1759352"/>
              <a:gd name="connsiteX9" fmla="*/ 358816 w 1388962"/>
              <a:gd name="connsiteY9" fmla="*/ 115746 h 1759352"/>
              <a:gd name="connsiteX10" fmla="*/ 23150 w 1388962"/>
              <a:gd name="connsiteY10" fmla="*/ 613458 h 1759352"/>
              <a:gd name="connsiteX11" fmla="*/ 34724 w 1388962"/>
              <a:gd name="connsiteY11" fmla="*/ 54401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8962" h="1759352">
                <a:moveTo>
                  <a:pt x="34724" y="544010"/>
                </a:moveTo>
                <a:lnTo>
                  <a:pt x="57874" y="1076445"/>
                </a:lnTo>
                <a:lnTo>
                  <a:pt x="0" y="1493134"/>
                </a:lnTo>
                <a:lnTo>
                  <a:pt x="868102" y="1261640"/>
                </a:lnTo>
                <a:lnTo>
                  <a:pt x="462988" y="1759352"/>
                </a:lnTo>
                <a:lnTo>
                  <a:pt x="1388962" y="1736202"/>
                </a:lnTo>
                <a:lnTo>
                  <a:pt x="1261641" y="289367"/>
                </a:lnTo>
                <a:lnTo>
                  <a:pt x="763929" y="0"/>
                </a:lnTo>
                <a:lnTo>
                  <a:pt x="613459" y="578734"/>
                </a:lnTo>
                <a:lnTo>
                  <a:pt x="358816" y="115746"/>
                </a:lnTo>
                <a:lnTo>
                  <a:pt x="23150" y="613458"/>
                </a:lnTo>
                <a:lnTo>
                  <a:pt x="34724" y="5440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342977">
            <a:off x="2224050" y="5564532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 rot="1342977">
            <a:off x="6971600" y="4888130"/>
            <a:ext cx="1681570" cy="2129989"/>
          </a:xfrm>
          <a:custGeom>
            <a:avLst/>
            <a:gdLst>
              <a:gd name="connsiteX0" fmla="*/ 34724 w 1388962"/>
              <a:gd name="connsiteY0" fmla="*/ 544010 h 1759352"/>
              <a:gd name="connsiteX1" fmla="*/ 57874 w 1388962"/>
              <a:gd name="connsiteY1" fmla="*/ 1076445 h 1759352"/>
              <a:gd name="connsiteX2" fmla="*/ 0 w 1388962"/>
              <a:gd name="connsiteY2" fmla="*/ 1493134 h 1759352"/>
              <a:gd name="connsiteX3" fmla="*/ 868102 w 1388962"/>
              <a:gd name="connsiteY3" fmla="*/ 1261640 h 1759352"/>
              <a:gd name="connsiteX4" fmla="*/ 462988 w 1388962"/>
              <a:gd name="connsiteY4" fmla="*/ 1759352 h 1759352"/>
              <a:gd name="connsiteX5" fmla="*/ 1388962 w 1388962"/>
              <a:gd name="connsiteY5" fmla="*/ 1736202 h 1759352"/>
              <a:gd name="connsiteX6" fmla="*/ 1261641 w 1388962"/>
              <a:gd name="connsiteY6" fmla="*/ 289367 h 1759352"/>
              <a:gd name="connsiteX7" fmla="*/ 763929 w 1388962"/>
              <a:gd name="connsiteY7" fmla="*/ 0 h 1759352"/>
              <a:gd name="connsiteX8" fmla="*/ 613459 w 1388962"/>
              <a:gd name="connsiteY8" fmla="*/ 578734 h 1759352"/>
              <a:gd name="connsiteX9" fmla="*/ 358816 w 1388962"/>
              <a:gd name="connsiteY9" fmla="*/ 115746 h 1759352"/>
              <a:gd name="connsiteX10" fmla="*/ 23150 w 1388962"/>
              <a:gd name="connsiteY10" fmla="*/ 613458 h 1759352"/>
              <a:gd name="connsiteX11" fmla="*/ 34724 w 1388962"/>
              <a:gd name="connsiteY11" fmla="*/ 54401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8962" h="1759352">
                <a:moveTo>
                  <a:pt x="34724" y="544010"/>
                </a:moveTo>
                <a:lnTo>
                  <a:pt x="57874" y="1076445"/>
                </a:lnTo>
                <a:lnTo>
                  <a:pt x="0" y="1493134"/>
                </a:lnTo>
                <a:lnTo>
                  <a:pt x="868102" y="1261640"/>
                </a:lnTo>
                <a:lnTo>
                  <a:pt x="462988" y="1759352"/>
                </a:lnTo>
                <a:lnTo>
                  <a:pt x="1388962" y="1736202"/>
                </a:lnTo>
                <a:lnTo>
                  <a:pt x="1261641" y="289367"/>
                </a:lnTo>
                <a:lnTo>
                  <a:pt x="763929" y="0"/>
                </a:lnTo>
                <a:lnTo>
                  <a:pt x="613459" y="578734"/>
                </a:lnTo>
                <a:lnTo>
                  <a:pt x="358816" y="115746"/>
                </a:lnTo>
                <a:lnTo>
                  <a:pt x="23150" y="613458"/>
                </a:lnTo>
                <a:lnTo>
                  <a:pt x="34724" y="5440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rot="1342977">
            <a:off x="7424941" y="5715967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 rot="6564981">
            <a:off x="4820499" y="5876351"/>
            <a:ext cx="1527858" cy="14468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 rot="1342977">
            <a:off x="-496000" y="5536506"/>
            <a:ext cx="1121046" cy="1779662"/>
          </a:xfrm>
          <a:custGeom>
            <a:avLst/>
            <a:gdLst>
              <a:gd name="connsiteX0" fmla="*/ 0 w 925974"/>
              <a:gd name="connsiteY0" fmla="*/ 810228 h 1469985"/>
              <a:gd name="connsiteX1" fmla="*/ 81023 w 925974"/>
              <a:gd name="connsiteY1" fmla="*/ 1134319 h 1469985"/>
              <a:gd name="connsiteX2" fmla="*/ 324091 w 925974"/>
              <a:gd name="connsiteY2" fmla="*/ 1469985 h 1469985"/>
              <a:gd name="connsiteX3" fmla="*/ 636607 w 925974"/>
              <a:gd name="connsiteY3" fmla="*/ 1215342 h 1469985"/>
              <a:gd name="connsiteX4" fmla="*/ 439838 w 925974"/>
              <a:gd name="connsiteY4" fmla="*/ 983849 h 1469985"/>
              <a:gd name="connsiteX5" fmla="*/ 879676 w 925974"/>
              <a:gd name="connsiteY5" fmla="*/ 740780 h 1469985"/>
              <a:gd name="connsiteX6" fmla="*/ 925974 w 925974"/>
              <a:gd name="connsiteY6" fmla="*/ 0 h 1469985"/>
              <a:gd name="connsiteX7" fmla="*/ 567159 w 925974"/>
              <a:gd name="connsiteY7" fmla="*/ 613459 h 1469985"/>
              <a:gd name="connsiteX8" fmla="*/ 405114 w 925974"/>
              <a:gd name="connsiteY8" fmla="*/ 358816 h 1469985"/>
              <a:gd name="connsiteX9" fmla="*/ 0 w 925974"/>
              <a:gd name="connsiteY9" fmla="*/ 810228 h 146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5974" h="1469985">
                <a:moveTo>
                  <a:pt x="0" y="810228"/>
                </a:moveTo>
                <a:lnTo>
                  <a:pt x="81023" y="1134319"/>
                </a:lnTo>
                <a:lnTo>
                  <a:pt x="324091" y="1469985"/>
                </a:lnTo>
                <a:lnTo>
                  <a:pt x="636607" y="1215342"/>
                </a:lnTo>
                <a:lnTo>
                  <a:pt x="439838" y="983849"/>
                </a:lnTo>
                <a:lnTo>
                  <a:pt x="879676" y="740780"/>
                </a:lnTo>
                <a:lnTo>
                  <a:pt x="925974" y="0"/>
                </a:lnTo>
                <a:lnTo>
                  <a:pt x="567159" y="613459"/>
                </a:lnTo>
                <a:lnTo>
                  <a:pt x="405114" y="358816"/>
                </a:lnTo>
                <a:lnTo>
                  <a:pt x="0" y="81022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8"/>
          <p:cNvGrpSpPr/>
          <p:nvPr/>
        </p:nvGrpSpPr>
        <p:grpSpPr>
          <a:xfrm>
            <a:off x="2971800" y="2510742"/>
            <a:ext cx="3581400" cy="1756458"/>
            <a:chOff x="2819400" y="5562600"/>
            <a:chExt cx="3581400" cy="1756458"/>
          </a:xfrm>
        </p:grpSpPr>
        <p:sp>
          <p:nvSpPr>
            <p:cNvPr id="34" name="Freeform 33"/>
            <p:cNvSpPr/>
            <p:nvPr/>
          </p:nvSpPr>
          <p:spPr>
            <a:xfrm>
              <a:off x="3505200" y="5562600"/>
              <a:ext cx="2221375" cy="1756458"/>
            </a:xfrm>
            <a:custGeom>
              <a:avLst/>
              <a:gdLst>
                <a:gd name="connsiteX0" fmla="*/ 231494 w 1562583"/>
                <a:gd name="connsiteY0" fmla="*/ 1122745 h 1319514"/>
                <a:gd name="connsiteX1" fmla="*/ 0 w 1562583"/>
                <a:gd name="connsiteY1" fmla="*/ 740780 h 1319514"/>
                <a:gd name="connsiteX2" fmla="*/ 57874 w 1562583"/>
                <a:gd name="connsiteY2" fmla="*/ 254643 h 1319514"/>
                <a:gd name="connsiteX3" fmla="*/ 682907 w 1562583"/>
                <a:gd name="connsiteY3" fmla="*/ 0 h 1319514"/>
                <a:gd name="connsiteX4" fmla="*/ 1342664 w 1562583"/>
                <a:gd name="connsiteY4" fmla="*/ 185195 h 1319514"/>
                <a:gd name="connsiteX5" fmla="*/ 1562583 w 1562583"/>
                <a:gd name="connsiteY5" fmla="*/ 601884 h 1319514"/>
                <a:gd name="connsiteX6" fmla="*/ 1516284 w 1562583"/>
                <a:gd name="connsiteY6" fmla="*/ 1053297 h 1319514"/>
                <a:gd name="connsiteX7" fmla="*/ 1134319 w 1562583"/>
                <a:gd name="connsiteY7" fmla="*/ 1284790 h 1319514"/>
                <a:gd name="connsiteX8" fmla="*/ 567160 w 1562583"/>
                <a:gd name="connsiteY8" fmla="*/ 1319514 h 1319514"/>
                <a:gd name="connsiteX9" fmla="*/ 231494 w 1562583"/>
                <a:gd name="connsiteY9" fmla="*/ 1122745 h 1319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62583" h="1319514">
                  <a:moveTo>
                    <a:pt x="231494" y="1122745"/>
                  </a:moveTo>
                  <a:lnTo>
                    <a:pt x="0" y="740780"/>
                  </a:lnTo>
                  <a:lnTo>
                    <a:pt x="57874" y="254643"/>
                  </a:lnTo>
                  <a:lnTo>
                    <a:pt x="682907" y="0"/>
                  </a:lnTo>
                  <a:lnTo>
                    <a:pt x="1342664" y="185195"/>
                  </a:lnTo>
                  <a:lnTo>
                    <a:pt x="1562583" y="601884"/>
                  </a:lnTo>
                  <a:lnTo>
                    <a:pt x="1516284" y="1053297"/>
                  </a:lnTo>
                  <a:lnTo>
                    <a:pt x="1134319" y="1284790"/>
                  </a:lnTo>
                  <a:lnTo>
                    <a:pt x="567160" y="1319514"/>
                  </a:lnTo>
                  <a:lnTo>
                    <a:pt x="231494" y="1122745"/>
                  </a:lnTo>
                  <a:close/>
                </a:path>
              </a:pathLst>
            </a:custGeom>
            <a:solidFill>
              <a:srgbClr val="F6F1AA"/>
            </a:solidFill>
            <a:ln w="7620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819400" y="5943600"/>
              <a:ext cx="3581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smtClean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Abram</a:t>
              </a:r>
              <a:endParaRPr lang="en-US" sz="4400" dirty="0"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sp>
        <p:nvSpPr>
          <p:cNvPr id="40" name="Freeform 39"/>
          <p:cNvSpPr/>
          <p:nvPr/>
        </p:nvSpPr>
        <p:spPr>
          <a:xfrm>
            <a:off x="3229337" y="3183038"/>
            <a:ext cx="2858947" cy="2488557"/>
          </a:xfrm>
          <a:custGeom>
            <a:avLst/>
            <a:gdLst>
              <a:gd name="connsiteX0" fmla="*/ 2858947 w 2858947"/>
              <a:gd name="connsiteY0" fmla="*/ 2430684 h 2488557"/>
              <a:gd name="connsiteX1" fmla="*/ 2419109 w 2858947"/>
              <a:gd name="connsiteY1" fmla="*/ 1909823 h 2488557"/>
              <a:gd name="connsiteX2" fmla="*/ 2511706 w 2858947"/>
              <a:gd name="connsiteY2" fmla="*/ 1088020 h 2488557"/>
              <a:gd name="connsiteX3" fmla="*/ 1632030 w 2858947"/>
              <a:gd name="connsiteY3" fmla="*/ 601884 h 2488557"/>
              <a:gd name="connsiteX4" fmla="*/ 1215341 w 2858947"/>
              <a:gd name="connsiteY4" fmla="*/ 1435261 h 2488557"/>
              <a:gd name="connsiteX5" fmla="*/ 972273 w 2858947"/>
              <a:gd name="connsiteY5" fmla="*/ 486137 h 2488557"/>
              <a:gd name="connsiteX6" fmla="*/ 544010 w 2858947"/>
              <a:gd name="connsiteY6" fmla="*/ 763929 h 2488557"/>
              <a:gd name="connsiteX7" fmla="*/ 69448 w 2858947"/>
              <a:gd name="connsiteY7" fmla="*/ 0 h 2488557"/>
              <a:gd name="connsiteX8" fmla="*/ 0 w 2858947"/>
              <a:gd name="connsiteY8" fmla="*/ 23149 h 2488557"/>
              <a:gd name="connsiteX9" fmla="*/ 474562 w 2858947"/>
              <a:gd name="connsiteY9" fmla="*/ 868101 h 2488557"/>
              <a:gd name="connsiteX10" fmla="*/ 914400 w 2858947"/>
              <a:gd name="connsiteY10" fmla="*/ 578734 h 2488557"/>
              <a:gd name="connsiteX11" fmla="*/ 1203767 w 2858947"/>
              <a:gd name="connsiteY11" fmla="*/ 1527858 h 2488557"/>
              <a:gd name="connsiteX12" fmla="*/ 1666754 w 2858947"/>
              <a:gd name="connsiteY12" fmla="*/ 682906 h 2488557"/>
              <a:gd name="connsiteX13" fmla="*/ 2407534 w 2858947"/>
              <a:gd name="connsiteY13" fmla="*/ 1192192 h 2488557"/>
              <a:gd name="connsiteX14" fmla="*/ 2361235 w 2858947"/>
              <a:gd name="connsiteY14" fmla="*/ 1967696 h 2488557"/>
              <a:gd name="connsiteX15" fmla="*/ 2731625 w 2858947"/>
              <a:gd name="connsiteY15" fmla="*/ 2488557 h 2488557"/>
              <a:gd name="connsiteX16" fmla="*/ 2858947 w 2858947"/>
              <a:gd name="connsiteY16" fmla="*/ 2430684 h 2488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58947" h="2488557">
                <a:moveTo>
                  <a:pt x="2858947" y="2430684"/>
                </a:moveTo>
                <a:lnTo>
                  <a:pt x="2419109" y="1909823"/>
                </a:lnTo>
                <a:lnTo>
                  <a:pt x="2511706" y="1088020"/>
                </a:lnTo>
                <a:lnTo>
                  <a:pt x="1632030" y="601884"/>
                </a:lnTo>
                <a:lnTo>
                  <a:pt x="1215341" y="1435261"/>
                </a:lnTo>
                <a:lnTo>
                  <a:pt x="972273" y="486137"/>
                </a:lnTo>
                <a:lnTo>
                  <a:pt x="544010" y="763929"/>
                </a:lnTo>
                <a:lnTo>
                  <a:pt x="69448" y="0"/>
                </a:lnTo>
                <a:lnTo>
                  <a:pt x="0" y="23149"/>
                </a:lnTo>
                <a:lnTo>
                  <a:pt x="474562" y="868101"/>
                </a:lnTo>
                <a:lnTo>
                  <a:pt x="914400" y="578734"/>
                </a:lnTo>
                <a:lnTo>
                  <a:pt x="1203767" y="1527858"/>
                </a:lnTo>
                <a:lnTo>
                  <a:pt x="1666754" y="682906"/>
                </a:lnTo>
                <a:lnTo>
                  <a:pt x="2407534" y="1192192"/>
                </a:lnTo>
                <a:lnTo>
                  <a:pt x="2361235" y="1967696"/>
                </a:lnTo>
                <a:lnTo>
                  <a:pt x="2731625" y="2488557"/>
                </a:lnTo>
                <a:lnTo>
                  <a:pt x="2858947" y="243068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6200000">
            <a:off x="6643127" y="4933510"/>
            <a:ext cx="1570332" cy="1912584"/>
          </a:xfrm>
          <a:custGeom>
            <a:avLst/>
            <a:gdLst>
              <a:gd name="connsiteX0" fmla="*/ 0 w 2071868"/>
              <a:gd name="connsiteY0" fmla="*/ 787078 h 1435261"/>
              <a:gd name="connsiteX1" fmla="*/ 601884 w 2071868"/>
              <a:gd name="connsiteY1" fmla="*/ 636607 h 1435261"/>
              <a:gd name="connsiteX2" fmla="*/ 312517 w 2071868"/>
              <a:gd name="connsiteY2" fmla="*/ 185195 h 1435261"/>
              <a:gd name="connsiteX3" fmla="*/ 1493134 w 2071868"/>
              <a:gd name="connsiteY3" fmla="*/ 0 h 1435261"/>
              <a:gd name="connsiteX4" fmla="*/ 2071868 w 2071868"/>
              <a:gd name="connsiteY4" fmla="*/ 532435 h 1435261"/>
              <a:gd name="connsiteX5" fmla="*/ 1516284 w 2071868"/>
              <a:gd name="connsiteY5" fmla="*/ 763929 h 1435261"/>
              <a:gd name="connsiteX6" fmla="*/ 1990846 w 2071868"/>
              <a:gd name="connsiteY6" fmla="*/ 879676 h 1435261"/>
              <a:gd name="connsiteX7" fmla="*/ 1597306 w 2071868"/>
              <a:gd name="connsiteY7" fmla="*/ 1041721 h 1435261"/>
              <a:gd name="connsiteX8" fmla="*/ 1597306 w 2071868"/>
              <a:gd name="connsiteY8" fmla="*/ 1435261 h 1435261"/>
              <a:gd name="connsiteX9" fmla="*/ 902825 w 2071868"/>
              <a:gd name="connsiteY9" fmla="*/ 1238491 h 1435261"/>
              <a:gd name="connsiteX10" fmla="*/ 393539 w 2071868"/>
              <a:gd name="connsiteY10" fmla="*/ 1030147 h 1435261"/>
              <a:gd name="connsiteX11" fmla="*/ 69448 w 2071868"/>
              <a:gd name="connsiteY11" fmla="*/ 798653 h 1435261"/>
              <a:gd name="connsiteX12" fmla="*/ 46299 w 2071868"/>
              <a:gd name="connsiteY12" fmla="*/ 752354 h 1435261"/>
              <a:gd name="connsiteX13" fmla="*/ 57873 w 2071868"/>
              <a:gd name="connsiteY13" fmla="*/ 787078 h 1435261"/>
              <a:gd name="connsiteX0" fmla="*/ 0 w 2071868"/>
              <a:gd name="connsiteY0" fmla="*/ 787078 h 1435261"/>
              <a:gd name="connsiteX1" fmla="*/ 601884 w 2071868"/>
              <a:gd name="connsiteY1" fmla="*/ 636607 h 1435261"/>
              <a:gd name="connsiteX2" fmla="*/ 284104 w 2071868"/>
              <a:gd name="connsiteY2" fmla="*/ 161547 h 1435261"/>
              <a:gd name="connsiteX3" fmla="*/ 1493134 w 2071868"/>
              <a:gd name="connsiteY3" fmla="*/ 0 h 1435261"/>
              <a:gd name="connsiteX4" fmla="*/ 2071868 w 2071868"/>
              <a:gd name="connsiteY4" fmla="*/ 532435 h 1435261"/>
              <a:gd name="connsiteX5" fmla="*/ 1516284 w 2071868"/>
              <a:gd name="connsiteY5" fmla="*/ 763929 h 1435261"/>
              <a:gd name="connsiteX6" fmla="*/ 1990846 w 2071868"/>
              <a:gd name="connsiteY6" fmla="*/ 879676 h 1435261"/>
              <a:gd name="connsiteX7" fmla="*/ 1597306 w 2071868"/>
              <a:gd name="connsiteY7" fmla="*/ 1041721 h 1435261"/>
              <a:gd name="connsiteX8" fmla="*/ 1597306 w 2071868"/>
              <a:gd name="connsiteY8" fmla="*/ 1435261 h 1435261"/>
              <a:gd name="connsiteX9" fmla="*/ 902825 w 2071868"/>
              <a:gd name="connsiteY9" fmla="*/ 1238491 h 1435261"/>
              <a:gd name="connsiteX10" fmla="*/ 393539 w 2071868"/>
              <a:gd name="connsiteY10" fmla="*/ 1030147 h 1435261"/>
              <a:gd name="connsiteX11" fmla="*/ 69448 w 2071868"/>
              <a:gd name="connsiteY11" fmla="*/ 798653 h 1435261"/>
              <a:gd name="connsiteX12" fmla="*/ 46299 w 2071868"/>
              <a:gd name="connsiteY12" fmla="*/ 752354 h 1435261"/>
              <a:gd name="connsiteX13" fmla="*/ 57873 w 2071868"/>
              <a:gd name="connsiteY13" fmla="*/ 787078 h 143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71868" h="1435261">
                <a:moveTo>
                  <a:pt x="0" y="787078"/>
                </a:moveTo>
                <a:lnTo>
                  <a:pt x="601884" y="636607"/>
                </a:lnTo>
                <a:lnTo>
                  <a:pt x="284104" y="161547"/>
                </a:lnTo>
                <a:lnTo>
                  <a:pt x="1493134" y="0"/>
                </a:lnTo>
                <a:lnTo>
                  <a:pt x="2071868" y="532435"/>
                </a:lnTo>
                <a:lnTo>
                  <a:pt x="1516284" y="763929"/>
                </a:lnTo>
                <a:lnTo>
                  <a:pt x="1990846" y="879676"/>
                </a:lnTo>
                <a:lnTo>
                  <a:pt x="1597306" y="1041721"/>
                </a:lnTo>
                <a:lnTo>
                  <a:pt x="1597306" y="1435261"/>
                </a:lnTo>
                <a:lnTo>
                  <a:pt x="902825" y="1238491"/>
                </a:lnTo>
                <a:lnTo>
                  <a:pt x="393539" y="1030147"/>
                </a:lnTo>
                <a:lnTo>
                  <a:pt x="69448" y="798653"/>
                </a:lnTo>
                <a:lnTo>
                  <a:pt x="46299" y="752354"/>
                </a:lnTo>
                <a:lnTo>
                  <a:pt x="57873" y="787078"/>
                </a:lnTo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6200000">
            <a:off x="4601162" y="3599993"/>
            <a:ext cx="1517695" cy="1419014"/>
          </a:xfrm>
          <a:custGeom>
            <a:avLst/>
            <a:gdLst>
              <a:gd name="connsiteX0" fmla="*/ 1574157 w 2002420"/>
              <a:gd name="connsiteY0" fmla="*/ 23149 h 1064871"/>
              <a:gd name="connsiteX1" fmla="*/ 1493134 w 2002420"/>
              <a:gd name="connsiteY1" fmla="*/ 428263 h 1064871"/>
              <a:gd name="connsiteX2" fmla="*/ 1770927 w 2002420"/>
              <a:gd name="connsiteY2" fmla="*/ 196770 h 1064871"/>
              <a:gd name="connsiteX3" fmla="*/ 1736203 w 2002420"/>
              <a:gd name="connsiteY3" fmla="*/ 694481 h 1064871"/>
              <a:gd name="connsiteX4" fmla="*/ 1967696 w 2002420"/>
              <a:gd name="connsiteY4" fmla="*/ 474562 h 1064871"/>
              <a:gd name="connsiteX5" fmla="*/ 2002420 w 2002420"/>
              <a:gd name="connsiteY5" fmla="*/ 1041721 h 1064871"/>
              <a:gd name="connsiteX6" fmla="*/ 1666754 w 2002420"/>
              <a:gd name="connsiteY6" fmla="*/ 1064871 h 1064871"/>
              <a:gd name="connsiteX7" fmla="*/ 1261640 w 2002420"/>
              <a:gd name="connsiteY7" fmla="*/ 1064871 h 1064871"/>
              <a:gd name="connsiteX8" fmla="*/ 775504 w 2002420"/>
              <a:gd name="connsiteY8" fmla="*/ 1018572 h 1064871"/>
              <a:gd name="connsiteX9" fmla="*/ 196770 w 2002420"/>
              <a:gd name="connsiteY9" fmla="*/ 914400 h 1064871"/>
              <a:gd name="connsiteX10" fmla="*/ 69448 w 2002420"/>
              <a:gd name="connsiteY10" fmla="*/ 914400 h 1064871"/>
              <a:gd name="connsiteX11" fmla="*/ 57873 w 2002420"/>
              <a:gd name="connsiteY11" fmla="*/ 497711 h 1064871"/>
              <a:gd name="connsiteX12" fmla="*/ 451413 w 2002420"/>
              <a:gd name="connsiteY12" fmla="*/ 358815 h 1064871"/>
              <a:gd name="connsiteX13" fmla="*/ 0 w 2002420"/>
              <a:gd name="connsiteY13" fmla="*/ 219919 h 1064871"/>
              <a:gd name="connsiteX14" fmla="*/ 532435 w 2002420"/>
              <a:gd name="connsiteY14" fmla="*/ 0 h 1064871"/>
              <a:gd name="connsiteX15" fmla="*/ 1574157 w 2002420"/>
              <a:gd name="connsiteY15" fmla="*/ 23149 h 1064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02420" h="1064871">
                <a:moveTo>
                  <a:pt x="1574157" y="23149"/>
                </a:moveTo>
                <a:lnTo>
                  <a:pt x="1493134" y="428263"/>
                </a:lnTo>
                <a:lnTo>
                  <a:pt x="1770927" y="196770"/>
                </a:lnTo>
                <a:lnTo>
                  <a:pt x="1736203" y="694481"/>
                </a:lnTo>
                <a:lnTo>
                  <a:pt x="1967696" y="474562"/>
                </a:lnTo>
                <a:lnTo>
                  <a:pt x="2002420" y="1041721"/>
                </a:lnTo>
                <a:lnTo>
                  <a:pt x="1666754" y="1064871"/>
                </a:lnTo>
                <a:lnTo>
                  <a:pt x="1261640" y="1064871"/>
                </a:lnTo>
                <a:lnTo>
                  <a:pt x="775504" y="1018572"/>
                </a:lnTo>
                <a:lnTo>
                  <a:pt x="196770" y="914400"/>
                </a:lnTo>
                <a:lnTo>
                  <a:pt x="69448" y="914400"/>
                </a:lnTo>
                <a:lnTo>
                  <a:pt x="57873" y="497711"/>
                </a:lnTo>
                <a:lnTo>
                  <a:pt x="451413" y="358815"/>
                </a:lnTo>
                <a:lnTo>
                  <a:pt x="0" y="219919"/>
                </a:lnTo>
                <a:lnTo>
                  <a:pt x="532435" y="0"/>
                </a:lnTo>
                <a:lnTo>
                  <a:pt x="1574157" y="23149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4575474" y="2464689"/>
            <a:ext cx="1368557" cy="1557831"/>
          </a:xfrm>
          <a:custGeom>
            <a:avLst/>
            <a:gdLst>
              <a:gd name="connsiteX0" fmla="*/ 833377 w 1805650"/>
              <a:gd name="connsiteY0" fmla="*/ 0 h 1169043"/>
              <a:gd name="connsiteX1" fmla="*/ 1006997 w 1805650"/>
              <a:gd name="connsiteY1" fmla="*/ 578735 h 1169043"/>
              <a:gd name="connsiteX2" fmla="*/ 1226916 w 1805650"/>
              <a:gd name="connsiteY2" fmla="*/ 173621 h 1169043"/>
              <a:gd name="connsiteX3" fmla="*/ 1261640 w 1805650"/>
              <a:gd name="connsiteY3" fmla="*/ 497712 h 1169043"/>
              <a:gd name="connsiteX4" fmla="*/ 1458410 w 1805650"/>
              <a:gd name="connsiteY4" fmla="*/ 289368 h 1169043"/>
              <a:gd name="connsiteX5" fmla="*/ 1805650 w 1805650"/>
              <a:gd name="connsiteY5" fmla="*/ 902826 h 1169043"/>
              <a:gd name="connsiteX6" fmla="*/ 1620456 w 1805650"/>
              <a:gd name="connsiteY6" fmla="*/ 972274 h 1169043"/>
              <a:gd name="connsiteX7" fmla="*/ 1169043 w 1805650"/>
              <a:gd name="connsiteY7" fmla="*/ 1053297 h 1169043"/>
              <a:gd name="connsiteX8" fmla="*/ 706056 w 1805650"/>
              <a:gd name="connsiteY8" fmla="*/ 1134319 h 1169043"/>
              <a:gd name="connsiteX9" fmla="*/ 509286 w 1805650"/>
              <a:gd name="connsiteY9" fmla="*/ 1169043 h 1169043"/>
              <a:gd name="connsiteX10" fmla="*/ 462987 w 1805650"/>
              <a:gd name="connsiteY10" fmla="*/ 625033 h 1169043"/>
              <a:gd name="connsiteX11" fmla="*/ 254643 w 1805650"/>
              <a:gd name="connsiteY11" fmla="*/ 810228 h 1169043"/>
              <a:gd name="connsiteX12" fmla="*/ 254643 w 1805650"/>
              <a:gd name="connsiteY12" fmla="*/ 324092 h 1169043"/>
              <a:gd name="connsiteX13" fmla="*/ 0 w 1805650"/>
              <a:gd name="connsiteY13" fmla="*/ 555585 h 1169043"/>
              <a:gd name="connsiteX14" fmla="*/ 92597 w 1805650"/>
              <a:gd name="connsiteY14" fmla="*/ 115747 h 1169043"/>
              <a:gd name="connsiteX15" fmla="*/ 833377 w 1805650"/>
              <a:gd name="connsiteY15" fmla="*/ 0 h 116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05650" h="1169043">
                <a:moveTo>
                  <a:pt x="833377" y="0"/>
                </a:moveTo>
                <a:lnTo>
                  <a:pt x="1006997" y="578735"/>
                </a:lnTo>
                <a:lnTo>
                  <a:pt x="1226916" y="173621"/>
                </a:lnTo>
                <a:lnTo>
                  <a:pt x="1261640" y="497712"/>
                </a:lnTo>
                <a:lnTo>
                  <a:pt x="1458410" y="289368"/>
                </a:lnTo>
                <a:lnTo>
                  <a:pt x="1805650" y="902826"/>
                </a:lnTo>
                <a:lnTo>
                  <a:pt x="1620456" y="972274"/>
                </a:lnTo>
                <a:lnTo>
                  <a:pt x="1169043" y="1053297"/>
                </a:lnTo>
                <a:lnTo>
                  <a:pt x="706056" y="1134319"/>
                </a:lnTo>
                <a:lnTo>
                  <a:pt x="509286" y="1169043"/>
                </a:lnTo>
                <a:lnTo>
                  <a:pt x="462987" y="625033"/>
                </a:lnTo>
                <a:lnTo>
                  <a:pt x="254643" y="810228"/>
                </a:lnTo>
                <a:lnTo>
                  <a:pt x="254643" y="324092"/>
                </a:lnTo>
                <a:lnTo>
                  <a:pt x="0" y="555585"/>
                </a:lnTo>
                <a:lnTo>
                  <a:pt x="92597" y="115747"/>
                </a:lnTo>
                <a:lnTo>
                  <a:pt x="833377" y="0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2298103" y="4197118"/>
            <a:ext cx="1789652" cy="3532112"/>
          </a:xfrm>
          <a:custGeom>
            <a:avLst/>
            <a:gdLst>
              <a:gd name="connsiteX0" fmla="*/ 868101 w 2361235"/>
              <a:gd name="connsiteY0" fmla="*/ 2650603 h 2650603"/>
              <a:gd name="connsiteX1" fmla="*/ 1423686 w 2361235"/>
              <a:gd name="connsiteY1" fmla="*/ 2511706 h 2650603"/>
              <a:gd name="connsiteX2" fmla="*/ 1134319 w 2361235"/>
              <a:gd name="connsiteY2" fmla="*/ 2025570 h 2650603"/>
              <a:gd name="connsiteX3" fmla="*/ 2361235 w 2361235"/>
              <a:gd name="connsiteY3" fmla="*/ 1851949 h 2650603"/>
              <a:gd name="connsiteX4" fmla="*/ 2326511 w 2361235"/>
              <a:gd name="connsiteY4" fmla="*/ 1342663 h 2650603"/>
              <a:gd name="connsiteX5" fmla="*/ 1782501 w 2361235"/>
              <a:gd name="connsiteY5" fmla="*/ 995423 h 2650603"/>
              <a:gd name="connsiteX6" fmla="*/ 2095017 w 2361235"/>
              <a:gd name="connsiteY6" fmla="*/ 474562 h 2650603"/>
              <a:gd name="connsiteX7" fmla="*/ 1319513 w 2361235"/>
              <a:gd name="connsiteY7" fmla="*/ 625033 h 2650603"/>
              <a:gd name="connsiteX8" fmla="*/ 1226916 w 2361235"/>
              <a:gd name="connsiteY8" fmla="*/ 0 h 2650603"/>
              <a:gd name="connsiteX9" fmla="*/ 659756 w 2361235"/>
              <a:gd name="connsiteY9" fmla="*/ 69448 h 2650603"/>
              <a:gd name="connsiteX10" fmla="*/ 393539 w 2361235"/>
              <a:gd name="connsiteY10" fmla="*/ 324091 h 2650603"/>
              <a:gd name="connsiteX11" fmla="*/ 173620 w 2361235"/>
              <a:gd name="connsiteY11" fmla="*/ 636608 h 2650603"/>
              <a:gd name="connsiteX12" fmla="*/ 34724 w 2361235"/>
              <a:gd name="connsiteY12" fmla="*/ 949124 h 2650603"/>
              <a:gd name="connsiteX13" fmla="*/ 0 w 2361235"/>
              <a:gd name="connsiteY13" fmla="*/ 1238491 h 2650603"/>
              <a:gd name="connsiteX14" fmla="*/ 46298 w 2361235"/>
              <a:gd name="connsiteY14" fmla="*/ 1585732 h 2650603"/>
              <a:gd name="connsiteX15" fmla="*/ 150470 w 2361235"/>
              <a:gd name="connsiteY15" fmla="*/ 1898248 h 2650603"/>
              <a:gd name="connsiteX16" fmla="*/ 324091 w 2361235"/>
              <a:gd name="connsiteY16" fmla="*/ 2164466 h 2650603"/>
              <a:gd name="connsiteX17" fmla="*/ 555584 w 2361235"/>
              <a:gd name="connsiteY17" fmla="*/ 2430684 h 2650603"/>
              <a:gd name="connsiteX18" fmla="*/ 868101 w 2361235"/>
              <a:gd name="connsiteY18" fmla="*/ 2650603 h 2650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61235" h="2650603">
                <a:moveTo>
                  <a:pt x="868101" y="2650603"/>
                </a:moveTo>
                <a:lnTo>
                  <a:pt x="1423686" y="2511706"/>
                </a:lnTo>
                <a:lnTo>
                  <a:pt x="1134319" y="2025570"/>
                </a:lnTo>
                <a:lnTo>
                  <a:pt x="2361235" y="1851949"/>
                </a:lnTo>
                <a:lnTo>
                  <a:pt x="2326511" y="1342663"/>
                </a:lnTo>
                <a:lnTo>
                  <a:pt x="1782501" y="995423"/>
                </a:lnTo>
                <a:lnTo>
                  <a:pt x="2095017" y="474562"/>
                </a:lnTo>
                <a:lnTo>
                  <a:pt x="1319513" y="625033"/>
                </a:lnTo>
                <a:lnTo>
                  <a:pt x="1226916" y="0"/>
                </a:lnTo>
                <a:lnTo>
                  <a:pt x="659756" y="69448"/>
                </a:lnTo>
                <a:lnTo>
                  <a:pt x="393539" y="324091"/>
                </a:lnTo>
                <a:lnTo>
                  <a:pt x="173620" y="636608"/>
                </a:lnTo>
                <a:lnTo>
                  <a:pt x="34724" y="949124"/>
                </a:lnTo>
                <a:lnTo>
                  <a:pt x="0" y="1238491"/>
                </a:lnTo>
                <a:lnTo>
                  <a:pt x="46298" y="1585732"/>
                </a:lnTo>
                <a:lnTo>
                  <a:pt x="150470" y="1898248"/>
                </a:lnTo>
                <a:lnTo>
                  <a:pt x="324091" y="2164466"/>
                </a:lnTo>
                <a:lnTo>
                  <a:pt x="555584" y="2430684"/>
                </a:lnTo>
                <a:lnTo>
                  <a:pt x="868101" y="2650603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1056035" y="4211223"/>
            <a:ext cx="1605423" cy="2652940"/>
          </a:xfrm>
          <a:custGeom>
            <a:avLst/>
            <a:gdLst>
              <a:gd name="connsiteX0" fmla="*/ 0 w 2118167"/>
              <a:gd name="connsiteY0" fmla="*/ 740780 h 1990846"/>
              <a:gd name="connsiteX1" fmla="*/ 532435 w 2118167"/>
              <a:gd name="connsiteY1" fmla="*/ 671332 h 1990846"/>
              <a:gd name="connsiteX2" fmla="*/ 659757 w 2118167"/>
              <a:gd name="connsiteY2" fmla="*/ 1331089 h 1990846"/>
              <a:gd name="connsiteX3" fmla="*/ 1412111 w 2118167"/>
              <a:gd name="connsiteY3" fmla="*/ 1134319 h 1990846"/>
              <a:gd name="connsiteX4" fmla="*/ 1122744 w 2118167"/>
              <a:gd name="connsiteY4" fmla="*/ 1620456 h 1990846"/>
              <a:gd name="connsiteX5" fmla="*/ 1632030 w 2118167"/>
              <a:gd name="connsiteY5" fmla="*/ 1990846 h 1990846"/>
              <a:gd name="connsiteX6" fmla="*/ 1689904 w 2118167"/>
              <a:gd name="connsiteY6" fmla="*/ 1377388 h 1990846"/>
              <a:gd name="connsiteX7" fmla="*/ 2118167 w 2118167"/>
              <a:gd name="connsiteY7" fmla="*/ 914400 h 1990846"/>
              <a:gd name="connsiteX8" fmla="*/ 2071868 w 2118167"/>
              <a:gd name="connsiteY8" fmla="*/ 370390 h 1990846"/>
              <a:gd name="connsiteX9" fmla="*/ 1747777 w 2118167"/>
              <a:gd name="connsiteY9" fmla="*/ 648183 h 1990846"/>
              <a:gd name="connsiteX10" fmla="*/ 1770926 w 2118167"/>
              <a:gd name="connsiteY10" fmla="*/ 127322 h 1990846"/>
              <a:gd name="connsiteX11" fmla="*/ 1516283 w 2118167"/>
              <a:gd name="connsiteY11" fmla="*/ 231494 h 1990846"/>
              <a:gd name="connsiteX12" fmla="*/ 1504709 w 2118167"/>
              <a:gd name="connsiteY12" fmla="*/ 0 h 1990846"/>
              <a:gd name="connsiteX13" fmla="*/ 1215342 w 2118167"/>
              <a:gd name="connsiteY13" fmla="*/ 81023 h 1990846"/>
              <a:gd name="connsiteX14" fmla="*/ 856526 w 2118167"/>
              <a:gd name="connsiteY14" fmla="*/ 208345 h 1990846"/>
              <a:gd name="connsiteX15" fmla="*/ 486137 w 2118167"/>
              <a:gd name="connsiteY15" fmla="*/ 370390 h 1990846"/>
              <a:gd name="connsiteX16" fmla="*/ 0 w 2118167"/>
              <a:gd name="connsiteY16" fmla="*/ 740780 h 1990846"/>
              <a:gd name="connsiteX0" fmla="*/ 0 w 2118167"/>
              <a:gd name="connsiteY0" fmla="*/ 740780 h 1990846"/>
              <a:gd name="connsiteX1" fmla="*/ 532435 w 2118167"/>
              <a:gd name="connsiteY1" fmla="*/ 671332 h 1990846"/>
              <a:gd name="connsiteX2" fmla="*/ 659757 w 2118167"/>
              <a:gd name="connsiteY2" fmla="*/ 1331089 h 1990846"/>
              <a:gd name="connsiteX3" fmla="*/ 1412111 w 2118167"/>
              <a:gd name="connsiteY3" fmla="*/ 1134319 h 1990846"/>
              <a:gd name="connsiteX4" fmla="*/ 1086091 w 2118167"/>
              <a:gd name="connsiteY4" fmla="*/ 1686046 h 1990846"/>
              <a:gd name="connsiteX5" fmla="*/ 1632030 w 2118167"/>
              <a:gd name="connsiteY5" fmla="*/ 1990846 h 1990846"/>
              <a:gd name="connsiteX6" fmla="*/ 1689904 w 2118167"/>
              <a:gd name="connsiteY6" fmla="*/ 1377388 h 1990846"/>
              <a:gd name="connsiteX7" fmla="*/ 2118167 w 2118167"/>
              <a:gd name="connsiteY7" fmla="*/ 914400 h 1990846"/>
              <a:gd name="connsiteX8" fmla="*/ 2071868 w 2118167"/>
              <a:gd name="connsiteY8" fmla="*/ 370390 h 1990846"/>
              <a:gd name="connsiteX9" fmla="*/ 1747777 w 2118167"/>
              <a:gd name="connsiteY9" fmla="*/ 648183 h 1990846"/>
              <a:gd name="connsiteX10" fmla="*/ 1770926 w 2118167"/>
              <a:gd name="connsiteY10" fmla="*/ 127322 h 1990846"/>
              <a:gd name="connsiteX11" fmla="*/ 1516283 w 2118167"/>
              <a:gd name="connsiteY11" fmla="*/ 231494 h 1990846"/>
              <a:gd name="connsiteX12" fmla="*/ 1504709 w 2118167"/>
              <a:gd name="connsiteY12" fmla="*/ 0 h 1990846"/>
              <a:gd name="connsiteX13" fmla="*/ 1215342 w 2118167"/>
              <a:gd name="connsiteY13" fmla="*/ 81023 h 1990846"/>
              <a:gd name="connsiteX14" fmla="*/ 856526 w 2118167"/>
              <a:gd name="connsiteY14" fmla="*/ 208345 h 1990846"/>
              <a:gd name="connsiteX15" fmla="*/ 486137 w 2118167"/>
              <a:gd name="connsiteY15" fmla="*/ 370390 h 1990846"/>
              <a:gd name="connsiteX16" fmla="*/ 0 w 2118167"/>
              <a:gd name="connsiteY16" fmla="*/ 740780 h 19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18167" h="1990846">
                <a:moveTo>
                  <a:pt x="0" y="740780"/>
                </a:moveTo>
                <a:lnTo>
                  <a:pt x="532435" y="671332"/>
                </a:lnTo>
                <a:lnTo>
                  <a:pt x="659757" y="1331089"/>
                </a:lnTo>
                <a:lnTo>
                  <a:pt x="1412111" y="1134319"/>
                </a:lnTo>
                <a:lnTo>
                  <a:pt x="1086091" y="1686046"/>
                </a:lnTo>
                <a:lnTo>
                  <a:pt x="1632030" y="1990846"/>
                </a:lnTo>
                <a:lnTo>
                  <a:pt x="1689904" y="1377388"/>
                </a:lnTo>
                <a:lnTo>
                  <a:pt x="2118167" y="914400"/>
                </a:lnTo>
                <a:lnTo>
                  <a:pt x="2071868" y="370390"/>
                </a:lnTo>
                <a:lnTo>
                  <a:pt x="1747777" y="648183"/>
                </a:lnTo>
                <a:lnTo>
                  <a:pt x="1770926" y="127322"/>
                </a:lnTo>
                <a:lnTo>
                  <a:pt x="1516283" y="231494"/>
                </a:lnTo>
                <a:lnTo>
                  <a:pt x="1504709" y="0"/>
                </a:lnTo>
                <a:lnTo>
                  <a:pt x="1215342" y="81023"/>
                </a:lnTo>
                <a:lnTo>
                  <a:pt x="856526" y="208345"/>
                </a:lnTo>
                <a:lnTo>
                  <a:pt x="486137" y="370390"/>
                </a:lnTo>
                <a:lnTo>
                  <a:pt x="0" y="740780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 rot="16200000">
            <a:off x="112271" y="3552661"/>
            <a:ext cx="1780880" cy="1496134"/>
          </a:xfrm>
          <a:custGeom>
            <a:avLst/>
            <a:gdLst>
              <a:gd name="connsiteX0" fmla="*/ 625033 w 2349661"/>
              <a:gd name="connsiteY0" fmla="*/ 1122744 h 1122744"/>
              <a:gd name="connsiteX1" fmla="*/ 1122745 w 2349661"/>
              <a:gd name="connsiteY1" fmla="*/ 821803 h 1122744"/>
              <a:gd name="connsiteX2" fmla="*/ 1944547 w 2349661"/>
              <a:gd name="connsiteY2" fmla="*/ 833377 h 1122744"/>
              <a:gd name="connsiteX3" fmla="*/ 2349661 w 2349661"/>
              <a:gd name="connsiteY3" fmla="*/ 509286 h 1122744"/>
              <a:gd name="connsiteX4" fmla="*/ 2013995 w 2349661"/>
              <a:gd name="connsiteY4" fmla="*/ 243068 h 1122744"/>
              <a:gd name="connsiteX5" fmla="*/ 2245489 w 2349661"/>
              <a:gd name="connsiteY5" fmla="*/ 34724 h 1122744"/>
              <a:gd name="connsiteX6" fmla="*/ 1898249 w 2349661"/>
              <a:gd name="connsiteY6" fmla="*/ 11575 h 1122744"/>
              <a:gd name="connsiteX7" fmla="*/ 1516284 w 2349661"/>
              <a:gd name="connsiteY7" fmla="*/ 0 h 1122744"/>
              <a:gd name="connsiteX8" fmla="*/ 1064871 w 2349661"/>
              <a:gd name="connsiteY8" fmla="*/ 11575 h 1122744"/>
              <a:gd name="connsiteX9" fmla="*/ 740780 w 2349661"/>
              <a:gd name="connsiteY9" fmla="*/ 46299 h 1122744"/>
              <a:gd name="connsiteX10" fmla="*/ 405114 w 2349661"/>
              <a:gd name="connsiteY10" fmla="*/ 127322 h 1122744"/>
              <a:gd name="connsiteX11" fmla="*/ 0 w 2349661"/>
              <a:gd name="connsiteY11" fmla="*/ 185195 h 1122744"/>
              <a:gd name="connsiteX12" fmla="*/ 0 w 2349661"/>
              <a:gd name="connsiteY12" fmla="*/ 474562 h 1122744"/>
              <a:gd name="connsiteX13" fmla="*/ 266218 w 2349661"/>
              <a:gd name="connsiteY13" fmla="*/ 335666 h 1122744"/>
              <a:gd name="connsiteX14" fmla="*/ 254643 w 2349661"/>
              <a:gd name="connsiteY14" fmla="*/ 868101 h 1122744"/>
              <a:gd name="connsiteX15" fmla="*/ 578735 w 2349661"/>
              <a:gd name="connsiteY15" fmla="*/ 590309 h 1122744"/>
              <a:gd name="connsiteX16" fmla="*/ 625033 w 2349661"/>
              <a:gd name="connsiteY16" fmla="*/ 1122744 h 1122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49661" h="1122744">
                <a:moveTo>
                  <a:pt x="625033" y="1122744"/>
                </a:moveTo>
                <a:lnTo>
                  <a:pt x="1122745" y="821803"/>
                </a:lnTo>
                <a:lnTo>
                  <a:pt x="1944547" y="833377"/>
                </a:lnTo>
                <a:lnTo>
                  <a:pt x="2349661" y="509286"/>
                </a:lnTo>
                <a:lnTo>
                  <a:pt x="2013995" y="243068"/>
                </a:lnTo>
                <a:lnTo>
                  <a:pt x="2245489" y="34724"/>
                </a:lnTo>
                <a:lnTo>
                  <a:pt x="1898249" y="11575"/>
                </a:lnTo>
                <a:lnTo>
                  <a:pt x="1516284" y="0"/>
                </a:lnTo>
                <a:lnTo>
                  <a:pt x="1064871" y="11575"/>
                </a:lnTo>
                <a:lnTo>
                  <a:pt x="740780" y="46299"/>
                </a:lnTo>
                <a:lnTo>
                  <a:pt x="405114" y="127322"/>
                </a:lnTo>
                <a:lnTo>
                  <a:pt x="0" y="185195"/>
                </a:lnTo>
                <a:lnTo>
                  <a:pt x="0" y="474562"/>
                </a:lnTo>
                <a:lnTo>
                  <a:pt x="266218" y="335666"/>
                </a:lnTo>
                <a:lnTo>
                  <a:pt x="254643" y="868101"/>
                </a:lnTo>
                <a:lnTo>
                  <a:pt x="578735" y="590309"/>
                </a:lnTo>
                <a:lnTo>
                  <a:pt x="625033" y="1122744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 rot="16200000">
            <a:off x="355387" y="1511120"/>
            <a:ext cx="2096700" cy="2298186"/>
          </a:xfrm>
          <a:custGeom>
            <a:avLst/>
            <a:gdLst>
              <a:gd name="connsiteX0" fmla="*/ 335666 w 2766349"/>
              <a:gd name="connsiteY0" fmla="*/ 0 h 1724628"/>
              <a:gd name="connsiteX1" fmla="*/ 57873 w 2766349"/>
              <a:gd name="connsiteY1" fmla="*/ 243068 h 1724628"/>
              <a:gd name="connsiteX2" fmla="*/ 405114 w 2766349"/>
              <a:gd name="connsiteY2" fmla="*/ 509286 h 1724628"/>
              <a:gd name="connsiteX3" fmla="*/ 0 w 2766349"/>
              <a:gd name="connsiteY3" fmla="*/ 821803 h 1724628"/>
              <a:gd name="connsiteX4" fmla="*/ 1076445 w 2766349"/>
              <a:gd name="connsiteY4" fmla="*/ 1284790 h 1724628"/>
              <a:gd name="connsiteX5" fmla="*/ 1620456 w 2766349"/>
              <a:gd name="connsiteY5" fmla="*/ 995423 h 1724628"/>
              <a:gd name="connsiteX6" fmla="*/ 1632030 w 2766349"/>
              <a:gd name="connsiteY6" fmla="*/ 1724628 h 1724628"/>
              <a:gd name="connsiteX7" fmla="*/ 1967696 w 2766349"/>
              <a:gd name="connsiteY7" fmla="*/ 1250066 h 1724628"/>
              <a:gd name="connsiteX8" fmla="*/ 2361235 w 2766349"/>
              <a:gd name="connsiteY8" fmla="*/ 1689904 h 1724628"/>
              <a:gd name="connsiteX9" fmla="*/ 2407534 w 2766349"/>
              <a:gd name="connsiteY9" fmla="*/ 1053296 h 1724628"/>
              <a:gd name="connsiteX10" fmla="*/ 2766349 w 2766349"/>
              <a:gd name="connsiteY10" fmla="*/ 891251 h 1724628"/>
              <a:gd name="connsiteX11" fmla="*/ 2338086 w 2766349"/>
              <a:gd name="connsiteY11" fmla="*/ 601884 h 1724628"/>
              <a:gd name="connsiteX12" fmla="*/ 1747777 w 2766349"/>
              <a:gd name="connsiteY12" fmla="*/ 347241 h 1724628"/>
              <a:gd name="connsiteX13" fmla="*/ 1261640 w 2766349"/>
              <a:gd name="connsiteY13" fmla="*/ 162046 h 1724628"/>
              <a:gd name="connsiteX14" fmla="*/ 868101 w 2766349"/>
              <a:gd name="connsiteY14" fmla="*/ 81023 h 1724628"/>
              <a:gd name="connsiteX15" fmla="*/ 335666 w 2766349"/>
              <a:gd name="connsiteY15" fmla="*/ 0 h 172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66349" h="1724628">
                <a:moveTo>
                  <a:pt x="335666" y="0"/>
                </a:moveTo>
                <a:lnTo>
                  <a:pt x="57873" y="243068"/>
                </a:lnTo>
                <a:lnTo>
                  <a:pt x="405114" y="509286"/>
                </a:lnTo>
                <a:lnTo>
                  <a:pt x="0" y="821803"/>
                </a:lnTo>
                <a:lnTo>
                  <a:pt x="1076445" y="1284790"/>
                </a:lnTo>
                <a:lnTo>
                  <a:pt x="1620456" y="995423"/>
                </a:lnTo>
                <a:lnTo>
                  <a:pt x="1632030" y="1724628"/>
                </a:lnTo>
                <a:lnTo>
                  <a:pt x="1967696" y="1250066"/>
                </a:lnTo>
                <a:lnTo>
                  <a:pt x="2361235" y="1689904"/>
                </a:lnTo>
                <a:lnTo>
                  <a:pt x="2407534" y="1053296"/>
                </a:lnTo>
                <a:lnTo>
                  <a:pt x="2766349" y="891251"/>
                </a:lnTo>
                <a:lnTo>
                  <a:pt x="2338086" y="601884"/>
                </a:lnTo>
                <a:lnTo>
                  <a:pt x="1747777" y="347241"/>
                </a:lnTo>
                <a:lnTo>
                  <a:pt x="1261640" y="162046"/>
                </a:lnTo>
                <a:lnTo>
                  <a:pt x="868101" y="81023"/>
                </a:lnTo>
                <a:lnTo>
                  <a:pt x="335666" y="0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 rot="16200000">
            <a:off x="3774283" y="1377836"/>
            <a:ext cx="1737015" cy="2082250"/>
          </a:xfrm>
          <a:custGeom>
            <a:avLst/>
            <a:gdLst>
              <a:gd name="connsiteX0" fmla="*/ 960698 w 2291787"/>
              <a:gd name="connsiteY0" fmla="*/ 1562583 h 1562583"/>
              <a:gd name="connsiteX1" fmla="*/ 648182 w 2291787"/>
              <a:gd name="connsiteY1" fmla="*/ 972274 h 1562583"/>
              <a:gd name="connsiteX2" fmla="*/ 428263 w 2291787"/>
              <a:gd name="connsiteY2" fmla="*/ 1157469 h 1562583"/>
              <a:gd name="connsiteX3" fmla="*/ 381964 w 2291787"/>
              <a:gd name="connsiteY3" fmla="*/ 833378 h 1562583"/>
              <a:gd name="connsiteX4" fmla="*/ 150471 w 2291787"/>
              <a:gd name="connsiteY4" fmla="*/ 1261641 h 1562583"/>
              <a:gd name="connsiteX5" fmla="*/ 0 w 2291787"/>
              <a:gd name="connsiteY5" fmla="*/ 625033 h 1562583"/>
              <a:gd name="connsiteX6" fmla="*/ 763929 w 2291787"/>
              <a:gd name="connsiteY6" fmla="*/ 324092 h 1562583"/>
              <a:gd name="connsiteX7" fmla="*/ 798653 w 2291787"/>
              <a:gd name="connsiteY7" fmla="*/ 0 h 1562583"/>
              <a:gd name="connsiteX8" fmla="*/ 1354238 w 2291787"/>
              <a:gd name="connsiteY8" fmla="*/ 428264 h 1562583"/>
              <a:gd name="connsiteX9" fmla="*/ 1435260 w 2291787"/>
              <a:gd name="connsiteY9" fmla="*/ 11575 h 1562583"/>
              <a:gd name="connsiteX10" fmla="*/ 1875098 w 2291787"/>
              <a:gd name="connsiteY10" fmla="*/ 868102 h 1562583"/>
              <a:gd name="connsiteX11" fmla="*/ 2060293 w 2291787"/>
              <a:gd name="connsiteY11" fmla="*/ 497712 h 1562583"/>
              <a:gd name="connsiteX12" fmla="*/ 2291787 w 2291787"/>
              <a:gd name="connsiteY12" fmla="*/ 844952 h 1562583"/>
              <a:gd name="connsiteX13" fmla="*/ 2002420 w 2291787"/>
              <a:gd name="connsiteY13" fmla="*/ 1064871 h 1562583"/>
              <a:gd name="connsiteX14" fmla="*/ 1655179 w 2291787"/>
              <a:gd name="connsiteY14" fmla="*/ 1273216 h 1562583"/>
              <a:gd name="connsiteX15" fmla="*/ 1238491 w 2291787"/>
              <a:gd name="connsiteY15" fmla="*/ 1458411 h 1562583"/>
              <a:gd name="connsiteX16" fmla="*/ 960698 w 2291787"/>
              <a:gd name="connsiteY16" fmla="*/ 1562583 h 156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91787" h="1562583">
                <a:moveTo>
                  <a:pt x="960698" y="1562583"/>
                </a:moveTo>
                <a:lnTo>
                  <a:pt x="648182" y="972274"/>
                </a:lnTo>
                <a:lnTo>
                  <a:pt x="428263" y="1157469"/>
                </a:lnTo>
                <a:lnTo>
                  <a:pt x="381964" y="833378"/>
                </a:lnTo>
                <a:lnTo>
                  <a:pt x="150471" y="1261641"/>
                </a:lnTo>
                <a:lnTo>
                  <a:pt x="0" y="625033"/>
                </a:lnTo>
                <a:lnTo>
                  <a:pt x="763929" y="324092"/>
                </a:lnTo>
                <a:lnTo>
                  <a:pt x="798653" y="0"/>
                </a:lnTo>
                <a:lnTo>
                  <a:pt x="1354238" y="428264"/>
                </a:lnTo>
                <a:lnTo>
                  <a:pt x="1435260" y="11575"/>
                </a:lnTo>
                <a:lnTo>
                  <a:pt x="1875098" y="868102"/>
                </a:lnTo>
                <a:lnTo>
                  <a:pt x="2060293" y="497712"/>
                </a:lnTo>
                <a:lnTo>
                  <a:pt x="2291787" y="844952"/>
                </a:lnTo>
                <a:lnTo>
                  <a:pt x="2002420" y="1064871"/>
                </a:lnTo>
                <a:lnTo>
                  <a:pt x="1655179" y="1273216"/>
                </a:lnTo>
                <a:lnTo>
                  <a:pt x="1238491" y="1458411"/>
                </a:lnTo>
                <a:lnTo>
                  <a:pt x="960698" y="1562583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 rot="16200000">
            <a:off x="2160490" y="316786"/>
            <a:ext cx="1833517" cy="3300750"/>
          </a:xfrm>
          <a:custGeom>
            <a:avLst/>
            <a:gdLst>
              <a:gd name="connsiteX0" fmla="*/ 0 w 2419109"/>
              <a:gd name="connsiteY0" fmla="*/ 405114 h 2476982"/>
              <a:gd name="connsiteX1" fmla="*/ 347241 w 2419109"/>
              <a:gd name="connsiteY1" fmla="*/ 1238491 h 2476982"/>
              <a:gd name="connsiteX2" fmla="*/ 266218 w 2419109"/>
              <a:gd name="connsiteY2" fmla="*/ 1655180 h 2476982"/>
              <a:gd name="connsiteX3" fmla="*/ 833377 w 2419109"/>
              <a:gd name="connsiteY3" fmla="*/ 2037144 h 2476982"/>
              <a:gd name="connsiteX4" fmla="*/ 914400 w 2419109"/>
              <a:gd name="connsiteY4" fmla="*/ 1632030 h 2476982"/>
              <a:gd name="connsiteX5" fmla="*/ 1342663 w 2419109"/>
              <a:gd name="connsiteY5" fmla="*/ 2465408 h 2476982"/>
              <a:gd name="connsiteX6" fmla="*/ 1504709 w 2419109"/>
              <a:gd name="connsiteY6" fmla="*/ 2118167 h 2476982"/>
              <a:gd name="connsiteX7" fmla="*/ 1747777 w 2419109"/>
              <a:gd name="connsiteY7" fmla="*/ 2476982 h 2476982"/>
              <a:gd name="connsiteX8" fmla="*/ 1990846 w 2419109"/>
              <a:gd name="connsiteY8" fmla="*/ 2233914 h 2476982"/>
              <a:gd name="connsiteX9" fmla="*/ 2233914 w 2419109"/>
              <a:gd name="connsiteY9" fmla="*/ 1944547 h 2476982"/>
              <a:gd name="connsiteX10" fmla="*/ 2372810 w 2419109"/>
              <a:gd name="connsiteY10" fmla="*/ 1597306 h 2476982"/>
              <a:gd name="connsiteX11" fmla="*/ 2419109 w 2419109"/>
              <a:gd name="connsiteY11" fmla="*/ 1238491 h 2476982"/>
              <a:gd name="connsiteX12" fmla="*/ 2326512 w 2419109"/>
              <a:gd name="connsiteY12" fmla="*/ 856527 h 2476982"/>
              <a:gd name="connsiteX13" fmla="*/ 2095018 w 2419109"/>
              <a:gd name="connsiteY13" fmla="*/ 428263 h 2476982"/>
              <a:gd name="connsiteX14" fmla="*/ 1875099 w 2419109"/>
              <a:gd name="connsiteY14" fmla="*/ 185195 h 2476982"/>
              <a:gd name="connsiteX15" fmla="*/ 1689904 w 2419109"/>
              <a:gd name="connsiteY15" fmla="*/ 0 h 2476982"/>
              <a:gd name="connsiteX16" fmla="*/ 1342663 w 2419109"/>
              <a:gd name="connsiteY16" fmla="*/ 196770 h 2476982"/>
              <a:gd name="connsiteX17" fmla="*/ 1273215 w 2419109"/>
              <a:gd name="connsiteY17" fmla="*/ 752355 h 2476982"/>
              <a:gd name="connsiteX18" fmla="*/ 891251 w 2419109"/>
              <a:gd name="connsiteY18" fmla="*/ 393539 h 2476982"/>
              <a:gd name="connsiteX19" fmla="*/ 544010 w 2419109"/>
              <a:gd name="connsiteY19" fmla="*/ 844952 h 2476982"/>
              <a:gd name="connsiteX20" fmla="*/ 509286 w 2419109"/>
              <a:gd name="connsiteY20" fmla="*/ 127322 h 2476982"/>
              <a:gd name="connsiteX21" fmla="*/ 0 w 2419109"/>
              <a:gd name="connsiteY21" fmla="*/ 405114 h 247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419109" h="2476982">
                <a:moveTo>
                  <a:pt x="0" y="405114"/>
                </a:moveTo>
                <a:lnTo>
                  <a:pt x="347241" y="1238491"/>
                </a:lnTo>
                <a:lnTo>
                  <a:pt x="266218" y="1655180"/>
                </a:lnTo>
                <a:lnTo>
                  <a:pt x="833377" y="2037144"/>
                </a:lnTo>
                <a:lnTo>
                  <a:pt x="914400" y="1632030"/>
                </a:lnTo>
                <a:lnTo>
                  <a:pt x="1342663" y="2465408"/>
                </a:lnTo>
                <a:lnTo>
                  <a:pt x="1504709" y="2118167"/>
                </a:lnTo>
                <a:lnTo>
                  <a:pt x="1747777" y="2476982"/>
                </a:lnTo>
                <a:lnTo>
                  <a:pt x="1990846" y="2233914"/>
                </a:lnTo>
                <a:lnTo>
                  <a:pt x="2233914" y="1944547"/>
                </a:lnTo>
                <a:lnTo>
                  <a:pt x="2372810" y="1597306"/>
                </a:lnTo>
                <a:lnTo>
                  <a:pt x="2419109" y="1238491"/>
                </a:lnTo>
                <a:lnTo>
                  <a:pt x="2326512" y="856527"/>
                </a:lnTo>
                <a:lnTo>
                  <a:pt x="2095018" y="428263"/>
                </a:lnTo>
                <a:lnTo>
                  <a:pt x="1875099" y="185195"/>
                </a:lnTo>
                <a:lnTo>
                  <a:pt x="1689904" y="0"/>
                </a:lnTo>
                <a:lnTo>
                  <a:pt x="1342663" y="196770"/>
                </a:lnTo>
                <a:lnTo>
                  <a:pt x="1273215" y="752355"/>
                </a:lnTo>
                <a:lnTo>
                  <a:pt x="891251" y="393539"/>
                </a:lnTo>
                <a:lnTo>
                  <a:pt x="544010" y="844952"/>
                </a:lnTo>
                <a:lnTo>
                  <a:pt x="509286" y="127322"/>
                </a:lnTo>
                <a:lnTo>
                  <a:pt x="0" y="405114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1321444" y="2620736"/>
            <a:ext cx="3581400" cy="2482704"/>
            <a:chOff x="2895600" y="2620736"/>
            <a:chExt cx="3581400" cy="2482704"/>
          </a:xfrm>
        </p:grpSpPr>
        <p:sp>
          <p:nvSpPr>
            <p:cNvPr id="44" name="Freeform 43"/>
            <p:cNvSpPr/>
            <p:nvPr/>
          </p:nvSpPr>
          <p:spPr>
            <a:xfrm rot="16200000">
              <a:off x="3348356" y="2211712"/>
              <a:ext cx="2482704" cy="3300751"/>
            </a:xfrm>
            <a:custGeom>
              <a:avLst/>
              <a:gdLst>
                <a:gd name="connsiteX0" fmla="*/ 0 w 3275636"/>
                <a:gd name="connsiteY0" fmla="*/ 1365813 h 2476983"/>
                <a:gd name="connsiteX1" fmla="*/ 0 w 3275636"/>
                <a:gd name="connsiteY1" fmla="*/ 1921398 h 2476983"/>
                <a:gd name="connsiteX2" fmla="*/ 578734 w 3275636"/>
                <a:gd name="connsiteY2" fmla="*/ 2465408 h 2476983"/>
                <a:gd name="connsiteX3" fmla="*/ 1574157 w 3275636"/>
                <a:gd name="connsiteY3" fmla="*/ 2476983 h 2476983"/>
                <a:gd name="connsiteX4" fmla="*/ 2384385 w 3275636"/>
                <a:gd name="connsiteY4" fmla="*/ 2314937 h 2476983"/>
                <a:gd name="connsiteX5" fmla="*/ 3148314 w 3275636"/>
                <a:gd name="connsiteY5" fmla="*/ 2013995 h 2476983"/>
                <a:gd name="connsiteX6" fmla="*/ 3275636 w 3275636"/>
                <a:gd name="connsiteY6" fmla="*/ 1273216 h 2476983"/>
                <a:gd name="connsiteX7" fmla="*/ 2893671 w 3275636"/>
                <a:gd name="connsiteY7" fmla="*/ 439838 h 2476983"/>
                <a:gd name="connsiteX8" fmla="*/ 1840375 w 3275636"/>
                <a:gd name="connsiteY8" fmla="*/ 0 h 2476983"/>
                <a:gd name="connsiteX9" fmla="*/ 1018572 w 3275636"/>
                <a:gd name="connsiteY9" fmla="*/ 0 h 2476983"/>
                <a:gd name="connsiteX10" fmla="*/ 497712 w 3275636"/>
                <a:gd name="connsiteY10" fmla="*/ 289367 h 2476983"/>
                <a:gd name="connsiteX11" fmla="*/ 46299 w 3275636"/>
                <a:gd name="connsiteY11" fmla="*/ 798654 h 2476983"/>
                <a:gd name="connsiteX12" fmla="*/ 0 w 3275636"/>
                <a:gd name="connsiteY12" fmla="*/ 1365813 h 247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75636" h="2476983">
                  <a:moveTo>
                    <a:pt x="0" y="1365813"/>
                  </a:moveTo>
                  <a:lnTo>
                    <a:pt x="0" y="1921398"/>
                  </a:lnTo>
                  <a:lnTo>
                    <a:pt x="578734" y="2465408"/>
                  </a:lnTo>
                  <a:lnTo>
                    <a:pt x="1574157" y="2476983"/>
                  </a:lnTo>
                  <a:lnTo>
                    <a:pt x="2384385" y="2314937"/>
                  </a:lnTo>
                  <a:lnTo>
                    <a:pt x="3148314" y="2013995"/>
                  </a:lnTo>
                  <a:lnTo>
                    <a:pt x="3275636" y="1273216"/>
                  </a:lnTo>
                  <a:lnTo>
                    <a:pt x="2893671" y="439838"/>
                  </a:lnTo>
                  <a:lnTo>
                    <a:pt x="1840375" y="0"/>
                  </a:lnTo>
                  <a:lnTo>
                    <a:pt x="1018572" y="0"/>
                  </a:lnTo>
                  <a:lnTo>
                    <a:pt x="497712" y="289367"/>
                  </a:lnTo>
                  <a:lnTo>
                    <a:pt x="46299" y="798654"/>
                  </a:lnTo>
                  <a:lnTo>
                    <a:pt x="0" y="1365813"/>
                  </a:lnTo>
                  <a:close/>
                </a:path>
              </a:pathLst>
            </a:custGeom>
            <a:solidFill>
              <a:srgbClr val="F6F1AA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895600" y="3276600"/>
              <a:ext cx="35814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smtClean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Jesus</a:t>
              </a:r>
              <a:endParaRPr lang="en-US" sz="6000" dirty="0"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sp>
        <p:nvSpPr>
          <p:cNvPr id="56" name="Rounded Rectangular Callout 55"/>
          <p:cNvSpPr/>
          <p:nvPr/>
        </p:nvSpPr>
        <p:spPr>
          <a:xfrm>
            <a:off x="6412375" y="1956122"/>
            <a:ext cx="2326511" cy="2546430"/>
          </a:xfrm>
          <a:prstGeom prst="wedgeRoundRectCallout">
            <a:avLst>
              <a:gd name="adj1" fmla="val -3918"/>
              <a:gd name="adj2" fmla="val 78864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ysClr val="windowText" lastClr="0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Yay</a:t>
            </a:r>
            <a:r>
              <a:rPr lang="en-US" sz="4400" dirty="0" smtClean="0">
                <a:solidFill>
                  <a:sysClr val="windowText" lastClr="0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!!! I’m saved!</a:t>
            </a:r>
            <a:endParaRPr lang="en-US" sz="4400" dirty="0">
              <a:solidFill>
                <a:sysClr val="windowText" lastClr="00000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39450" y="5338824"/>
            <a:ext cx="358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ME</a:t>
            </a:r>
            <a:endParaRPr lang="en-US" sz="6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8"/>
          <p:cNvGrpSpPr/>
          <p:nvPr/>
        </p:nvGrpSpPr>
        <p:grpSpPr>
          <a:xfrm>
            <a:off x="2971800" y="2510742"/>
            <a:ext cx="3581400" cy="1756458"/>
            <a:chOff x="2819400" y="5562600"/>
            <a:chExt cx="3581400" cy="1756458"/>
          </a:xfrm>
        </p:grpSpPr>
        <p:sp>
          <p:nvSpPr>
            <p:cNvPr id="34" name="Freeform 33"/>
            <p:cNvSpPr/>
            <p:nvPr/>
          </p:nvSpPr>
          <p:spPr>
            <a:xfrm>
              <a:off x="3505200" y="5562600"/>
              <a:ext cx="2221375" cy="1756458"/>
            </a:xfrm>
            <a:custGeom>
              <a:avLst/>
              <a:gdLst>
                <a:gd name="connsiteX0" fmla="*/ 231494 w 1562583"/>
                <a:gd name="connsiteY0" fmla="*/ 1122745 h 1319514"/>
                <a:gd name="connsiteX1" fmla="*/ 0 w 1562583"/>
                <a:gd name="connsiteY1" fmla="*/ 740780 h 1319514"/>
                <a:gd name="connsiteX2" fmla="*/ 57874 w 1562583"/>
                <a:gd name="connsiteY2" fmla="*/ 254643 h 1319514"/>
                <a:gd name="connsiteX3" fmla="*/ 682907 w 1562583"/>
                <a:gd name="connsiteY3" fmla="*/ 0 h 1319514"/>
                <a:gd name="connsiteX4" fmla="*/ 1342664 w 1562583"/>
                <a:gd name="connsiteY4" fmla="*/ 185195 h 1319514"/>
                <a:gd name="connsiteX5" fmla="*/ 1562583 w 1562583"/>
                <a:gd name="connsiteY5" fmla="*/ 601884 h 1319514"/>
                <a:gd name="connsiteX6" fmla="*/ 1516284 w 1562583"/>
                <a:gd name="connsiteY6" fmla="*/ 1053297 h 1319514"/>
                <a:gd name="connsiteX7" fmla="*/ 1134319 w 1562583"/>
                <a:gd name="connsiteY7" fmla="*/ 1284790 h 1319514"/>
                <a:gd name="connsiteX8" fmla="*/ 567160 w 1562583"/>
                <a:gd name="connsiteY8" fmla="*/ 1319514 h 1319514"/>
                <a:gd name="connsiteX9" fmla="*/ 231494 w 1562583"/>
                <a:gd name="connsiteY9" fmla="*/ 1122745 h 1319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62583" h="1319514">
                  <a:moveTo>
                    <a:pt x="231494" y="1122745"/>
                  </a:moveTo>
                  <a:lnTo>
                    <a:pt x="0" y="740780"/>
                  </a:lnTo>
                  <a:lnTo>
                    <a:pt x="57874" y="254643"/>
                  </a:lnTo>
                  <a:lnTo>
                    <a:pt x="682907" y="0"/>
                  </a:lnTo>
                  <a:lnTo>
                    <a:pt x="1342664" y="185195"/>
                  </a:lnTo>
                  <a:lnTo>
                    <a:pt x="1562583" y="601884"/>
                  </a:lnTo>
                  <a:lnTo>
                    <a:pt x="1516284" y="1053297"/>
                  </a:lnTo>
                  <a:lnTo>
                    <a:pt x="1134319" y="1284790"/>
                  </a:lnTo>
                  <a:lnTo>
                    <a:pt x="567160" y="1319514"/>
                  </a:lnTo>
                  <a:lnTo>
                    <a:pt x="231494" y="1122745"/>
                  </a:lnTo>
                  <a:close/>
                </a:path>
              </a:pathLst>
            </a:custGeom>
            <a:solidFill>
              <a:srgbClr val="F6F1AA"/>
            </a:solidFill>
            <a:ln w="7620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819400" y="5943600"/>
              <a:ext cx="3581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smtClean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Abram</a:t>
              </a:r>
              <a:endParaRPr lang="en-US" sz="4400" dirty="0"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sp>
        <p:nvSpPr>
          <p:cNvPr id="45" name="Freeform 44"/>
          <p:cNvSpPr/>
          <p:nvPr/>
        </p:nvSpPr>
        <p:spPr>
          <a:xfrm rot="16200000">
            <a:off x="4085120" y="4493670"/>
            <a:ext cx="1570332" cy="1912584"/>
          </a:xfrm>
          <a:custGeom>
            <a:avLst/>
            <a:gdLst>
              <a:gd name="connsiteX0" fmla="*/ 0 w 2071868"/>
              <a:gd name="connsiteY0" fmla="*/ 787078 h 1435261"/>
              <a:gd name="connsiteX1" fmla="*/ 601884 w 2071868"/>
              <a:gd name="connsiteY1" fmla="*/ 636607 h 1435261"/>
              <a:gd name="connsiteX2" fmla="*/ 312517 w 2071868"/>
              <a:gd name="connsiteY2" fmla="*/ 185195 h 1435261"/>
              <a:gd name="connsiteX3" fmla="*/ 1493134 w 2071868"/>
              <a:gd name="connsiteY3" fmla="*/ 0 h 1435261"/>
              <a:gd name="connsiteX4" fmla="*/ 2071868 w 2071868"/>
              <a:gd name="connsiteY4" fmla="*/ 532435 h 1435261"/>
              <a:gd name="connsiteX5" fmla="*/ 1516284 w 2071868"/>
              <a:gd name="connsiteY5" fmla="*/ 763929 h 1435261"/>
              <a:gd name="connsiteX6" fmla="*/ 1990846 w 2071868"/>
              <a:gd name="connsiteY6" fmla="*/ 879676 h 1435261"/>
              <a:gd name="connsiteX7" fmla="*/ 1597306 w 2071868"/>
              <a:gd name="connsiteY7" fmla="*/ 1041721 h 1435261"/>
              <a:gd name="connsiteX8" fmla="*/ 1597306 w 2071868"/>
              <a:gd name="connsiteY8" fmla="*/ 1435261 h 1435261"/>
              <a:gd name="connsiteX9" fmla="*/ 902825 w 2071868"/>
              <a:gd name="connsiteY9" fmla="*/ 1238491 h 1435261"/>
              <a:gd name="connsiteX10" fmla="*/ 393539 w 2071868"/>
              <a:gd name="connsiteY10" fmla="*/ 1030147 h 1435261"/>
              <a:gd name="connsiteX11" fmla="*/ 69448 w 2071868"/>
              <a:gd name="connsiteY11" fmla="*/ 798653 h 1435261"/>
              <a:gd name="connsiteX12" fmla="*/ 46299 w 2071868"/>
              <a:gd name="connsiteY12" fmla="*/ 752354 h 1435261"/>
              <a:gd name="connsiteX13" fmla="*/ 57873 w 2071868"/>
              <a:gd name="connsiteY13" fmla="*/ 787078 h 1435261"/>
              <a:gd name="connsiteX0" fmla="*/ 0 w 2071868"/>
              <a:gd name="connsiteY0" fmla="*/ 787078 h 1435261"/>
              <a:gd name="connsiteX1" fmla="*/ 601884 w 2071868"/>
              <a:gd name="connsiteY1" fmla="*/ 636607 h 1435261"/>
              <a:gd name="connsiteX2" fmla="*/ 284104 w 2071868"/>
              <a:gd name="connsiteY2" fmla="*/ 161547 h 1435261"/>
              <a:gd name="connsiteX3" fmla="*/ 1493134 w 2071868"/>
              <a:gd name="connsiteY3" fmla="*/ 0 h 1435261"/>
              <a:gd name="connsiteX4" fmla="*/ 2071868 w 2071868"/>
              <a:gd name="connsiteY4" fmla="*/ 532435 h 1435261"/>
              <a:gd name="connsiteX5" fmla="*/ 1516284 w 2071868"/>
              <a:gd name="connsiteY5" fmla="*/ 763929 h 1435261"/>
              <a:gd name="connsiteX6" fmla="*/ 1990846 w 2071868"/>
              <a:gd name="connsiteY6" fmla="*/ 879676 h 1435261"/>
              <a:gd name="connsiteX7" fmla="*/ 1597306 w 2071868"/>
              <a:gd name="connsiteY7" fmla="*/ 1041721 h 1435261"/>
              <a:gd name="connsiteX8" fmla="*/ 1597306 w 2071868"/>
              <a:gd name="connsiteY8" fmla="*/ 1435261 h 1435261"/>
              <a:gd name="connsiteX9" fmla="*/ 902825 w 2071868"/>
              <a:gd name="connsiteY9" fmla="*/ 1238491 h 1435261"/>
              <a:gd name="connsiteX10" fmla="*/ 393539 w 2071868"/>
              <a:gd name="connsiteY10" fmla="*/ 1030147 h 1435261"/>
              <a:gd name="connsiteX11" fmla="*/ 69448 w 2071868"/>
              <a:gd name="connsiteY11" fmla="*/ 798653 h 1435261"/>
              <a:gd name="connsiteX12" fmla="*/ 46299 w 2071868"/>
              <a:gd name="connsiteY12" fmla="*/ 752354 h 1435261"/>
              <a:gd name="connsiteX13" fmla="*/ 57873 w 2071868"/>
              <a:gd name="connsiteY13" fmla="*/ 787078 h 143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71868" h="1435261">
                <a:moveTo>
                  <a:pt x="0" y="787078"/>
                </a:moveTo>
                <a:lnTo>
                  <a:pt x="601884" y="636607"/>
                </a:lnTo>
                <a:lnTo>
                  <a:pt x="284104" y="161547"/>
                </a:lnTo>
                <a:lnTo>
                  <a:pt x="1493134" y="0"/>
                </a:lnTo>
                <a:lnTo>
                  <a:pt x="2071868" y="532435"/>
                </a:lnTo>
                <a:lnTo>
                  <a:pt x="1516284" y="763929"/>
                </a:lnTo>
                <a:lnTo>
                  <a:pt x="1990846" y="879676"/>
                </a:lnTo>
                <a:lnTo>
                  <a:pt x="1597306" y="1041721"/>
                </a:lnTo>
                <a:lnTo>
                  <a:pt x="1597306" y="1435261"/>
                </a:lnTo>
                <a:lnTo>
                  <a:pt x="902825" y="1238491"/>
                </a:lnTo>
                <a:lnTo>
                  <a:pt x="393539" y="1030147"/>
                </a:lnTo>
                <a:lnTo>
                  <a:pt x="69448" y="798653"/>
                </a:lnTo>
                <a:lnTo>
                  <a:pt x="46299" y="752354"/>
                </a:lnTo>
                <a:lnTo>
                  <a:pt x="57873" y="787078"/>
                </a:lnTo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6200000">
            <a:off x="4601162" y="3599993"/>
            <a:ext cx="1517695" cy="1419014"/>
          </a:xfrm>
          <a:custGeom>
            <a:avLst/>
            <a:gdLst>
              <a:gd name="connsiteX0" fmla="*/ 1574157 w 2002420"/>
              <a:gd name="connsiteY0" fmla="*/ 23149 h 1064871"/>
              <a:gd name="connsiteX1" fmla="*/ 1493134 w 2002420"/>
              <a:gd name="connsiteY1" fmla="*/ 428263 h 1064871"/>
              <a:gd name="connsiteX2" fmla="*/ 1770927 w 2002420"/>
              <a:gd name="connsiteY2" fmla="*/ 196770 h 1064871"/>
              <a:gd name="connsiteX3" fmla="*/ 1736203 w 2002420"/>
              <a:gd name="connsiteY3" fmla="*/ 694481 h 1064871"/>
              <a:gd name="connsiteX4" fmla="*/ 1967696 w 2002420"/>
              <a:gd name="connsiteY4" fmla="*/ 474562 h 1064871"/>
              <a:gd name="connsiteX5" fmla="*/ 2002420 w 2002420"/>
              <a:gd name="connsiteY5" fmla="*/ 1041721 h 1064871"/>
              <a:gd name="connsiteX6" fmla="*/ 1666754 w 2002420"/>
              <a:gd name="connsiteY6" fmla="*/ 1064871 h 1064871"/>
              <a:gd name="connsiteX7" fmla="*/ 1261640 w 2002420"/>
              <a:gd name="connsiteY7" fmla="*/ 1064871 h 1064871"/>
              <a:gd name="connsiteX8" fmla="*/ 775504 w 2002420"/>
              <a:gd name="connsiteY8" fmla="*/ 1018572 h 1064871"/>
              <a:gd name="connsiteX9" fmla="*/ 196770 w 2002420"/>
              <a:gd name="connsiteY9" fmla="*/ 914400 h 1064871"/>
              <a:gd name="connsiteX10" fmla="*/ 69448 w 2002420"/>
              <a:gd name="connsiteY10" fmla="*/ 914400 h 1064871"/>
              <a:gd name="connsiteX11" fmla="*/ 57873 w 2002420"/>
              <a:gd name="connsiteY11" fmla="*/ 497711 h 1064871"/>
              <a:gd name="connsiteX12" fmla="*/ 451413 w 2002420"/>
              <a:gd name="connsiteY12" fmla="*/ 358815 h 1064871"/>
              <a:gd name="connsiteX13" fmla="*/ 0 w 2002420"/>
              <a:gd name="connsiteY13" fmla="*/ 219919 h 1064871"/>
              <a:gd name="connsiteX14" fmla="*/ 532435 w 2002420"/>
              <a:gd name="connsiteY14" fmla="*/ 0 h 1064871"/>
              <a:gd name="connsiteX15" fmla="*/ 1574157 w 2002420"/>
              <a:gd name="connsiteY15" fmla="*/ 23149 h 1064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02420" h="1064871">
                <a:moveTo>
                  <a:pt x="1574157" y="23149"/>
                </a:moveTo>
                <a:lnTo>
                  <a:pt x="1493134" y="428263"/>
                </a:lnTo>
                <a:lnTo>
                  <a:pt x="1770927" y="196770"/>
                </a:lnTo>
                <a:lnTo>
                  <a:pt x="1736203" y="694481"/>
                </a:lnTo>
                <a:lnTo>
                  <a:pt x="1967696" y="474562"/>
                </a:lnTo>
                <a:lnTo>
                  <a:pt x="2002420" y="1041721"/>
                </a:lnTo>
                <a:lnTo>
                  <a:pt x="1666754" y="1064871"/>
                </a:lnTo>
                <a:lnTo>
                  <a:pt x="1261640" y="1064871"/>
                </a:lnTo>
                <a:lnTo>
                  <a:pt x="775504" y="1018572"/>
                </a:lnTo>
                <a:lnTo>
                  <a:pt x="196770" y="914400"/>
                </a:lnTo>
                <a:lnTo>
                  <a:pt x="69448" y="914400"/>
                </a:lnTo>
                <a:lnTo>
                  <a:pt x="57873" y="497711"/>
                </a:lnTo>
                <a:lnTo>
                  <a:pt x="451413" y="358815"/>
                </a:lnTo>
                <a:lnTo>
                  <a:pt x="0" y="219919"/>
                </a:lnTo>
                <a:lnTo>
                  <a:pt x="532435" y="0"/>
                </a:lnTo>
                <a:lnTo>
                  <a:pt x="1574157" y="23149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4575474" y="2464689"/>
            <a:ext cx="1368557" cy="1557831"/>
          </a:xfrm>
          <a:custGeom>
            <a:avLst/>
            <a:gdLst>
              <a:gd name="connsiteX0" fmla="*/ 833377 w 1805650"/>
              <a:gd name="connsiteY0" fmla="*/ 0 h 1169043"/>
              <a:gd name="connsiteX1" fmla="*/ 1006997 w 1805650"/>
              <a:gd name="connsiteY1" fmla="*/ 578735 h 1169043"/>
              <a:gd name="connsiteX2" fmla="*/ 1226916 w 1805650"/>
              <a:gd name="connsiteY2" fmla="*/ 173621 h 1169043"/>
              <a:gd name="connsiteX3" fmla="*/ 1261640 w 1805650"/>
              <a:gd name="connsiteY3" fmla="*/ 497712 h 1169043"/>
              <a:gd name="connsiteX4" fmla="*/ 1458410 w 1805650"/>
              <a:gd name="connsiteY4" fmla="*/ 289368 h 1169043"/>
              <a:gd name="connsiteX5" fmla="*/ 1805650 w 1805650"/>
              <a:gd name="connsiteY5" fmla="*/ 902826 h 1169043"/>
              <a:gd name="connsiteX6" fmla="*/ 1620456 w 1805650"/>
              <a:gd name="connsiteY6" fmla="*/ 972274 h 1169043"/>
              <a:gd name="connsiteX7" fmla="*/ 1169043 w 1805650"/>
              <a:gd name="connsiteY7" fmla="*/ 1053297 h 1169043"/>
              <a:gd name="connsiteX8" fmla="*/ 706056 w 1805650"/>
              <a:gd name="connsiteY8" fmla="*/ 1134319 h 1169043"/>
              <a:gd name="connsiteX9" fmla="*/ 509286 w 1805650"/>
              <a:gd name="connsiteY9" fmla="*/ 1169043 h 1169043"/>
              <a:gd name="connsiteX10" fmla="*/ 462987 w 1805650"/>
              <a:gd name="connsiteY10" fmla="*/ 625033 h 1169043"/>
              <a:gd name="connsiteX11" fmla="*/ 254643 w 1805650"/>
              <a:gd name="connsiteY11" fmla="*/ 810228 h 1169043"/>
              <a:gd name="connsiteX12" fmla="*/ 254643 w 1805650"/>
              <a:gd name="connsiteY12" fmla="*/ 324092 h 1169043"/>
              <a:gd name="connsiteX13" fmla="*/ 0 w 1805650"/>
              <a:gd name="connsiteY13" fmla="*/ 555585 h 1169043"/>
              <a:gd name="connsiteX14" fmla="*/ 92597 w 1805650"/>
              <a:gd name="connsiteY14" fmla="*/ 115747 h 1169043"/>
              <a:gd name="connsiteX15" fmla="*/ 833377 w 1805650"/>
              <a:gd name="connsiteY15" fmla="*/ 0 h 116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05650" h="1169043">
                <a:moveTo>
                  <a:pt x="833377" y="0"/>
                </a:moveTo>
                <a:lnTo>
                  <a:pt x="1006997" y="578735"/>
                </a:lnTo>
                <a:lnTo>
                  <a:pt x="1226916" y="173621"/>
                </a:lnTo>
                <a:lnTo>
                  <a:pt x="1261640" y="497712"/>
                </a:lnTo>
                <a:lnTo>
                  <a:pt x="1458410" y="289368"/>
                </a:lnTo>
                <a:lnTo>
                  <a:pt x="1805650" y="902826"/>
                </a:lnTo>
                <a:lnTo>
                  <a:pt x="1620456" y="972274"/>
                </a:lnTo>
                <a:lnTo>
                  <a:pt x="1169043" y="1053297"/>
                </a:lnTo>
                <a:lnTo>
                  <a:pt x="706056" y="1134319"/>
                </a:lnTo>
                <a:lnTo>
                  <a:pt x="509286" y="1169043"/>
                </a:lnTo>
                <a:lnTo>
                  <a:pt x="462987" y="625033"/>
                </a:lnTo>
                <a:lnTo>
                  <a:pt x="254643" y="810228"/>
                </a:lnTo>
                <a:lnTo>
                  <a:pt x="254643" y="324092"/>
                </a:lnTo>
                <a:lnTo>
                  <a:pt x="0" y="555585"/>
                </a:lnTo>
                <a:lnTo>
                  <a:pt x="92597" y="115747"/>
                </a:lnTo>
                <a:lnTo>
                  <a:pt x="833377" y="0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2298103" y="4197118"/>
            <a:ext cx="1789652" cy="3532112"/>
          </a:xfrm>
          <a:custGeom>
            <a:avLst/>
            <a:gdLst>
              <a:gd name="connsiteX0" fmla="*/ 868101 w 2361235"/>
              <a:gd name="connsiteY0" fmla="*/ 2650603 h 2650603"/>
              <a:gd name="connsiteX1" fmla="*/ 1423686 w 2361235"/>
              <a:gd name="connsiteY1" fmla="*/ 2511706 h 2650603"/>
              <a:gd name="connsiteX2" fmla="*/ 1134319 w 2361235"/>
              <a:gd name="connsiteY2" fmla="*/ 2025570 h 2650603"/>
              <a:gd name="connsiteX3" fmla="*/ 2361235 w 2361235"/>
              <a:gd name="connsiteY3" fmla="*/ 1851949 h 2650603"/>
              <a:gd name="connsiteX4" fmla="*/ 2326511 w 2361235"/>
              <a:gd name="connsiteY4" fmla="*/ 1342663 h 2650603"/>
              <a:gd name="connsiteX5" fmla="*/ 1782501 w 2361235"/>
              <a:gd name="connsiteY5" fmla="*/ 995423 h 2650603"/>
              <a:gd name="connsiteX6" fmla="*/ 2095017 w 2361235"/>
              <a:gd name="connsiteY6" fmla="*/ 474562 h 2650603"/>
              <a:gd name="connsiteX7" fmla="*/ 1319513 w 2361235"/>
              <a:gd name="connsiteY7" fmla="*/ 625033 h 2650603"/>
              <a:gd name="connsiteX8" fmla="*/ 1226916 w 2361235"/>
              <a:gd name="connsiteY8" fmla="*/ 0 h 2650603"/>
              <a:gd name="connsiteX9" fmla="*/ 659756 w 2361235"/>
              <a:gd name="connsiteY9" fmla="*/ 69448 h 2650603"/>
              <a:gd name="connsiteX10" fmla="*/ 393539 w 2361235"/>
              <a:gd name="connsiteY10" fmla="*/ 324091 h 2650603"/>
              <a:gd name="connsiteX11" fmla="*/ 173620 w 2361235"/>
              <a:gd name="connsiteY11" fmla="*/ 636608 h 2650603"/>
              <a:gd name="connsiteX12" fmla="*/ 34724 w 2361235"/>
              <a:gd name="connsiteY12" fmla="*/ 949124 h 2650603"/>
              <a:gd name="connsiteX13" fmla="*/ 0 w 2361235"/>
              <a:gd name="connsiteY13" fmla="*/ 1238491 h 2650603"/>
              <a:gd name="connsiteX14" fmla="*/ 46298 w 2361235"/>
              <a:gd name="connsiteY14" fmla="*/ 1585732 h 2650603"/>
              <a:gd name="connsiteX15" fmla="*/ 150470 w 2361235"/>
              <a:gd name="connsiteY15" fmla="*/ 1898248 h 2650603"/>
              <a:gd name="connsiteX16" fmla="*/ 324091 w 2361235"/>
              <a:gd name="connsiteY16" fmla="*/ 2164466 h 2650603"/>
              <a:gd name="connsiteX17" fmla="*/ 555584 w 2361235"/>
              <a:gd name="connsiteY17" fmla="*/ 2430684 h 2650603"/>
              <a:gd name="connsiteX18" fmla="*/ 868101 w 2361235"/>
              <a:gd name="connsiteY18" fmla="*/ 2650603 h 2650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61235" h="2650603">
                <a:moveTo>
                  <a:pt x="868101" y="2650603"/>
                </a:moveTo>
                <a:lnTo>
                  <a:pt x="1423686" y="2511706"/>
                </a:lnTo>
                <a:lnTo>
                  <a:pt x="1134319" y="2025570"/>
                </a:lnTo>
                <a:lnTo>
                  <a:pt x="2361235" y="1851949"/>
                </a:lnTo>
                <a:lnTo>
                  <a:pt x="2326511" y="1342663"/>
                </a:lnTo>
                <a:lnTo>
                  <a:pt x="1782501" y="995423"/>
                </a:lnTo>
                <a:lnTo>
                  <a:pt x="2095017" y="474562"/>
                </a:lnTo>
                <a:lnTo>
                  <a:pt x="1319513" y="625033"/>
                </a:lnTo>
                <a:lnTo>
                  <a:pt x="1226916" y="0"/>
                </a:lnTo>
                <a:lnTo>
                  <a:pt x="659756" y="69448"/>
                </a:lnTo>
                <a:lnTo>
                  <a:pt x="393539" y="324091"/>
                </a:lnTo>
                <a:lnTo>
                  <a:pt x="173620" y="636608"/>
                </a:lnTo>
                <a:lnTo>
                  <a:pt x="34724" y="949124"/>
                </a:lnTo>
                <a:lnTo>
                  <a:pt x="0" y="1238491"/>
                </a:lnTo>
                <a:lnTo>
                  <a:pt x="46298" y="1585732"/>
                </a:lnTo>
                <a:lnTo>
                  <a:pt x="150470" y="1898248"/>
                </a:lnTo>
                <a:lnTo>
                  <a:pt x="324091" y="2164466"/>
                </a:lnTo>
                <a:lnTo>
                  <a:pt x="555584" y="2430684"/>
                </a:lnTo>
                <a:lnTo>
                  <a:pt x="868101" y="2650603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1056035" y="4211223"/>
            <a:ext cx="1605423" cy="2652940"/>
          </a:xfrm>
          <a:custGeom>
            <a:avLst/>
            <a:gdLst>
              <a:gd name="connsiteX0" fmla="*/ 0 w 2118167"/>
              <a:gd name="connsiteY0" fmla="*/ 740780 h 1990846"/>
              <a:gd name="connsiteX1" fmla="*/ 532435 w 2118167"/>
              <a:gd name="connsiteY1" fmla="*/ 671332 h 1990846"/>
              <a:gd name="connsiteX2" fmla="*/ 659757 w 2118167"/>
              <a:gd name="connsiteY2" fmla="*/ 1331089 h 1990846"/>
              <a:gd name="connsiteX3" fmla="*/ 1412111 w 2118167"/>
              <a:gd name="connsiteY3" fmla="*/ 1134319 h 1990846"/>
              <a:gd name="connsiteX4" fmla="*/ 1122744 w 2118167"/>
              <a:gd name="connsiteY4" fmla="*/ 1620456 h 1990846"/>
              <a:gd name="connsiteX5" fmla="*/ 1632030 w 2118167"/>
              <a:gd name="connsiteY5" fmla="*/ 1990846 h 1990846"/>
              <a:gd name="connsiteX6" fmla="*/ 1689904 w 2118167"/>
              <a:gd name="connsiteY6" fmla="*/ 1377388 h 1990846"/>
              <a:gd name="connsiteX7" fmla="*/ 2118167 w 2118167"/>
              <a:gd name="connsiteY7" fmla="*/ 914400 h 1990846"/>
              <a:gd name="connsiteX8" fmla="*/ 2071868 w 2118167"/>
              <a:gd name="connsiteY8" fmla="*/ 370390 h 1990846"/>
              <a:gd name="connsiteX9" fmla="*/ 1747777 w 2118167"/>
              <a:gd name="connsiteY9" fmla="*/ 648183 h 1990846"/>
              <a:gd name="connsiteX10" fmla="*/ 1770926 w 2118167"/>
              <a:gd name="connsiteY10" fmla="*/ 127322 h 1990846"/>
              <a:gd name="connsiteX11" fmla="*/ 1516283 w 2118167"/>
              <a:gd name="connsiteY11" fmla="*/ 231494 h 1990846"/>
              <a:gd name="connsiteX12" fmla="*/ 1504709 w 2118167"/>
              <a:gd name="connsiteY12" fmla="*/ 0 h 1990846"/>
              <a:gd name="connsiteX13" fmla="*/ 1215342 w 2118167"/>
              <a:gd name="connsiteY13" fmla="*/ 81023 h 1990846"/>
              <a:gd name="connsiteX14" fmla="*/ 856526 w 2118167"/>
              <a:gd name="connsiteY14" fmla="*/ 208345 h 1990846"/>
              <a:gd name="connsiteX15" fmla="*/ 486137 w 2118167"/>
              <a:gd name="connsiteY15" fmla="*/ 370390 h 1990846"/>
              <a:gd name="connsiteX16" fmla="*/ 0 w 2118167"/>
              <a:gd name="connsiteY16" fmla="*/ 740780 h 1990846"/>
              <a:gd name="connsiteX0" fmla="*/ 0 w 2118167"/>
              <a:gd name="connsiteY0" fmla="*/ 740780 h 1990846"/>
              <a:gd name="connsiteX1" fmla="*/ 532435 w 2118167"/>
              <a:gd name="connsiteY1" fmla="*/ 671332 h 1990846"/>
              <a:gd name="connsiteX2" fmla="*/ 659757 w 2118167"/>
              <a:gd name="connsiteY2" fmla="*/ 1331089 h 1990846"/>
              <a:gd name="connsiteX3" fmla="*/ 1412111 w 2118167"/>
              <a:gd name="connsiteY3" fmla="*/ 1134319 h 1990846"/>
              <a:gd name="connsiteX4" fmla="*/ 1086091 w 2118167"/>
              <a:gd name="connsiteY4" fmla="*/ 1686046 h 1990846"/>
              <a:gd name="connsiteX5" fmla="*/ 1632030 w 2118167"/>
              <a:gd name="connsiteY5" fmla="*/ 1990846 h 1990846"/>
              <a:gd name="connsiteX6" fmla="*/ 1689904 w 2118167"/>
              <a:gd name="connsiteY6" fmla="*/ 1377388 h 1990846"/>
              <a:gd name="connsiteX7" fmla="*/ 2118167 w 2118167"/>
              <a:gd name="connsiteY7" fmla="*/ 914400 h 1990846"/>
              <a:gd name="connsiteX8" fmla="*/ 2071868 w 2118167"/>
              <a:gd name="connsiteY8" fmla="*/ 370390 h 1990846"/>
              <a:gd name="connsiteX9" fmla="*/ 1747777 w 2118167"/>
              <a:gd name="connsiteY9" fmla="*/ 648183 h 1990846"/>
              <a:gd name="connsiteX10" fmla="*/ 1770926 w 2118167"/>
              <a:gd name="connsiteY10" fmla="*/ 127322 h 1990846"/>
              <a:gd name="connsiteX11" fmla="*/ 1516283 w 2118167"/>
              <a:gd name="connsiteY11" fmla="*/ 231494 h 1990846"/>
              <a:gd name="connsiteX12" fmla="*/ 1504709 w 2118167"/>
              <a:gd name="connsiteY12" fmla="*/ 0 h 1990846"/>
              <a:gd name="connsiteX13" fmla="*/ 1215342 w 2118167"/>
              <a:gd name="connsiteY13" fmla="*/ 81023 h 1990846"/>
              <a:gd name="connsiteX14" fmla="*/ 856526 w 2118167"/>
              <a:gd name="connsiteY14" fmla="*/ 208345 h 1990846"/>
              <a:gd name="connsiteX15" fmla="*/ 486137 w 2118167"/>
              <a:gd name="connsiteY15" fmla="*/ 370390 h 1990846"/>
              <a:gd name="connsiteX16" fmla="*/ 0 w 2118167"/>
              <a:gd name="connsiteY16" fmla="*/ 740780 h 19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18167" h="1990846">
                <a:moveTo>
                  <a:pt x="0" y="740780"/>
                </a:moveTo>
                <a:lnTo>
                  <a:pt x="532435" y="671332"/>
                </a:lnTo>
                <a:lnTo>
                  <a:pt x="659757" y="1331089"/>
                </a:lnTo>
                <a:lnTo>
                  <a:pt x="1412111" y="1134319"/>
                </a:lnTo>
                <a:lnTo>
                  <a:pt x="1086091" y="1686046"/>
                </a:lnTo>
                <a:lnTo>
                  <a:pt x="1632030" y="1990846"/>
                </a:lnTo>
                <a:lnTo>
                  <a:pt x="1689904" y="1377388"/>
                </a:lnTo>
                <a:lnTo>
                  <a:pt x="2118167" y="914400"/>
                </a:lnTo>
                <a:lnTo>
                  <a:pt x="2071868" y="370390"/>
                </a:lnTo>
                <a:lnTo>
                  <a:pt x="1747777" y="648183"/>
                </a:lnTo>
                <a:lnTo>
                  <a:pt x="1770926" y="127322"/>
                </a:lnTo>
                <a:lnTo>
                  <a:pt x="1516283" y="231494"/>
                </a:lnTo>
                <a:lnTo>
                  <a:pt x="1504709" y="0"/>
                </a:lnTo>
                <a:lnTo>
                  <a:pt x="1215342" y="81023"/>
                </a:lnTo>
                <a:lnTo>
                  <a:pt x="856526" y="208345"/>
                </a:lnTo>
                <a:lnTo>
                  <a:pt x="486137" y="370390"/>
                </a:lnTo>
                <a:lnTo>
                  <a:pt x="0" y="740780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 rot="16200000">
            <a:off x="112271" y="3552661"/>
            <a:ext cx="1780880" cy="1496134"/>
          </a:xfrm>
          <a:custGeom>
            <a:avLst/>
            <a:gdLst>
              <a:gd name="connsiteX0" fmla="*/ 625033 w 2349661"/>
              <a:gd name="connsiteY0" fmla="*/ 1122744 h 1122744"/>
              <a:gd name="connsiteX1" fmla="*/ 1122745 w 2349661"/>
              <a:gd name="connsiteY1" fmla="*/ 821803 h 1122744"/>
              <a:gd name="connsiteX2" fmla="*/ 1944547 w 2349661"/>
              <a:gd name="connsiteY2" fmla="*/ 833377 h 1122744"/>
              <a:gd name="connsiteX3" fmla="*/ 2349661 w 2349661"/>
              <a:gd name="connsiteY3" fmla="*/ 509286 h 1122744"/>
              <a:gd name="connsiteX4" fmla="*/ 2013995 w 2349661"/>
              <a:gd name="connsiteY4" fmla="*/ 243068 h 1122744"/>
              <a:gd name="connsiteX5" fmla="*/ 2245489 w 2349661"/>
              <a:gd name="connsiteY5" fmla="*/ 34724 h 1122744"/>
              <a:gd name="connsiteX6" fmla="*/ 1898249 w 2349661"/>
              <a:gd name="connsiteY6" fmla="*/ 11575 h 1122744"/>
              <a:gd name="connsiteX7" fmla="*/ 1516284 w 2349661"/>
              <a:gd name="connsiteY7" fmla="*/ 0 h 1122744"/>
              <a:gd name="connsiteX8" fmla="*/ 1064871 w 2349661"/>
              <a:gd name="connsiteY8" fmla="*/ 11575 h 1122744"/>
              <a:gd name="connsiteX9" fmla="*/ 740780 w 2349661"/>
              <a:gd name="connsiteY9" fmla="*/ 46299 h 1122744"/>
              <a:gd name="connsiteX10" fmla="*/ 405114 w 2349661"/>
              <a:gd name="connsiteY10" fmla="*/ 127322 h 1122744"/>
              <a:gd name="connsiteX11" fmla="*/ 0 w 2349661"/>
              <a:gd name="connsiteY11" fmla="*/ 185195 h 1122744"/>
              <a:gd name="connsiteX12" fmla="*/ 0 w 2349661"/>
              <a:gd name="connsiteY12" fmla="*/ 474562 h 1122744"/>
              <a:gd name="connsiteX13" fmla="*/ 266218 w 2349661"/>
              <a:gd name="connsiteY13" fmla="*/ 335666 h 1122744"/>
              <a:gd name="connsiteX14" fmla="*/ 254643 w 2349661"/>
              <a:gd name="connsiteY14" fmla="*/ 868101 h 1122744"/>
              <a:gd name="connsiteX15" fmla="*/ 578735 w 2349661"/>
              <a:gd name="connsiteY15" fmla="*/ 590309 h 1122744"/>
              <a:gd name="connsiteX16" fmla="*/ 625033 w 2349661"/>
              <a:gd name="connsiteY16" fmla="*/ 1122744 h 1122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49661" h="1122744">
                <a:moveTo>
                  <a:pt x="625033" y="1122744"/>
                </a:moveTo>
                <a:lnTo>
                  <a:pt x="1122745" y="821803"/>
                </a:lnTo>
                <a:lnTo>
                  <a:pt x="1944547" y="833377"/>
                </a:lnTo>
                <a:lnTo>
                  <a:pt x="2349661" y="509286"/>
                </a:lnTo>
                <a:lnTo>
                  <a:pt x="2013995" y="243068"/>
                </a:lnTo>
                <a:lnTo>
                  <a:pt x="2245489" y="34724"/>
                </a:lnTo>
                <a:lnTo>
                  <a:pt x="1898249" y="11575"/>
                </a:lnTo>
                <a:lnTo>
                  <a:pt x="1516284" y="0"/>
                </a:lnTo>
                <a:lnTo>
                  <a:pt x="1064871" y="11575"/>
                </a:lnTo>
                <a:lnTo>
                  <a:pt x="740780" y="46299"/>
                </a:lnTo>
                <a:lnTo>
                  <a:pt x="405114" y="127322"/>
                </a:lnTo>
                <a:lnTo>
                  <a:pt x="0" y="185195"/>
                </a:lnTo>
                <a:lnTo>
                  <a:pt x="0" y="474562"/>
                </a:lnTo>
                <a:lnTo>
                  <a:pt x="266218" y="335666"/>
                </a:lnTo>
                <a:lnTo>
                  <a:pt x="254643" y="868101"/>
                </a:lnTo>
                <a:lnTo>
                  <a:pt x="578735" y="590309"/>
                </a:lnTo>
                <a:lnTo>
                  <a:pt x="625033" y="1122744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 rot="16200000">
            <a:off x="355387" y="1511120"/>
            <a:ext cx="2096700" cy="2298186"/>
          </a:xfrm>
          <a:custGeom>
            <a:avLst/>
            <a:gdLst>
              <a:gd name="connsiteX0" fmla="*/ 335666 w 2766349"/>
              <a:gd name="connsiteY0" fmla="*/ 0 h 1724628"/>
              <a:gd name="connsiteX1" fmla="*/ 57873 w 2766349"/>
              <a:gd name="connsiteY1" fmla="*/ 243068 h 1724628"/>
              <a:gd name="connsiteX2" fmla="*/ 405114 w 2766349"/>
              <a:gd name="connsiteY2" fmla="*/ 509286 h 1724628"/>
              <a:gd name="connsiteX3" fmla="*/ 0 w 2766349"/>
              <a:gd name="connsiteY3" fmla="*/ 821803 h 1724628"/>
              <a:gd name="connsiteX4" fmla="*/ 1076445 w 2766349"/>
              <a:gd name="connsiteY4" fmla="*/ 1284790 h 1724628"/>
              <a:gd name="connsiteX5" fmla="*/ 1620456 w 2766349"/>
              <a:gd name="connsiteY5" fmla="*/ 995423 h 1724628"/>
              <a:gd name="connsiteX6" fmla="*/ 1632030 w 2766349"/>
              <a:gd name="connsiteY6" fmla="*/ 1724628 h 1724628"/>
              <a:gd name="connsiteX7" fmla="*/ 1967696 w 2766349"/>
              <a:gd name="connsiteY7" fmla="*/ 1250066 h 1724628"/>
              <a:gd name="connsiteX8" fmla="*/ 2361235 w 2766349"/>
              <a:gd name="connsiteY8" fmla="*/ 1689904 h 1724628"/>
              <a:gd name="connsiteX9" fmla="*/ 2407534 w 2766349"/>
              <a:gd name="connsiteY9" fmla="*/ 1053296 h 1724628"/>
              <a:gd name="connsiteX10" fmla="*/ 2766349 w 2766349"/>
              <a:gd name="connsiteY10" fmla="*/ 891251 h 1724628"/>
              <a:gd name="connsiteX11" fmla="*/ 2338086 w 2766349"/>
              <a:gd name="connsiteY11" fmla="*/ 601884 h 1724628"/>
              <a:gd name="connsiteX12" fmla="*/ 1747777 w 2766349"/>
              <a:gd name="connsiteY12" fmla="*/ 347241 h 1724628"/>
              <a:gd name="connsiteX13" fmla="*/ 1261640 w 2766349"/>
              <a:gd name="connsiteY13" fmla="*/ 162046 h 1724628"/>
              <a:gd name="connsiteX14" fmla="*/ 868101 w 2766349"/>
              <a:gd name="connsiteY14" fmla="*/ 81023 h 1724628"/>
              <a:gd name="connsiteX15" fmla="*/ 335666 w 2766349"/>
              <a:gd name="connsiteY15" fmla="*/ 0 h 172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66349" h="1724628">
                <a:moveTo>
                  <a:pt x="335666" y="0"/>
                </a:moveTo>
                <a:lnTo>
                  <a:pt x="57873" y="243068"/>
                </a:lnTo>
                <a:lnTo>
                  <a:pt x="405114" y="509286"/>
                </a:lnTo>
                <a:lnTo>
                  <a:pt x="0" y="821803"/>
                </a:lnTo>
                <a:lnTo>
                  <a:pt x="1076445" y="1284790"/>
                </a:lnTo>
                <a:lnTo>
                  <a:pt x="1620456" y="995423"/>
                </a:lnTo>
                <a:lnTo>
                  <a:pt x="1632030" y="1724628"/>
                </a:lnTo>
                <a:lnTo>
                  <a:pt x="1967696" y="1250066"/>
                </a:lnTo>
                <a:lnTo>
                  <a:pt x="2361235" y="1689904"/>
                </a:lnTo>
                <a:lnTo>
                  <a:pt x="2407534" y="1053296"/>
                </a:lnTo>
                <a:lnTo>
                  <a:pt x="2766349" y="891251"/>
                </a:lnTo>
                <a:lnTo>
                  <a:pt x="2338086" y="601884"/>
                </a:lnTo>
                <a:lnTo>
                  <a:pt x="1747777" y="347241"/>
                </a:lnTo>
                <a:lnTo>
                  <a:pt x="1261640" y="162046"/>
                </a:lnTo>
                <a:lnTo>
                  <a:pt x="868101" y="81023"/>
                </a:lnTo>
                <a:lnTo>
                  <a:pt x="335666" y="0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 rot="16200000">
            <a:off x="3774283" y="1377836"/>
            <a:ext cx="1737015" cy="2082250"/>
          </a:xfrm>
          <a:custGeom>
            <a:avLst/>
            <a:gdLst>
              <a:gd name="connsiteX0" fmla="*/ 960698 w 2291787"/>
              <a:gd name="connsiteY0" fmla="*/ 1562583 h 1562583"/>
              <a:gd name="connsiteX1" fmla="*/ 648182 w 2291787"/>
              <a:gd name="connsiteY1" fmla="*/ 972274 h 1562583"/>
              <a:gd name="connsiteX2" fmla="*/ 428263 w 2291787"/>
              <a:gd name="connsiteY2" fmla="*/ 1157469 h 1562583"/>
              <a:gd name="connsiteX3" fmla="*/ 381964 w 2291787"/>
              <a:gd name="connsiteY3" fmla="*/ 833378 h 1562583"/>
              <a:gd name="connsiteX4" fmla="*/ 150471 w 2291787"/>
              <a:gd name="connsiteY4" fmla="*/ 1261641 h 1562583"/>
              <a:gd name="connsiteX5" fmla="*/ 0 w 2291787"/>
              <a:gd name="connsiteY5" fmla="*/ 625033 h 1562583"/>
              <a:gd name="connsiteX6" fmla="*/ 763929 w 2291787"/>
              <a:gd name="connsiteY6" fmla="*/ 324092 h 1562583"/>
              <a:gd name="connsiteX7" fmla="*/ 798653 w 2291787"/>
              <a:gd name="connsiteY7" fmla="*/ 0 h 1562583"/>
              <a:gd name="connsiteX8" fmla="*/ 1354238 w 2291787"/>
              <a:gd name="connsiteY8" fmla="*/ 428264 h 1562583"/>
              <a:gd name="connsiteX9" fmla="*/ 1435260 w 2291787"/>
              <a:gd name="connsiteY9" fmla="*/ 11575 h 1562583"/>
              <a:gd name="connsiteX10" fmla="*/ 1875098 w 2291787"/>
              <a:gd name="connsiteY10" fmla="*/ 868102 h 1562583"/>
              <a:gd name="connsiteX11" fmla="*/ 2060293 w 2291787"/>
              <a:gd name="connsiteY11" fmla="*/ 497712 h 1562583"/>
              <a:gd name="connsiteX12" fmla="*/ 2291787 w 2291787"/>
              <a:gd name="connsiteY12" fmla="*/ 844952 h 1562583"/>
              <a:gd name="connsiteX13" fmla="*/ 2002420 w 2291787"/>
              <a:gd name="connsiteY13" fmla="*/ 1064871 h 1562583"/>
              <a:gd name="connsiteX14" fmla="*/ 1655179 w 2291787"/>
              <a:gd name="connsiteY14" fmla="*/ 1273216 h 1562583"/>
              <a:gd name="connsiteX15" fmla="*/ 1238491 w 2291787"/>
              <a:gd name="connsiteY15" fmla="*/ 1458411 h 1562583"/>
              <a:gd name="connsiteX16" fmla="*/ 960698 w 2291787"/>
              <a:gd name="connsiteY16" fmla="*/ 1562583 h 156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91787" h="1562583">
                <a:moveTo>
                  <a:pt x="960698" y="1562583"/>
                </a:moveTo>
                <a:lnTo>
                  <a:pt x="648182" y="972274"/>
                </a:lnTo>
                <a:lnTo>
                  <a:pt x="428263" y="1157469"/>
                </a:lnTo>
                <a:lnTo>
                  <a:pt x="381964" y="833378"/>
                </a:lnTo>
                <a:lnTo>
                  <a:pt x="150471" y="1261641"/>
                </a:lnTo>
                <a:lnTo>
                  <a:pt x="0" y="625033"/>
                </a:lnTo>
                <a:lnTo>
                  <a:pt x="763929" y="324092"/>
                </a:lnTo>
                <a:lnTo>
                  <a:pt x="798653" y="0"/>
                </a:lnTo>
                <a:lnTo>
                  <a:pt x="1354238" y="428264"/>
                </a:lnTo>
                <a:lnTo>
                  <a:pt x="1435260" y="11575"/>
                </a:lnTo>
                <a:lnTo>
                  <a:pt x="1875098" y="868102"/>
                </a:lnTo>
                <a:lnTo>
                  <a:pt x="2060293" y="497712"/>
                </a:lnTo>
                <a:lnTo>
                  <a:pt x="2291787" y="844952"/>
                </a:lnTo>
                <a:lnTo>
                  <a:pt x="2002420" y="1064871"/>
                </a:lnTo>
                <a:lnTo>
                  <a:pt x="1655179" y="1273216"/>
                </a:lnTo>
                <a:lnTo>
                  <a:pt x="1238491" y="1458411"/>
                </a:lnTo>
                <a:lnTo>
                  <a:pt x="960698" y="1562583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 rot="16200000">
            <a:off x="2160490" y="316786"/>
            <a:ext cx="1833517" cy="3300750"/>
          </a:xfrm>
          <a:custGeom>
            <a:avLst/>
            <a:gdLst>
              <a:gd name="connsiteX0" fmla="*/ 0 w 2419109"/>
              <a:gd name="connsiteY0" fmla="*/ 405114 h 2476982"/>
              <a:gd name="connsiteX1" fmla="*/ 347241 w 2419109"/>
              <a:gd name="connsiteY1" fmla="*/ 1238491 h 2476982"/>
              <a:gd name="connsiteX2" fmla="*/ 266218 w 2419109"/>
              <a:gd name="connsiteY2" fmla="*/ 1655180 h 2476982"/>
              <a:gd name="connsiteX3" fmla="*/ 833377 w 2419109"/>
              <a:gd name="connsiteY3" fmla="*/ 2037144 h 2476982"/>
              <a:gd name="connsiteX4" fmla="*/ 914400 w 2419109"/>
              <a:gd name="connsiteY4" fmla="*/ 1632030 h 2476982"/>
              <a:gd name="connsiteX5" fmla="*/ 1342663 w 2419109"/>
              <a:gd name="connsiteY5" fmla="*/ 2465408 h 2476982"/>
              <a:gd name="connsiteX6" fmla="*/ 1504709 w 2419109"/>
              <a:gd name="connsiteY6" fmla="*/ 2118167 h 2476982"/>
              <a:gd name="connsiteX7" fmla="*/ 1747777 w 2419109"/>
              <a:gd name="connsiteY7" fmla="*/ 2476982 h 2476982"/>
              <a:gd name="connsiteX8" fmla="*/ 1990846 w 2419109"/>
              <a:gd name="connsiteY8" fmla="*/ 2233914 h 2476982"/>
              <a:gd name="connsiteX9" fmla="*/ 2233914 w 2419109"/>
              <a:gd name="connsiteY9" fmla="*/ 1944547 h 2476982"/>
              <a:gd name="connsiteX10" fmla="*/ 2372810 w 2419109"/>
              <a:gd name="connsiteY10" fmla="*/ 1597306 h 2476982"/>
              <a:gd name="connsiteX11" fmla="*/ 2419109 w 2419109"/>
              <a:gd name="connsiteY11" fmla="*/ 1238491 h 2476982"/>
              <a:gd name="connsiteX12" fmla="*/ 2326512 w 2419109"/>
              <a:gd name="connsiteY12" fmla="*/ 856527 h 2476982"/>
              <a:gd name="connsiteX13" fmla="*/ 2095018 w 2419109"/>
              <a:gd name="connsiteY13" fmla="*/ 428263 h 2476982"/>
              <a:gd name="connsiteX14" fmla="*/ 1875099 w 2419109"/>
              <a:gd name="connsiteY14" fmla="*/ 185195 h 2476982"/>
              <a:gd name="connsiteX15" fmla="*/ 1689904 w 2419109"/>
              <a:gd name="connsiteY15" fmla="*/ 0 h 2476982"/>
              <a:gd name="connsiteX16" fmla="*/ 1342663 w 2419109"/>
              <a:gd name="connsiteY16" fmla="*/ 196770 h 2476982"/>
              <a:gd name="connsiteX17" fmla="*/ 1273215 w 2419109"/>
              <a:gd name="connsiteY17" fmla="*/ 752355 h 2476982"/>
              <a:gd name="connsiteX18" fmla="*/ 891251 w 2419109"/>
              <a:gd name="connsiteY18" fmla="*/ 393539 h 2476982"/>
              <a:gd name="connsiteX19" fmla="*/ 544010 w 2419109"/>
              <a:gd name="connsiteY19" fmla="*/ 844952 h 2476982"/>
              <a:gd name="connsiteX20" fmla="*/ 509286 w 2419109"/>
              <a:gd name="connsiteY20" fmla="*/ 127322 h 2476982"/>
              <a:gd name="connsiteX21" fmla="*/ 0 w 2419109"/>
              <a:gd name="connsiteY21" fmla="*/ 405114 h 247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419109" h="2476982">
                <a:moveTo>
                  <a:pt x="0" y="405114"/>
                </a:moveTo>
                <a:lnTo>
                  <a:pt x="347241" y="1238491"/>
                </a:lnTo>
                <a:lnTo>
                  <a:pt x="266218" y="1655180"/>
                </a:lnTo>
                <a:lnTo>
                  <a:pt x="833377" y="2037144"/>
                </a:lnTo>
                <a:lnTo>
                  <a:pt x="914400" y="1632030"/>
                </a:lnTo>
                <a:lnTo>
                  <a:pt x="1342663" y="2465408"/>
                </a:lnTo>
                <a:lnTo>
                  <a:pt x="1504709" y="2118167"/>
                </a:lnTo>
                <a:lnTo>
                  <a:pt x="1747777" y="2476982"/>
                </a:lnTo>
                <a:lnTo>
                  <a:pt x="1990846" y="2233914"/>
                </a:lnTo>
                <a:lnTo>
                  <a:pt x="2233914" y="1944547"/>
                </a:lnTo>
                <a:lnTo>
                  <a:pt x="2372810" y="1597306"/>
                </a:lnTo>
                <a:lnTo>
                  <a:pt x="2419109" y="1238491"/>
                </a:lnTo>
                <a:lnTo>
                  <a:pt x="2326512" y="856527"/>
                </a:lnTo>
                <a:lnTo>
                  <a:pt x="2095018" y="428263"/>
                </a:lnTo>
                <a:lnTo>
                  <a:pt x="1875099" y="185195"/>
                </a:lnTo>
                <a:lnTo>
                  <a:pt x="1689904" y="0"/>
                </a:lnTo>
                <a:lnTo>
                  <a:pt x="1342663" y="196770"/>
                </a:lnTo>
                <a:lnTo>
                  <a:pt x="1273215" y="752355"/>
                </a:lnTo>
                <a:lnTo>
                  <a:pt x="891251" y="393539"/>
                </a:lnTo>
                <a:lnTo>
                  <a:pt x="544010" y="844952"/>
                </a:lnTo>
                <a:lnTo>
                  <a:pt x="509286" y="127322"/>
                </a:lnTo>
                <a:lnTo>
                  <a:pt x="0" y="405114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54"/>
          <p:cNvGrpSpPr/>
          <p:nvPr/>
        </p:nvGrpSpPr>
        <p:grpSpPr>
          <a:xfrm>
            <a:off x="1321444" y="2620736"/>
            <a:ext cx="3581400" cy="2482704"/>
            <a:chOff x="2895600" y="2620736"/>
            <a:chExt cx="3581400" cy="2482704"/>
          </a:xfrm>
        </p:grpSpPr>
        <p:sp>
          <p:nvSpPr>
            <p:cNvPr id="44" name="Freeform 43"/>
            <p:cNvSpPr/>
            <p:nvPr/>
          </p:nvSpPr>
          <p:spPr>
            <a:xfrm rot="16200000">
              <a:off x="3348356" y="2211712"/>
              <a:ext cx="2482704" cy="3300751"/>
            </a:xfrm>
            <a:custGeom>
              <a:avLst/>
              <a:gdLst>
                <a:gd name="connsiteX0" fmla="*/ 0 w 3275636"/>
                <a:gd name="connsiteY0" fmla="*/ 1365813 h 2476983"/>
                <a:gd name="connsiteX1" fmla="*/ 0 w 3275636"/>
                <a:gd name="connsiteY1" fmla="*/ 1921398 h 2476983"/>
                <a:gd name="connsiteX2" fmla="*/ 578734 w 3275636"/>
                <a:gd name="connsiteY2" fmla="*/ 2465408 h 2476983"/>
                <a:gd name="connsiteX3" fmla="*/ 1574157 w 3275636"/>
                <a:gd name="connsiteY3" fmla="*/ 2476983 h 2476983"/>
                <a:gd name="connsiteX4" fmla="*/ 2384385 w 3275636"/>
                <a:gd name="connsiteY4" fmla="*/ 2314937 h 2476983"/>
                <a:gd name="connsiteX5" fmla="*/ 3148314 w 3275636"/>
                <a:gd name="connsiteY5" fmla="*/ 2013995 h 2476983"/>
                <a:gd name="connsiteX6" fmla="*/ 3275636 w 3275636"/>
                <a:gd name="connsiteY6" fmla="*/ 1273216 h 2476983"/>
                <a:gd name="connsiteX7" fmla="*/ 2893671 w 3275636"/>
                <a:gd name="connsiteY7" fmla="*/ 439838 h 2476983"/>
                <a:gd name="connsiteX8" fmla="*/ 1840375 w 3275636"/>
                <a:gd name="connsiteY8" fmla="*/ 0 h 2476983"/>
                <a:gd name="connsiteX9" fmla="*/ 1018572 w 3275636"/>
                <a:gd name="connsiteY9" fmla="*/ 0 h 2476983"/>
                <a:gd name="connsiteX10" fmla="*/ 497712 w 3275636"/>
                <a:gd name="connsiteY10" fmla="*/ 289367 h 2476983"/>
                <a:gd name="connsiteX11" fmla="*/ 46299 w 3275636"/>
                <a:gd name="connsiteY11" fmla="*/ 798654 h 2476983"/>
                <a:gd name="connsiteX12" fmla="*/ 0 w 3275636"/>
                <a:gd name="connsiteY12" fmla="*/ 1365813 h 247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75636" h="2476983">
                  <a:moveTo>
                    <a:pt x="0" y="1365813"/>
                  </a:moveTo>
                  <a:lnTo>
                    <a:pt x="0" y="1921398"/>
                  </a:lnTo>
                  <a:lnTo>
                    <a:pt x="578734" y="2465408"/>
                  </a:lnTo>
                  <a:lnTo>
                    <a:pt x="1574157" y="2476983"/>
                  </a:lnTo>
                  <a:lnTo>
                    <a:pt x="2384385" y="2314937"/>
                  </a:lnTo>
                  <a:lnTo>
                    <a:pt x="3148314" y="2013995"/>
                  </a:lnTo>
                  <a:lnTo>
                    <a:pt x="3275636" y="1273216"/>
                  </a:lnTo>
                  <a:lnTo>
                    <a:pt x="2893671" y="439838"/>
                  </a:lnTo>
                  <a:lnTo>
                    <a:pt x="1840375" y="0"/>
                  </a:lnTo>
                  <a:lnTo>
                    <a:pt x="1018572" y="0"/>
                  </a:lnTo>
                  <a:lnTo>
                    <a:pt x="497712" y="289367"/>
                  </a:lnTo>
                  <a:lnTo>
                    <a:pt x="46299" y="798654"/>
                  </a:lnTo>
                  <a:lnTo>
                    <a:pt x="0" y="1365813"/>
                  </a:lnTo>
                  <a:close/>
                </a:path>
              </a:pathLst>
            </a:custGeom>
            <a:solidFill>
              <a:srgbClr val="F6F1AA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895600" y="3276600"/>
              <a:ext cx="35814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smtClean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Jesus</a:t>
              </a:r>
              <a:endParaRPr lang="en-US" sz="6000" dirty="0"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sp>
        <p:nvSpPr>
          <p:cNvPr id="55" name="Rectangle 54"/>
          <p:cNvSpPr/>
          <p:nvPr/>
        </p:nvSpPr>
        <p:spPr>
          <a:xfrm>
            <a:off x="0" y="347241"/>
            <a:ext cx="9144000" cy="125006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0" y="45334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How to Make This Real</a:t>
            </a:r>
            <a:endParaRPr lang="en-US" sz="60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7" name="Rectangular Callout 56"/>
          <p:cNvSpPr/>
          <p:nvPr/>
        </p:nvSpPr>
        <p:spPr>
          <a:xfrm>
            <a:off x="6215605" y="2685327"/>
            <a:ext cx="2928395" cy="3831221"/>
          </a:xfrm>
          <a:prstGeom prst="wedgeRectCallout">
            <a:avLst>
              <a:gd name="adj1" fmla="val -76565"/>
              <a:gd name="adj2" fmla="val 19260"/>
            </a:avLst>
          </a:prstGeom>
          <a:solidFill>
            <a:schemeClr val="bg1"/>
          </a:solidFill>
          <a:ln w="571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smtClean="0">
                <a:solidFill>
                  <a:sysClr val="windowText" lastClr="0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Praying for others</a:t>
            </a:r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smtClean="0">
                <a:solidFill>
                  <a:sysClr val="windowText" lastClr="0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Time </a:t>
            </a:r>
            <a:r>
              <a:rPr lang="en-US" sz="3600" dirty="0" smtClean="0">
                <a:solidFill>
                  <a:sysClr val="windowText" lastClr="0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together</a:t>
            </a:r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smtClean="0">
                <a:solidFill>
                  <a:sysClr val="windowText" lastClr="0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Serving</a:t>
            </a:r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smtClean="0">
                <a:solidFill>
                  <a:sysClr val="windowText" lastClr="0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Hard work</a:t>
            </a:r>
            <a:endParaRPr lang="en-US" sz="3600" dirty="0">
              <a:solidFill>
                <a:sysClr val="windowText" lastClr="00000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039317" y="4922132"/>
            <a:ext cx="358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ME</a:t>
            </a:r>
            <a:endParaRPr lang="en-US" sz="6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uiExpan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1" descr="C:\Users\rebalwil\Downloads\family-1517192_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416" y="1"/>
            <a:ext cx="9156416" cy="6858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21803" y="324220"/>
            <a:ext cx="73383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The Bible is About Family</a:t>
            </a:r>
            <a:endParaRPr lang="en-US" sz="80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38200" y="1447800"/>
            <a:ext cx="7620000" cy="4343400"/>
          </a:xfrm>
          <a:prstGeom prst="ellipse">
            <a:avLst/>
          </a:pr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1981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9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5814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Man &amp; Woman</a:t>
            </a:r>
            <a:endParaRPr lang="en-US" sz="6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86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B05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In the Beginning</a:t>
            </a:r>
            <a:endParaRPr lang="en-US" sz="6000" dirty="0">
              <a:solidFill>
                <a:srgbClr val="00B05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3"/>
          <p:cNvGrpSpPr/>
          <p:nvPr/>
        </p:nvGrpSpPr>
        <p:grpSpPr>
          <a:xfrm>
            <a:off x="0" y="1435261"/>
            <a:ext cx="9144000" cy="3020992"/>
            <a:chOff x="0" y="1435261"/>
            <a:chExt cx="9144000" cy="3020992"/>
          </a:xfrm>
        </p:grpSpPr>
        <p:sp>
          <p:nvSpPr>
            <p:cNvPr id="10" name="Freeform 9"/>
            <p:cNvSpPr/>
            <p:nvPr/>
          </p:nvSpPr>
          <p:spPr>
            <a:xfrm>
              <a:off x="856527" y="1435261"/>
              <a:ext cx="7604567" cy="3020992"/>
            </a:xfrm>
            <a:custGeom>
              <a:avLst/>
              <a:gdLst>
                <a:gd name="connsiteX0" fmla="*/ 0 w 7604567"/>
                <a:gd name="connsiteY0" fmla="*/ 1851949 h 3020992"/>
                <a:gd name="connsiteX1" fmla="*/ 185195 w 7604567"/>
                <a:gd name="connsiteY1" fmla="*/ 1388962 h 3020992"/>
                <a:gd name="connsiteX2" fmla="*/ 428263 w 7604567"/>
                <a:gd name="connsiteY2" fmla="*/ 1134319 h 3020992"/>
                <a:gd name="connsiteX3" fmla="*/ 949124 w 7604567"/>
                <a:gd name="connsiteY3" fmla="*/ 729205 h 3020992"/>
                <a:gd name="connsiteX4" fmla="*/ 1354238 w 7604567"/>
                <a:gd name="connsiteY4" fmla="*/ 497711 h 3020992"/>
                <a:gd name="connsiteX5" fmla="*/ 1828800 w 7604567"/>
                <a:gd name="connsiteY5" fmla="*/ 312516 h 3020992"/>
                <a:gd name="connsiteX6" fmla="*/ 2338086 w 7604567"/>
                <a:gd name="connsiteY6" fmla="*/ 150471 h 3020992"/>
                <a:gd name="connsiteX7" fmla="*/ 2835797 w 7604567"/>
                <a:gd name="connsiteY7" fmla="*/ 46298 h 3020992"/>
                <a:gd name="connsiteX8" fmla="*/ 3287210 w 7604567"/>
                <a:gd name="connsiteY8" fmla="*/ 0 h 3020992"/>
                <a:gd name="connsiteX9" fmla="*/ 3993265 w 7604567"/>
                <a:gd name="connsiteY9" fmla="*/ 11574 h 3020992"/>
                <a:gd name="connsiteX10" fmla="*/ 4583574 w 7604567"/>
                <a:gd name="connsiteY10" fmla="*/ 46298 h 3020992"/>
                <a:gd name="connsiteX11" fmla="*/ 5034987 w 7604567"/>
                <a:gd name="connsiteY11" fmla="*/ 127321 h 3020992"/>
                <a:gd name="connsiteX12" fmla="*/ 5567422 w 7604567"/>
                <a:gd name="connsiteY12" fmla="*/ 231493 h 3020992"/>
                <a:gd name="connsiteX13" fmla="*/ 5926238 w 7604567"/>
                <a:gd name="connsiteY13" fmla="*/ 393539 h 3020992"/>
                <a:gd name="connsiteX14" fmla="*/ 6400800 w 7604567"/>
                <a:gd name="connsiteY14" fmla="*/ 578734 h 3020992"/>
                <a:gd name="connsiteX15" fmla="*/ 6805914 w 7604567"/>
                <a:gd name="connsiteY15" fmla="*/ 821802 h 3020992"/>
                <a:gd name="connsiteX16" fmla="*/ 7083706 w 7604567"/>
                <a:gd name="connsiteY16" fmla="*/ 1041721 h 3020992"/>
                <a:gd name="connsiteX17" fmla="*/ 7315200 w 7604567"/>
                <a:gd name="connsiteY17" fmla="*/ 1319514 h 3020992"/>
                <a:gd name="connsiteX18" fmla="*/ 7500395 w 7604567"/>
                <a:gd name="connsiteY18" fmla="*/ 1689904 h 3020992"/>
                <a:gd name="connsiteX19" fmla="*/ 7604567 w 7604567"/>
                <a:gd name="connsiteY19" fmla="*/ 2060293 h 3020992"/>
                <a:gd name="connsiteX20" fmla="*/ 7604567 w 7604567"/>
                <a:gd name="connsiteY20" fmla="*/ 2465407 h 3020992"/>
                <a:gd name="connsiteX21" fmla="*/ 7373073 w 7604567"/>
                <a:gd name="connsiteY21" fmla="*/ 3020992 h 3020992"/>
                <a:gd name="connsiteX22" fmla="*/ 7338349 w 7604567"/>
                <a:gd name="connsiteY22" fmla="*/ 2222339 h 3020992"/>
                <a:gd name="connsiteX23" fmla="*/ 6759615 w 7604567"/>
                <a:gd name="connsiteY23" fmla="*/ 2546430 h 3020992"/>
                <a:gd name="connsiteX24" fmla="*/ 6504972 w 7604567"/>
                <a:gd name="connsiteY24" fmla="*/ 1770926 h 3020992"/>
                <a:gd name="connsiteX25" fmla="*/ 5995686 w 7604567"/>
                <a:gd name="connsiteY25" fmla="*/ 2314936 h 3020992"/>
                <a:gd name="connsiteX26" fmla="*/ 5312779 w 7604567"/>
                <a:gd name="connsiteY26" fmla="*/ 1979271 h 3020992"/>
                <a:gd name="connsiteX27" fmla="*/ 5162308 w 7604567"/>
                <a:gd name="connsiteY27" fmla="*/ 2361235 h 3020992"/>
                <a:gd name="connsiteX28" fmla="*/ 4282632 w 7604567"/>
                <a:gd name="connsiteY28" fmla="*/ 1921397 h 3020992"/>
                <a:gd name="connsiteX29" fmla="*/ 3993265 w 7604567"/>
                <a:gd name="connsiteY29" fmla="*/ 2210764 h 3020992"/>
                <a:gd name="connsiteX30" fmla="*/ 3345083 w 7604567"/>
                <a:gd name="connsiteY30" fmla="*/ 2129742 h 3020992"/>
                <a:gd name="connsiteX31" fmla="*/ 3449255 w 7604567"/>
                <a:gd name="connsiteY31" fmla="*/ 2696901 h 3020992"/>
                <a:gd name="connsiteX32" fmla="*/ 2581154 w 7604567"/>
                <a:gd name="connsiteY32" fmla="*/ 2176040 h 3020992"/>
                <a:gd name="connsiteX33" fmla="*/ 2419108 w 7604567"/>
                <a:gd name="connsiteY33" fmla="*/ 1851949 h 3020992"/>
                <a:gd name="connsiteX34" fmla="*/ 2071868 w 7604567"/>
                <a:gd name="connsiteY34" fmla="*/ 2095017 h 3020992"/>
                <a:gd name="connsiteX35" fmla="*/ 2002420 w 7604567"/>
                <a:gd name="connsiteY35" fmla="*/ 1226916 h 3020992"/>
                <a:gd name="connsiteX36" fmla="*/ 1354238 w 7604567"/>
                <a:gd name="connsiteY36" fmla="*/ 1817225 h 3020992"/>
                <a:gd name="connsiteX37" fmla="*/ 1192192 w 7604567"/>
                <a:gd name="connsiteY37" fmla="*/ 1446835 h 3020992"/>
                <a:gd name="connsiteX38" fmla="*/ 636607 w 7604567"/>
                <a:gd name="connsiteY38" fmla="*/ 1875098 h 3020992"/>
                <a:gd name="connsiteX39" fmla="*/ 544010 w 7604567"/>
                <a:gd name="connsiteY39" fmla="*/ 1574157 h 3020992"/>
                <a:gd name="connsiteX40" fmla="*/ 0 w 7604567"/>
                <a:gd name="connsiteY40" fmla="*/ 1851949 h 302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7604567" h="3020992">
                  <a:moveTo>
                    <a:pt x="0" y="1851949"/>
                  </a:moveTo>
                  <a:lnTo>
                    <a:pt x="185195" y="1388962"/>
                  </a:lnTo>
                  <a:lnTo>
                    <a:pt x="428263" y="1134319"/>
                  </a:lnTo>
                  <a:lnTo>
                    <a:pt x="949124" y="729205"/>
                  </a:lnTo>
                  <a:lnTo>
                    <a:pt x="1354238" y="497711"/>
                  </a:lnTo>
                  <a:lnTo>
                    <a:pt x="1828800" y="312516"/>
                  </a:lnTo>
                  <a:lnTo>
                    <a:pt x="2338086" y="150471"/>
                  </a:lnTo>
                  <a:lnTo>
                    <a:pt x="2835797" y="46298"/>
                  </a:lnTo>
                  <a:lnTo>
                    <a:pt x="3287210" y="0"/>
                  </a:lnTo>
                  <a:lnTo>
                    <a:pt x="3993265" y="11574"/>
                  </a:lnTo>
                  <a:lnTo>
                    <a:pt x="4583574" y="46298"/>
                  </a:lnTo>
                  <a:lnTo>
                    <a:pt x="5034987" y="127321"/>
                  </a:lnTo>
                  <a:lnTo>
                    <a:pt x="5567422" y="231493"/>
                  </a:lnTo>
                  <a:lnTo>
                    <a:pt x="5926238" y="393539"/>
                  </a:lnTo>
                  <a:lnTo>
                    <a:pt x="6400800" y="578734"/>
                  </a:lnTo>
                  <a:lnTo>
                    <a:pt x="6805914" y="821802"/>
                  </a:lnTo>
                  <a:lnTo>
                    <a:pt x="7083706" y="1041721"/>
                  </a:lnTo>
                  <a:lnTo>
                    <a:pt x="7315200" y="1319514"/>
                  </a:lnTo>
                  <a:lnTo>
                    <a:pt x="7500395" y="1689904"/>
                  </a:lnTo>
                  <a:lnTo>
                    <a:pt x="7604567" y="2060293"/>
                  </a:lnTo>
                  <a:lnTo>
                    <a:pt x="7604567" y="2465407"/>
                  </a:lnTo>
                  <a:lnTo>
                    <a:pt x="7373073" y="3020992"/>
                  </a:lnTo>
                  <a:lnTo>
                    <a:pt x="7338349" y="2222339"/>
                  </a:lnTo>
                  <a:lnTo>
                    <a:pt x="6759615" y="2546430"/>
                  </a:lnTo>
                  <a:lnTo>
                    <a:pt x="6504972" y="1770926"/>
                  </a:lnTo>
                  <a:lnTo>
                    <a:pt x="5995686" y="2314936"/>
                  </a:lnTo>
                  <a:lnTo>
                    <a:pt x="5312779" y="1979271"/>
                  </a:lnTo>
                  <a:lnTo>
                    <a:pt x="5162308" y="2361235"/>
                  </a:lnTo>
                  <a:lnTo>
                    <a:pt x="4282632" y="1921397"/>
                  </a:lnTo>
                  <a:lnTo>
                    <a:pt x="3993265" y="2210764"/>
                  </a:lnTo>
                  <a:lnTo>
                    <a:pt x="3345083" y="2129742"/>
                  </a:lnTo>
                  <a:lnTo>
                    <a:pt x="3449255" y="2696901"/>
                  </a:lnTo>
                  <a:lnTo>
                    <a:pt x="2581154" y="2176040"/>
                  </a:lnTo>
                  <a:lnTo>
                    <a:pt x="2419108" y="1851949"/>
                  </a:lnTo>
                  <a:lnTo>
                    <a:pt x="2071868" y="2095017"/>
                  </a:lnTo>
                  <a:lnTo>
                    <a:pt x="2002420" y="1226916"/>
                  </a:lnTo>
                  <a:lnTo>
                    <a:pt x="1354238" y="1817225"/>
                  </a:lnTo>
                  <a:lnTo>
                    <a:pt x="1192192" y="1446835"/>
                  </a:lnTo>
                  <a:lnTo>
                    <a:pt x="636607" y="1875098"/>
                  </a:lnTo>
                  <a:lnTo>
                    <a:pt x="544010" y="1574157"/>
                  </a:lnTo>
                  <a:lnTo>
                    <a:pt x="0" y="1851949"/>
                  </a:lnTo>
                  <a:close/>
                </a:path>
              </a:pathLst>
            </a:custGeom>
            <a:solidFill>
              <a:srgbClr val="F6F1AA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0" y="1981200"/>
              <a:ext cx="91440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600" dirty="0" smtClean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God</a:t>
              </a:r>
              <a:endParaRPr lang="en-US" sz="9600" dirty="0"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grpSp>
        <p:nvGrpSpPr>
          <p:cNvPr id="3" name="Group 11"/>
          <p:cNvGrpSpPr/>
          <p:nvPr/>
        </p:nvGrpSpPr>
        <p:grpSpPr>
          <a:xfrm>
            <a:off x="685800" y="2685327"/>
            <a:ext cx="3581400" cy="3020992"/>
            <a:chOff x="685800" y="2685327"/>
            <a:chExt cx="3581400" cy="3020992"/>
          </a:xfrm>
        </p:grpSpPr>
        <p:sp>
          <p:nvSpPr>
            <p:cNvPr id="8" name="Freeform 7"/>
            <p:cNvSpPr/>
            <p:nvPr/>
          </p:nvSpPr>
          <p:spPr>
            <a:xfrm>
              <a:off x="833377" y="2685327"/>
              <a:ext cx="3125165" cy="3020992"/>
            </a:xfrm>
            <a:custGeom>
              <a:avLst/>
              <a:gdLst>
                <a:gd name="connsiteX0" fmla="*/ 2812648 w 3125165"/>
                <a:gd name="connsiteY0" fmla="*/ 3020992 h 3020992"/>
                <a:gd name="connsiteX1" fmla="*/ 2708476 w 3125165"/>
                <a:gd name="connsiteY1" fmla="*/ 2558005 h 3020992"/>
                <a:gd name="connsiteX2" fmla="*/ 3125165 w 3125165"/>
                <a:gd name="connsiteY2" fmla="*/ 2176040 h 3020992"/>
                <a:gd name="connsiteX3" fmla="*/ 2974694 w 3125165"/>
                <a:gd name="connsiteY3" fmla="*/ 1770926 h 3020992"/>
                <a:gd name="connsiteX4" fmla="*/ 3067291 w 3125165"/>
                <a:gd name="connsiteY4" fmla="*/ 1226916 h 3020992"/>
                <a:gd name="connsiteX5" fmla="*/ 2615879 w 3125165"/>
                <a:gd name="connsiteY5" fmla="*/ 902825 h 3020992"/>
                <a:gd name="connsiteX6" fmla="*/ 2430684 w 3125165"/>
                <a:gd name="connsiteY6" fmla="*/ 636607 h 3020992"/>
                <a:gd name="connsiteX7" fmla="*/ 2071869 w 3125165"/>
                <a:gd name="connsiteY7" fmla="*/ 868101 h 3020992"/>
                <a:gd name="connsiteX8" fmla="*/ 2025570 w 3125165"/>
                <a:gd name="connsiteY8" fmla="*/ 0 h 3020992"/>
                <a:gd name="connsiteX9" fmla="*/ 1365813 w 3125165"/>
                <a:gd name="connsiteY9" fmla="*/ 567159 h 3020992"/>
                <a:gd name="connsiteX10" fmla="*/ 1203767 w 3125165"/>
                <a:gd name="connsiteY10" fmla="*/ 185195 h 3020992"/>
                <a:gd name="connsiteX11" fmla="*/ 648182 w 3125165"/>
                <a:gd name="connsiteY11" fmla="*/ 636607 h 3020992"/>
                <a:gd name="connsiteX12" fmla="*/ 555585 w 3125165"/>
                <a:gd name="connsiteY12" fmla="*/ 312516 h 3020992"/>
                <a:gd name="connsiteX13" fmla="*/ 34724 w 3125165"/>
                <a:gd name="connsiteY13" fmla="*/ 625032 h 3020992"/>
                <a:gd name="connsiteX14" fmla="*/ 0 w 3125165"/>
                <a:gd name="connsiteY14" fmla="*/ 914400 h 3020992"/>
                <a:gd name="connsiteX15" fmla="*/ 57874 w 3125165"/>
                <a:gd name="connsiteY15" fmla="*/ 1354238 h 3020992"/>
                <a:gd name="connsiteX16" fmla="*/ 312517 w 3125165"/>
                <a:gd name="connsiteY16" fmla="*/ 1851949 h 3020992"/>
                <a:gd name="connsiteX17" fmla="*/ 752355 w 3125165"/>
                <a:gd name="connsiteY17" fmla="*/ 2222339 h 3020992"/>
                <a:gd name="connsiteX18" fmla="*/ 1342664 w 3125165"/>
                <a:gd name="connsiteY18" fmla="*/ 2615878 h 3020992"/>
                <a:gd name="connsiteX19" fmla="*/ 1967696 w 3125165"/>
                <a:gd name="connsiteY19" fmla="*/ 2858946 h 3020992"/>
                <a:gd name="connsiteX20" fmla="*/ 2812648 w 3125165"/>
                <a:gd name="connsiteY20" fmla="*/ 3020992 h 302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125165" h="3020992">
                  <a:moveTo>
                    <a:pt x="2812648" y="3020992"/>
                  </a:moveTo>
                  <a:lnTo>
                    <a:pt x="2708476" y="2558005"/>
                  </a:lnTo>
                  <a:lnTo>
                    <a:pt x="3125165" y="2176040"/>
                  </a:lnTo>
                  <a:lnTo>
                    <a:pt x="2974694" y="1770926"/>
                  </a:lnTo>
                  <a:lnTo>
                    <a:pt x="3067291" y="1226916"/>
                  </a:lnTo>
                  <a:lnTo>
                    <a:pt x="2615879" y="902825"/>
                  </a:lnTo>
                  <a:lnTo>
                    <a:pt x="2430684" y="636607"/>
                  </a:lnTo>
                  <a:lnTo>
                    <a:pt x="2071869" y="868101"/>
                  </a:lnTo>
                  <a:lnTo>
                    <a:pt x="2025570" y="0"/>
                  </a:lnTo>
                  <a:lnTo>
                    <a:pt x="1365813" y="567159"/>
                  </a:lnTo>
                  <a:lnTo>
                    <a:pt x="1203767" y="185195"/>
                  </a:lnTo>
                  <a:lnTo>
                    <a:pt x="648182" y="636607"/>
                  </a:lnTo>
                  <a:lnTo>
                    <a:pt x="555585" y="312516"/>
                  </a:lnTo>
                  <a:lnTo>
                    <a:pt x="34724" y="625032"/>
                  </a:lnTo>
                  <a:lnTo>
                    <a:pt x="0" y="914400"/>
                  </a:lnTo>
                  <a:lnTo>
                    <a:pt x="57874" y="1354238"/>
                  </a:lnTo>
                  <a:lnTo>
                    <a:pt x="312517" y="1851949"/>
                  </a:lnTo>
                  <a:lnTo>
                    <a:pt x="752355" y="2222339"/>
                  </a:lnTo>
                  <a:lnTo>
                    <a:pt x="1342664" y="2615878"/>
                  </a:lnTo>
                  <a:lnTo>
                    <a:pt x="1967696" y="2858946"/>
                  </a:lnTo>
                  <a:lnTo>
                    <a:pt x="2812648" y="3020992"/>
                  </a:lnTo>
                  <a:close/>
                </a:path>
              </a:pathLst>
            </a:custGeom>
            <a:solidFill>
              <a:srgbClr val="F6F1AA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5800" y="3505200"/>
              <a:ext cx="35814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smtClean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Man</a:t>
              </a:r>
              <a:endParaRPr lang="en-US" sz="6000" dirty="0"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0" y="2286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B05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The Fall</a:t>
            </a:r>
            <a:endParaRPr lang="en-US" sz="6000" dirty="0">
              <a:solidFill>
                <a:srgbClr val="00B05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4" name="Group 12"/>
          <p:cNvGrpSpPr/>
          <p:nvPr/>
        </p:nvGrpSpPr>
        <p:grpSpPr>
          <a:xfrm>
            <a:off x="3588152" y="3183038"/>
            <a:ext cx="4618299" cy="2604304"/>
            <a:chOff x="3588152" y="3183038"/>
            <a:chExt cx="4618299" cy="2604304"/>
          </a:xfrm>
        </p:grpSpPr>
        <p:sp>
          <p:nvSpPr>
            <p:cNvPr id="9" name="Freeform 8"/>
            <p:cNvSpPr/>
            <p:nvPr/>
          </p:nvSpPr>
          <p:spPr>
            <a:xfrm>
              <a:off x="3588152" y="3183038"/>
              <a:ext cx="4618299" cy="2604304"/>
            </a:xfrm>
            <a:custGeom>
              <a:avLst/>
              <a:gdLst>
                <a:gd name="connsiteX0" fmla="*/ 92597 w 4618299"/>
                <a:gd name="connsiteY0" fmla="*/ 2569580 h 2604304"/>
                <a:gd name="connsiteX1" fmla="*/ 0 w 4618299"/>
                <a:gd name="connsiteY1" fmla="*/ 2071868 h 2604304"/>
                <a:gd name="connsiteX2" fmla="*/ 405114 w 4618299"/>
                <a:gd name="connsiteY2" fmla="*/ 1689904 h 2604304"/>
                <a:gd name="connsiteX3" fmla="*/ 231494 w 4618299"/>
                <a:gd name="connsiteY3" fmla="*/ 1296365 h 2604304"/>
                <a:gd name="connsiteX4" fmla="*/ 312516 w 4618299"/>
                <a:gd name="connsiteY4" fmla="*/ 717630 h 2604304"/>
                <a:gd name="connsiteX5" fmla="*/ 717630 w 4618299"/>
                <a:gd name="connsiteY5" fmla="*/ 949124 h 2604304"/>
                <a:gd name="connsiteX6" fmla="*/ 613458 w 4618299"/>
                <a:gd name="connsiteY6" fmla="*/ 393539 h 2604304"/>
                <a:gd name="connsiteX7" fmla="*/ 1203767 w 4618299"/>
                <a:gd name="connsiteY7" fmla="*/ 486137 h 2604304"/>
                <a:gd name="connsiteX8" fmla="*/ 1539433 w 4618299"/>
                <a:gd name="connsiteY8" fmla="*/ 173620 h 2604304"/>
                <a:gd name="connsiteX9" fmla="*/ 2384385 w 4618299"/>
                <a:gd name="connsiteY9" fmla="*/ 613458 h 2604304"/>
                <a:gd name="connsiteX10" fmla="*/ 2592729 w 4618299"/>
                <a:gd name="connsiteY10" fmla="*/ 231494 h 2604304"/>
                <a:gd name="connsiteX11" fmla="*/ 3275635 w 4618299"/>
                <a:gd name="connsiteY11" fmla="*/ 590309 h 2604304"/>
                <a:gd name="connsiteX12" fmla="*/ 3773347 w 4618299"/>
                <a:gd name="connsiteY12" fmla="*/ 0 h 2604304"/>
                <a:gd name="connsiteX13" fmla="*/ 4027990 w 4618299"/>
                <a:gd name="connsiteY13" fmla="*/ 763929 h 2604304"/>
                <a:gd name="connsiteX14" fmla="*/ 4583575 w 4618299"/>
                <a:gd name="connsiteY14" fmla="*/ 474562 h 2604304"/>
                <a:gd name="connsiteX15" fmla="*/ 4618299 w 4618299"/>
                <a:gd name="connsiteY15" fmla="*/ 1250066 h 2604304"/>
                <a:gd name="connsiteX16" fmla="*/ 4294207 w 4618299"/>
                <a:gd name="connsiteY16" fmla="*/ 1620456 h 2604304"/>
                <a:gd name="connsiteX17" fmla="*/ 3831220 w 4618299"/>
                <a:gd name="connsiteY17" fmla="*/ 1956121 h 2604304"/>
                <a:gd name="connsiteX18" fmla="*/ 3379807 w 4618299"/>
                <a:gd name="connsiteY18" fmla="*/ 2176040 h 2604304"/>
                <a:gd name="connsiteX19" fmla="*/ 2928395 w 4618299"/>
                <a:gd name="connsiteY19" fmla="*/ 2349661 h 2604304"/>
                <a:gd name="connsiteX20" fmla="*/ 2303362 w 4618299"/>
                <a:gd name="connsiteY20" fmla="*/ 2500132 h 2604304"/>
                <a:gd name="connsiteX21" fmla="*/ 1747777 w 4618299"/>
                <a:gd name="connsiteY21" fmla="*/ 2581154 h 2604304"/>
                <a:gd name="connsiteX22" fmla="*/ 1145894 w 4618299"/>
                <a:gd name="connsiteY22" fmla="*/ 2604304 h 2604304"/>
                <a:gd name="connsiteX23" fmla="*/ 462987 w 4618299"/>
                <a:gd name="connsiteY23" fmla="*/ 2604304 h 2604304"/>
                <a:gd name="connsiteX24" fmla="*/ 92597 w 4618299"/>
                <a:gd name="connsiteY24" fmla="*/ 2569580 h 2604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618299" h="2604304">
                  <a:moveTo>
                    <a:pt x="92597" y="2569580"/>
                  </a:moveTo>
                  <a:lnTo>
                    <a:pt x="0" y="2071868"/>
                  </a:lnTo>
                  <a:lnTo>
                    <a:pt x="405114" y="1689904"/>
                  </a:lnTo>
                  <a:lnTo>
                    <a:pt x="231494" y="1296365"/>
                  </a:lnTo>
                  <a:lnTo>
                    <a:pt x="312516" y="717630"/>
                  </a:lnTo>
                  <a:lnTo>
                    <a:pt x="717630" y="949124"/>
                  </a:lnTo>
                  <a:lnTo>
                    <a:pt x="613458" y="393539"/>
                  </a:lnTo>
                  <a:lnTo>
                    <a:pt x="1203767" y="486137"/>
                  </a:lnTo>
                  <a:lnTo>
                    <a:pt x="1539433" y="173620"/>
                  </a:lnTo>
                  <a:lnTo>
                    <a:pt x="2384385" y="613458"/>
                  </a:lnTo>
                  <a:lnTo>
                    <a:pt x="2592729" y="231494"/>
                  </a:lnTo>
                  <a:lnTo>
                    <a:pt x="3275635" y="590309"/>
                  </a:lnTo>
                  <a:lnTo>
                    <a:pt x="3773347" y="0"/>
                  </a:lnTo>
                  <a:lnTo>
                    <a:pt x="4027990" y="763929"/>
                  </a:lnTo>
                  <a:lnTo>
                    <a:pt x="4583575" y="474562"/>
                  </a:lnTo>
                  <a:lnTo>
                    <a:pt x="4618299" y="1250066"/>
                  </a:lnTo>
                  <a:lnTo>
                    <a:pt x="4294207" y="1620456"/>
                  </a:lnTo>
                  <a:lnTo>
                    <a:pt x="3831220" y="1956121"/>
                  </a:lnTo>
                  <a:lnTo>
                    <a:pt x="3379807" y="2176040"/>
                  </a:lnTo>
                  <a:lnTo>
                    <a:pt x="2928395" y="2349661"/>
                  </a:lnTo>
                  <a:lnTo>
                    <a:pt x="2303362" y="2500132"/>
                  </a:lnTo>
                  <a:lnTo>
                    <a:pt x="1747777" y="2581154"/>
                  </a:lnTo>
                  <a:lnTo>
                    <a:pt x="1145894" y="2604304"/>
                  </a:lnTo>
                  <a:lnTo>
                    <a:pt x="462987" y="2604304"/>
                  </a:lnTo>
                  <a:lnTo>
                    <a:pt x="92597" y="2569580"/>
                  </a:lnTo>
                  <a:close/>
                </a:path>
              </a:pathLst>
            </a:custGeom>
            <a:solidFill>
              <a:srgbClr val="F6F1AA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86200" y="3581400"/>
              <a:ext cx="3886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smtClean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Woman</a:t>
              </a:r>
              <a:endParaRPr lang="en-US" sz="6000" dirty="0"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031E-7 L -0.07916 0.1880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200000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3691E-6 L 0.09167 0.14431 " pathEditMode="relative" ptsTypes="AA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840000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3"/>
          <p:cNvGrpSpPr/>
          <p:nvPr/>
        </p:nvGrpSpPr>
        <p:grpSpPr>
          <a:xfrm>
            <a:off x="0" y="1435261"/>
            <a:ext cx="9144000" cy="3020992"/>
            <a:chOff x="0" y="1435261"/>
            <a:chExt cx="9144000" cy="3020992"/>
          </a:xfrm>
        </p:grpSpPr>
        <p:sp>
          <p:nvSpPr>
            <p:cNvPr id="10" name="Freeform 9"/>
            <p:cNvSpPr/>
            <p:nvPr/>
          </p:nvSpPr>
          <p:spPr>
            <a:xfrm>
              <a:off x="856527" y="1435261"/>
              <a:ext cx="7604567" cy="3020992"/>
            </a:xfrm>
            <a:custGeom>
              <a:avLst/>
              <a:gdLst>
                <a:gd name="connsiteX0" fmla="*/ 0 w 7604567"/>
                <a:gd name="connsiteY0" fmla="*/ 1851949 h 3020992"/>
                <a:gd name="connsiteX1" fmla="*/ 185195 w 7604567"/>
                <a:gd name="connsiteY1" fmla="*/ 1388962 h 3020992"/>
                <a:gd name="connsiteX2" fmla="*/ 428263 w 7604567"/>
                <a:gd name="connsiteY2" fmla="*/ 1134319 h 3020992"/>
                <a:gd name="connsiteX3" fmla="*/ 949124 w 7604567"/>
                <a:gd name="connsiteY3" fmla="*/ 729205 h 3020992"/>
                <a:gd name="connsiteX4" fmla="*/ 1354238 w 7604567"/>
                <a:gd name="connsiteY4" fmla="*/ 497711 h 3020992"/>
                <a:gd name="connsiteX5" fmla="*/ 1828800 w 7604567"/>
                <a:gd name="connsiteY5" fmla="*/ 312516 h 3020992"/>
                <a:gd name="connsiteX6" fmla="*/ 2338086 w 7604567"/>
                <a:gd name="connsiteY6" fmla="*/ 150471 h 3020992"/>
                <a:gd name="connsiteX7" fmla="*/ 2835797 w 7604567"/>
                <a:gd name="connsiteY7" fmla="*/ 46298 h 3020992"/>
                <a:gd name="connsiteX8" fmla="*/ 3287210 w 7604567"/>
                <a:gd name="connsiteY8" fmla="*/ 0 h 3020992"/>
                <a:gd name="connsiteX9" fmla="*/ 3993265 w 7604567"/>
                <a:gd name="connsiteY9" fmla="*/ 11574 h 3020992"/>
                <a:gd name="connsiteX10" fmla="*/ 4583574 w 7604567"/>
                <a:gd name="connsiteY10" fmla="*/ 46298 h 3020992"/>
                <a:gd name="connsiteX11" fmla="*/ 5034987 w 7604567"/>
                <a:gd name="connsiteY11" fmla="*/ 127321 h 3020992"/>
                <a:gd name="connsiteX12" fmla="*/ 5567422 w 7604567"/>
                <a:gd name="connsiteY12" fmla="*/ 231493 h 3020992"/>
                <a:gd name="connsiteX13" fmla="*/ 5926238 w 7604567"/>
                <a:gd name="connsiteY13" fmla="*/ 393539 h 3020992"/>
                <a:gd name="connsiteX14" fmla="*/ 6400800 w 7604567"/>
                <a:gd name="connsiteY14" fmla="*/ 578734 h 3020992"/>
                <a:gd name="connsiteX15" fmla="*/ 6805914 w 7604567"/>
                <a:gd name="connsiteY15" fmla="*/ 821802 h 3020992"/>
                <a:gd name="connsiteX16" fmla="*/ 7083706 w 7604567"/>
                <a:gd name="connsiteY16" fmla="*/ 1041721 h 3020992"/>
                <a:gd name="connsiteX17" fmla="*/ 7315200 w 7604567"/>
                <a:gd name="connsiteY17" fmla="*/ 1319514 h 3020992"/>
                <a:gd name="connsiteX18" fmla="*/ 7500395 w 7604567"/>
                <a:gd name="connsiteY18" fmla="*/ 1689904 h 3020992"/>
                <a:gd name="connsiteX19" fmla="*/ 7604567 w 7604567"/>
                <a:gd name="connsiteY19" fmla="*/ 2060293 h 3020992"/>
                <a:gd name="connsiteX20" fmla="*/ 7604567 w 7604567"/>
                <a:gd name="connsiteY20" fmla="*/ 2465407 h 3020992"/>
                <a:gd name="connsiteX21" fmla="*/ 7373073 w 7604567"/>
                <a:gd name="connsiteY21" fmla="*/ 3020992 h 3020992"/>
                <a:gd name="connsiteX22" fmla="*/ 7338349 w 7604567"/>
                <a:gd name="connsiteY22" fmla="*/ 2222339 h 3020992"/>
                <a:gd name="connsiteX23" fmla="*/ 6759615 w 7604567"/>
                <a:gd name="connsiteY23" fmla="*/ 2546430 h 3020992"/>
                <a:gd name="connsiteX24" fmla="*/ 6504972 w 7604567"/>
                <a:gd name="connsiteY24" fmla="*/ 1770926 h 3020992"/>
                <a:gd name="connsiteX25" fmla="*/ 5995686 w 7604567"/>
                <a:gd name="connsiteY25" fmla="*/ 2314936 h 3020992"/>
                <a:gd name="connsiteX26" fmla="*/ 5312779 w 7604567"/>
                <a:gd name="connsiteY26" fmla="*/ 1979271 h 3020992"/>
                <a:gd name="connsiteX27" fmla="*/ 5162308 w 7604567"/>
                <a:gd name="connsiteY27" fmla="*/ 2361235 h 3020992"/>
                <a:gd name="connsiteX28" fmla="*/ 4282632 w 7604567"/>
                <a:gd name="connsiteY28" fmla="*/ 1921397 h 3020992"/>
                <a:gd name="connsiteX29" fmla="*/ 3993265 w 7604567"/>
                <a:gd name="connsiteY29" fmla="*/ 2210764 h 3020992"/>
                <a:gd name="connsiteX30" fmla="*/ 3345083 w 7604567"/>
                <a:gd name="connsiteY30" fmla="*/ 2129742 h 3020992"/>
                <a:gd name="connsiteX31" fmla="*/ 3449255 w 7604567"/>
                <a:gd name="connsiteY31" fmla="*/ 2696901 h 3020992"/>
                <a:gd name="connsiteX32" fmla="*/ 2581154 w 7604567"/>
                <a:gd name="connsiteY32" fmla="*/ 2176040 h 3020992"/>
                <a:gd name="connsiteX33" fmla="*/ 2419108 w 7604567"/>
                <a:gd name="connsiteY33" fmla="*/ 1851949 h 3020992"/>
                <a:gd name="connsiteX34" fmla="*/ 2071868 w 7604567"/>
                <a:gd name="connsiteY34" fmla="*/ 2095017 h 3020992"/>
                <a:gd name="connsiteX35" fmla="*/ 2002420 w 7604567"/>
                <a:gd name="connsiteY35" fmla="*/ 1226916 h 3020992"/>
                <a:gd name="connsiteX36" fmla="*/ 1354238 w 7604567"/>
                <a:gd name="connsiteY36" fmla="*/ 1817225 h 3020992"/>
                <a:gd name="connsiteX37" fmla="*/ 1192192 w 7604567"/>
                <a:gd name="connsiteY37" fmla="*/ 1446835 h 3020992"/>
                <a:gd name="connsiteX38" fmla="*/ 636607 w 7604567"/>
                <a:gd name="connsiteY38" fmla="*/ 1875098 h 3020992"/>
                <a:gd name="connsiteX39" fmla="*/ 544010 w 7604567"/>
                <a:gd name="connsiteY39" fmla="*/ 1574157 h 3020992"/>
                <a:gd name="connsiteX40" fmla="*/ 0 w 7604567"/>
                <a:gd name="connsiteY40" fmla="*/ 1851949 h 302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7604567" h="3020992">
                  <a:moveTo>
                    <a:pt x="0" y="1851949"/>
                  </a:moveTo>
                  <a:lnTo>
                    <a:pt x="185195" y="1388962"/>
                  </a:lnTo>
                  <a:lnTo>
                    <a:pt x="428263" y="1134319"/>
                  </a:lnTo>
                  <a:lnTo>
                    <a:pt x="949124" y="729205"/>
                  </a:lnTo>
                  <a:lnTo>
                    <a:pt x="1354238" y="497711"/>
                  </a:lnTo>
                  <a:lnTo>
                    <a:pt x="1828800" y="312516"/>
                  </a:lnTo>
                  <a:lnTo>
                    <a:pt x="2338086" y="150471"/>
                  </a:lnTo>
                  <a:lnTo>
                    <a:pt x="2835797" y="46298"/>
                  </a:lnTo>
                  <a:lnTo>
                    <a:pt x="3287210" y="0"/>
                  </a:lnTo>
                  <a:lnTo>
                    <a:pt x="3993265" y="11574"/>
                  </a:lnTo>
                  <a:lnTo>
                    <a:pt x="4583574" y="46298"/>
                  </a:lnTo>
                  <a:lnTo>
                    <a:pt x="5034987" y="127321"/>
                  </a:lnTo>
                  <a:lnTo>
                    <a:pt x="5567422" y="231493"/>
                  </a:lnTo>
                  <a:lnTo>
                    <a:pt x="5926238" y="393539"/>
                  </a:lnTo>
                  <a:lnTo>
                    <a:pt x="6400800" y="578734"/>
                  </a:lnTo>
                  <a:lnTo>
                    <a:pt x="6805914" y="821802"/>
                  </a:lnTo>
                  <a:lnTo>
                    <a:pt x="7083706" y="1041721"/>
                  </a:lnTo>
                  <a:lnTo>
                    <a:pt x="7315200" y="1319514"/>
                  </a:lnTo>
                  <a:lnTo>
                    <a:pt x="7500395" y="1689904"/>
                  </a:lnTo>
                  <a:lnTo>
                    <a:pt x="7604567" y="2060293"/>
                  </a:lnTo>
                  <a:lnTo>
                    <a:pt x="7604567" y="2465407"/>
                  </a:lnTo>
                  <a:lnTo>
                    <a:pt x="7373073" y="3020992"/>
                  </a:lnTo>
                  <a:lnTo>
                    <a:pt x="7338349" y="2222339"/>
                  </a:lnTo>
                  <a:lnTo>
                    <a:pt x="6759615" y="2546430"/>
                  </a:lnTo>
                  <a:lnTo>
                    <a:pt x="6504972" y="1770926"/>
                  </a:lnTo>
                  <a:lnTo>
                    <a:pt x="5995686" y="2314936"/>
                  </a:lnTo>
                  <a:lnTo>
                    <a:pt x="5312779" y="1979271"/>
                  </a:lnTo>
                  <a:lnTo>
                    <a:pt x="5162308" y="2361235"/>
                  </a:lnTo>
                  <a:lnTo>
                    <a:pt x="4282632" y="1921397"/>
                  </a:lnTo>
                  <a:lnTo>
                    <a:pt x="3993265" y="2210764"/>
                  </a:lnTo>
                  <a:lnTo>
                    <a:pt x="3345083" y="2129742"/>
                  </a:lnTo>
                  <a:lnTo>
                    <a:pt x="3449255" y="2696901"/>
                  </a:lnTo>
                  <a:lnTo>
                    <a:pt x="2581154" y="2176040"/>
                  </a:lnTo>
                  <a:lnTo>
                    <a:pt x="2419108" y="1851949"/>
                  </a:lnTo>
                  <a:lnTo>
                    <a:pt x="2071868" y="2095017"/>
                  </a:lnTo>
                  <a:lnTo>
                    <a:pt x="2002420" y="1226916"/>
                  </a:lnTo>
                  <a:lnTo>
                    <a:pt x="1354238" y="1817225"/>
                  </a:lnTo>
                  <a:lnTo>
                    <a:pt x="1192192" y="1446835"/>
                  </a:lnTo>
                  <a:lnTo>
                    <a:pt x="636607" y="1875098"/>
                  </a:lnTo>
                  <a:lnTo>
                    <a:pt x="544010" y="1574157"/>
                  </a:lnTo>
                  <a:lnTo>
                    <a:pt x="0" y="1851949"/>
                  </a:lnTo>
                  <a:close/>
                </a:path>
              </a:pathLst>
            </a:custGeom>
            <a:solidFill>
              <a:srgbClr val="F6F1AA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0" y="1981200"/>
              <a:ext cx="91440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600" dirty="0" smtClean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God</a:t>
              </a:r>
              <a:endParaRPr lang="en-US" sz="9600" dirty="0"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0" y="2286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B05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The Fall</a:t>
            </a:r>
            <a:endParaRPr lang="en-US" sz="6000" dirty="0">
              <a:solidFill>
                <a:srgbClr val="00B05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639028" y="5613722"/>
            <a:ext cx="729205" cy="891250"/>
          </a:xfrm>
          <a:custGeom>
            <a:avLst/>
            <a:gdLst>
              <a:gd name="connsiteX0" fmla="*/ 138896 w 729205"/>
              <a:gd name="connsiteY0" fmla="*/ 891250 h 891250"/>
              <a:gd name="connsiteX1" fmla="*/ 138896 w 729205"/>
              <a:gd name="connsiteY1" fmla="*/ 891250 h 891250"/>
              <a:gd name="connsiteX2" fmla="*/ 104172 w 729205"/>
              <a:gd name="connsiteY2" fmla="*/ 798653 h 891250"/>
              <a:gd name="connsiteX3" fmla="*/ 92597 w 729205"/>
              <a:gd name="connsiteY3" fmla="*/ 763929 h 891250"/>
              <a:gd name="connsiteX4" fmla="*/ 69448 w 729205"/>
              <a:gd name="connsiteY4" fmla="*/ 729205 h 891250"/>
              <a:gd name="connsiteX5" fmla="*/ 11575 w 729205"/>
              <a:gd name="connsiteY5" fmla="*/ 636607 h 891250"/>
              <a:gd name="connsiteX6" fmla="*/ 0 w 729205"/>
              <a:gd name="connsiteY6" fmla="*/ 601883 h 891250"/>
              <a:gd name="connsiteX7" fmla="*/ 57873 w 729205"/>
              <a:gd name="connsiteY7" fmla="*/ 474562 h 891250"/>
              <a:gd name="connsiteX8" fmla="*/ 254643 w 729205"/>
              <a:gd name="connsiteY8" fmla="*/ 0 h 891250"/>
              <a:gd name="connsiteX9" fmla="*/ 370390 w 729205"/>
              <a:gd name="connsiteY9" fmla="*/ 162045 h 891250"/>
              <a:gd name="connsiteX10" fmla="*/ 590309 w 729205"/>
              <a:gd name="connsiteY10" fmla="*/ 69448 h 891250"/>
              <a:gd name="connsiteX11" fmla="*/ 474562 w 729205"/>
              <a:gd name="connsiteY11" fmla="*/ 381964 h 891250"/>
              <a:gd name="connsiteX12" fmla="*/ 729205 w 729205"/>
              <a:gd name="connsiteY12" fmla="*/ 787078 h 891250"/>
              <a:gd name="connsiteX13" fmla="*/ 138896 w 729205"/>
              <a:gd name="connsiteY13" fmla="*/ 891250 h 89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9205" h="891250">
                <a:moveTo>
                  <a:pt x="138896" y="891250"/>
                </a:moveTo>
                <a:lnTo>
                  <a:pt x="138896" y="891250"/>
                </a:lnTo>
                <a:cubicBezTo>
                  <a:pt x="127321" y="860384"/>
                  <a:pt x="115438" y="829633"/>
                  <a:pt x="104172" y="798653"/>
                </a:cubicBezTo>
                <a:cubicBezTo>
                  <a:pt x="100002" y="787187"/>
                  <a:pt x="98053" y="774842"/>
                  <a:pt x="92597" y="763929"/>
                </a:cubicBezTo>
                <a:cubicBezTo>
                  <a:pt x="86376" y="751487"/>
                  <a:pt x="76916" y="740941"/>
                  <a:pt x="69448" y="729205"/>
                </a:cubicBezTo>
                <a:cubicBezTo>
                  <a:pt x="49907" y="698497"/>
                  <a:pt x="23086" y="671138"/>
                  <a:pt x="11575" y="636607"/>
                </a:cubicBezTo>
                <a:lnTo>
                  <a:pt x="0" y="601883"/>
                </a:lnTo>
                <a:lnTo>
                  <a:pt x="57873" y="474562"/>
                </a:lnTo>
                <a:lnTo>
                  <a:pt x="254643" y="0"/>
                </a:lnTo>
                <a:lnTo>
                  <a:pt x="370390" y="162045"/>
                </a:lnTo>
                <a:lnTo>
                  <a:pt x="590309" y="69448"/>
                </a:lnTo>
                <a:lnTo>
                  <a:pt x="474562" y="381964"/>
                </a:lnTo>
                <a:lnTo>
                  <a:pt x="729205" y="787078"/>
                </a:lnTo>
                <a:lnTo>
                  <a:pt x="138896" y="891250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713053" y="5660020"/>
            <a:ext cx="1076446" cy="914400"/>
          </a:xfrm>
          <a:custGeom>
            <a:avLst/>
            <a:gdLst>
              <a:gd name="connsiteX0" fmla="*/ 150471 w 1076446"/>
              <a:gd name="connsiteY0" fmla="*/ 914400 h 914400"/>
              <a:gd name="connsiteX1" fmla="*/ 0 w 1076446"/>
              <a:gd name="connsiteY1" fmla="*/ 439838 h 914400"/>
              <a:gd name="connsiteX2" fmla="*/ 544010 w 1076446"/>
              <a:gd name="connsiteY2" fmla="*/ 0 h 914400"/>
              <a:gd name="connsiteX3" fmla="*/ 428263 w 1076446"/>
              <a:gd name="connsiteY3" fmla="*/ 601884 h 914400"/>
              <a:gd name="connsiteX4" fmla="*/ 775504 w 1076446"/>
              <a:gd name="connsiteY4" fmla="*/ 266218 h 914400"/>
              <a:gd name="connsiteX5" fmla="*/ 995423 w 1076446"/>
              <a:gd name="connsiteY5" fmla="*/ 381965 h 914400"/>
              <a:gd name="connsiteX6" fmla="*/ 937550 w 1076446"/>
              <a:gd name="connsiteY6" fmla="*/ 567160 h 914400"/>
              <a:gd name="connsiteX7" fmla="*/ 1076446 w 1076446"/>
              <a:gd name="connsiteY7" fmla="*/ 868102 h 914400"/>
              <a:gd name="connsiteX8" fmla="*/ 150471 w 1076446"/>
              <a:gd name="connsiteY8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6446" h="914400">
                <a:moveTo>
                  <a:pt x="150471" y="914400"/>
                </a:moveTo>
                <a:lnTo>
                  <a:pt x="0" y="439838"/>
                </a:lnTo>
                <a:lnTo>
                  <a:pt x="544010" y="0"/>
                </a:lnTo>
                <a:lnTo>
                  <a:pt x="428263" y="601884"/>
                </a:lnTo>
                <a:lnTo>
                  <a:pt x="775504" y="266218"/>
                </a:lnTo>
                <a:lnTo>
                  <a:pt x="995423" y="381965"/>
                </a:lnTo>
                <a:lnTo>
                  <a:pt x="937550" y="567160"/>
                </a:lnTo>
                <a:lnTo>
                  <a:pt x="1076446" y="868102"/>
                </a:lnTo>
                <a:lnTo>
                  <a:pt x="150471" y="914400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62046" y="5058137"/>
            <a:ext cx="1828800" cy="1516283"/>
          </a:xfrm>
          <a:custGeom>
            <a:avLst/>
            <a:gdLst>
              <a:gd name="connsiteX0" fmla="*/ 0 w 1828800"/>
              <a:gd name="connsiteY0" fmla="*/ 868101 h 1516283"/>
              <a:gd name="connsiteX1" fmla="*/ 960698 w 1828800"/>
              <a:gd name="connsiteY1" fmla="*/ 0 h 1516283"/>
              <a:gd name="connsiteX2" fmla="*/ 925974 w 1828800"/>
              <a:gd name="connsiteY2" fmla="*/ 787078 h 1516283"/>
              <a:gd name="connsiteX3" fmla="*/ 1296364 w 1828800"/>
              <a:gd name="connsiteY3" fmla="*/ 451412 h 1516283"/>
              <a:gd name="connsiteX4" fmla="*/ 1342663 w 1828800"/>
              <a:gd name="connsiteY4" fmla="*/ 821802 h 1516283"/>
              <a:gd name="connsiteX5" fmla="*/ 1701478 w 1828800"/>
              <a:gd name="connsiteY5" fmla="*/ 416688 h 1516283"/>
              <a:gd name="connsiteX6" fmla="*/ 1828800 w 1828800"/>
              <a:gd name="connsiteY6" fmla="*/ 810228 h 1516283"/>
              <a:gd name="connsiteX7" fmla="*/ 1562582 w 1828800"/>
              <a:gd name="connsiteY7" fmla="*/ 1053296 h 1516283"/>
              <a:gd name="connsiteX8" fmla="*/ 1713053 w 1828800"/>
              <a:gd name="connsiteY8" fmla="*/ 1516283 h 1516283"/>
              <a:gd name="connsiteX9" fmla="*/ 925974 w 1828800"/>
              <a:gd name="connsiteY9" fmla="*/ 1354238 h 1516283"/>
              <a:gd name="connsiteX10" fmla="*/ 451412 w 1828800"/>
              <a:gd name="connsiteY10" fmla="*/ 1238491 h 1516283"/>
              <a:gd name="connsiteX11" fmla="*/ 57873 w 1828800"/>
              <a:gd name="connsiteY11" fmla="*/ 868101 h 1516283"/>
              <a:gd name="connsiteX12" fmla="*/ 23149 w 1828800"/>
              <a:gd name="connsiteY12" fmla="*/ 821802 h 1516283"/>
              <a:gd name="connsiteX13" fmla="*/ 0 w 1828800"/>
              <a:gd name="connsiteY13" fmla="*/ 868101 h 151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28800" h="1516283">
                <a:moveTo>
                  <a:pt x="0" y="868101"/>
                </a:moveTo>
                <a:lnTo>
                  <a:pt x="960698" y="0"/>
                </a:lnTo>
                <a:lnTo>
                  <a:pt x="925974" y="787078"/>
                </a:lnTo>
                <a:lnTo>
                  <a:pt x="1296364" y="451412"/>
                </a:lnTo>
                <a:lnTo>
                  <a:pt x="1342663" y="821802"/>
                </a:lnTo>
                <a:lnTo>
                  <a:pt x="1701478" y="416688"/>
                </a:lnTo>
                <a:lnTo>
                  <a:pt x="1828800" y="810228"/>
                </a:lnTo>
                <a:lnTo>
                  <a:pt x="1562582" y="1053296"/>
                </a:lnTo>
                <a:lnTo>
                  <a:pt x="1713053" y="1516283"/>
                </a:lnTo>
                <a:lnTo>
                  <a:pt x="925974" y="1354238"/>
                </a:lnTo>
                <a:lnTo>
                  <a:pt x="451412" y="1238491"/>
                </a:lnTo>
                <a:lnTo>
                  <a:pt x="57873" y="868101"/>
                </a:lnTo>
                <a:lnTo>
                  <a:pt x="23149" y="821802"/>
                </a:lnTo>
                <a:lnTo>
                  <a:pt x="0" y="868101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469985" y="4247909"/>
            <a:ext cx="1527858" cy="14468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-138896" y="4409954"/>
            <a:ext cx="925974" cy="1469985"/>
          </a:xfrm>
          <a:custGeom>
            <a:avLst/>
            <a:gdLst>
              <a:gd name="connsiteX0" fmla="*/ 0 w 925974"/>
              <a:gd name="connsiteY0" fmla="*/ 810228 h 1469985"/>
              <a:gd name="connsiteX1" fmla="*/ 81023 w 925974"/>
              <a:gd name="connsiteY1" fmla="*/ 1134319 h 1469985"/>
              <a:gd name="connsiteX2" fmla="*/ 324091 w 925974"/>
              <a:gd name="connsiteY2" fmla="*/ 1469985 h 1469985"/>
              <a:gd name="connsiteX3" fmla="*/ 636607 w 925974"/>
              <a:gd name="connsiteY3" fmla="*/ 1215342 h 1469985"/>
              <a:gd name="connsiteX4" fmla="*/ 439838 w 925974"/>
              <a:gd name="connsiteY4" fmla="*/ 983849 h 1469985"/>
              <a:gd name="connsiteX5" fmla="*/ 879676 w 925974"/>
              <a:gd name="connsiteY5" fmla="*/ 740780 h 1469985"/>
              <a:gd name="connsiteX6" fmla="*/ 925974 w 925974"/>
              <a:gd name="connsiteY6" fmla="*/ 0 h 1469985"/>
              <a:gd name="connsiteX7" fmla="*/ 567159 w 925974"/>
              <a:gd name="connsiteY7" fmla="*/ 613459 h 1469985"/>
              <a:gd name="connsiteX8" fmla="*/ 405114 w 925974"/>
              <a:gd name="connsiteY8" fmla="*/ 358816 h 1469985"/>
              <a:gd name="connsiteX9" fmla="*/ 0 w 925974"/>
              <a:gd name="connsiteY9" fmla="*/ 810228 h 146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5974" h="1469985">
                <a:moveTo>
                  <a:pt x="0" y="810228"/>
                </a:moveTo>
                <a:lnTo>
                  <a:pt x="81023" y="1134319"/>
                </a:lnTo>
                <a:lnTo>
                  <a:pt x="324091" y="1469985"/>
                </a:lnTo>
                <a:lnTo>
                  <a:pt x="636607" y="1215342"/>
                </a:lnTo>
                <a:lnTo>
                  <a:pt x="439838" y="983849"/>
                </a:lnTo>
                <a:lnTo>
                  <a:pt x="879676" y="740780"/>
                </a:lnTo>
                <a:lnTo>
                  <a:pt x="925974" y="0"/>
                </a:lnTo>
                <a:lnTo>
                  <a:pt x="567159" y="613459"/>
                </a:lnTo>
                <a:lnTo>
                  <a:pt x="405114" y="358816"/>
                </a:lnTo>
                <a:lnTo>
                  <a:pt x="0" y="810228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24091" y="3842795"/>
            <a:ext cx="1319514" cy="1782501"/>
          </a:xfrm>
          <a:custGeom>
            <a:avLst/>
            <a:gdLst>
              <a:gd name="connsiteX0" fmla="*/ 1319514 w 1319514"/>
              <a:gd name="connsiteY0" fmla="*/ 347240 h 1782501"/>
              <a:gd name="connsiteX1" fmla="*/ 1134319 w 1319514"/>
              <a:gd name="connsiteY1" fmla="*/ 0 h 1782501"/>
              <a:gd name="connsiteX2" fmla="*/ 763929 w 1319514"/>
              <a:gd name="connsiteY2" fmla="*/ 821802 h 1782501"/>
              <a:gd name="connsiteX3" fmla="*/ 486137 w 1319514"/>
              <a:gd name="connsiteY3" fmla="*/ 601883 h 1782501"/>
              <a:gd name="connsiteX4" fmla="*/ 428263 w 1319514"/>
              <a:gd name="connsiteY4" fmla="*/ 1307939 h 1782501"/>
              <a:gd name="connsiteX5" fmla="*/ 0 w 1319514"/>
              <a:gd name="connsiteY5" fmla="*/ 1585732 h 1782501"/>
              <a:gd name="connsiteX6" fmla="*/ 173620 w 1319514"/>
              <a:gd name="connsiteY6" fmla="*/ 1782501 h 1782501"/>
              <a:gd name="connsiteX7" fmla="*/ 821803 w 1319514"/>
              <a:gd name="connsiteY7" fmla="*/ 1226916 h 1782501"/>
              <a:gd name="connsiteX8" fmla="*/ 1238491 w 1319514"/>
              <a:gd name="connsiteY8" fmla="*/ 1354238 h 1782501"/>
              <a:gd name="connsiteX9" fmla="*/ 1157468 w 1319514"/>
              <a:gd name="connsiteY9" fmla="*/ 1134319 h 1782501"/>
              <a:gd name="connsiteX10" fmla="*/ 1319514 w 1319514"/>
              <a:gd name="connsiteY10" fmla="*/ 347240 h 178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9514" h="1782501">
                <a:moveTo>
                  <a:pt x="1319514" y="347240"/>
                </a:moveTo>
                <a:lnTo>
                  <a:pt x="1134319" y="0"/>
                </a:lnTo>
                <a:lnTo>
                  <a:pt x="763929" y="821802"/>
                </a:lnTo>
                <a:lnTo>
                  <a:pt x="486137" y="601883"/>
                </a:lnTo>
                <a:lnTo>
                  <a:pt x="428263" y="1307939"/>
                </a:lnTo>
                <a:lnTo>
                  <a:pt x="0" y="1585732"/>
                </a:lnTo>
                <a:lnTo>
                  <a:pt x="173620" y="1782501"/>
                </a:lnTo>
                <a:lnTo>
                  <a:pt x="821803" y="1226916"/>
                </a:lnTo>
                <a:lnTo>
                  <a:pt x="1238491" y="1354238"/>
                </a:lnTo>
                <a:lnTo>
                  <a:pt x="1157468" y="1134319"/>
                </a:lnTo>
                <a:lnTo>
                  <a:pt x="1319514" y="347240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946967" y="4907666"/>
            <a:ext cx="1481560" cy="1099595"/>
          </a:xfrm>
          <a:custGeom>
            <a:avLst/>
            <a:gdLst>
              <a:gd name="connsiteX0" fmla="*/ 0 w 1481560"/>
              <a:gd name="connsiteY0" fmla="*/ 601883 h 1099595"/>
              <a:gd name="connsiteX1" fmla="*/ 162046 w 1481560"/>
              <a:gd name="connsiteY1" fmla="*/ 115747 h 1099595"/>
              <a:gd name="connsiteX2" fmla="*/ 706056 w 1481560"/>
              <a:gd name="connsiteY2" fmla="*/ 0 h 1099595"/>
              <a:gd name="connsiteX3" fmla="*/ 648182 w 1481560"/>
              <a:gd name="connsiteY3" fmla="*/ 428263 h 1099595"/>
              <a:gd name="connsiteX4" fmla="*/ 1481560 w 1481560"/>
              <a:gd name="connsiteY4" fmla="*/ 196769 h 1099595"/>
              <a:gd name="connsiteX5" fmla="*/ 810228 w 1481560"/>
              <a:gd name="connsiteY5" fmla="*/ 1099595 h 1099595"/>
              <a:gd name="connsiteX6" fmla="*/ 358815 w 1481560"/>
              <a:gd name="connsiteY6" fmla="*/ 914400 h 1099595"/>
              <a:gd name="connsiteX7" fmla="*/ 0 w 1481560"/>
              <a:gd name="connsiteY7" fmla="*/ 601883 h 109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1560" h="1099595">
                <a:moveTo>
                  <a:pt x="0" y="601883"/>
                </a:moveTo>
                <a:lnTo>
                  <a:pt x="162046" y="115747"/>
                </a:lnTo>
                <a:lnTo>
                  <a:pt x="706056" y="0"/>
                </a:lnTo>
                <a:lnTo>
                  <a:pt x="648182" y="428263"/>
                </a:lnTo>
                <a:lnTo>
                  <a:pt x="1481560" y="196769"/>
                </a:lnTo>
                <a:lnTo>
                  <a:pt x="810228" y="1099595"/>
                </a:lnTo>
                <a:lnTo>
                  <a:pt x="358815" y="914400"/>
                </a:lnTo>
                <a:lnTo>
                  <a:pt x="0" y="601883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595149" y="3854370"/>
            <a:ext cx="1388962" cy="1759352"/>
          </a:xfrm>
          <a:custGeom>
            <a:avLst/>
            <a:gdLst>
              <a:gd name="connsiteX0" fmla="*/ 34724 w 1388962"/>
              <a:gd name="connsiteY0" fmla="*/ 544010 h 1759352"/>
              <a:gd name="connsiteX1" fmla="*/ 57874 w 1388962"/>
              <a:gd name="connsiteY1" fmla="*/ 1076445 h 1759352"/>
              <a:gd name="connsiteX2" fmla="*/ 0 w 1388962"/>
              <a:gd name="connsiteY2" fmla="*/ 1493134 h 1759352"/>
              <a:gd name="connsiteX3" fmla="*/ 868102 w 1388962"/>
              <a:gd name="connsiteY3" fmla="*/ 1261640 h 1759352"/>
              <a:gd name="connsiteX4" fmla="*/ 462988 w 1388962"/>
              <a:gd name="connsiteY4" fmla="*/ 1759352 h 1759352"/>
              <a:gd name="connsiteX5" fmla="*/ 1388962 w 1388962"/>
              <a:gd name="connsiteY5" fmla="*/ 1736202 h 1759352"/>
              <a:gd name="connsiteX6" fmla="*/ 1261641 w 1388962"/>
              <a:gd name="connsiteY6" fmla="*/ 289367 h 1759352"/>
              <a:gd name="connsiteX7" fmla="*/ 763929 w 1388962"/>
              <a:gd name="connsiteY7" fmla="*/ 0 h 1759352"/>
              <a:gd name="connsiteX8" fmla="*/ 613459 w 1388962"/>
              <a:gd name="connsiteY8" fmla="*/ 578734 h 1759352"/>
              <a:gd name="connsiteX9" fmla="*/ 358816 w 1388962"/>
              <a:gd name="connsiteY9" fmla="*/ 115746 h 1759352"/>
              <a:gd name="connsiteX10" fmla="*/ 23150 w 1388962"/>
              <a:gd name="connsiteY10" fmla="*/ 613458 h 1759352"/>
              <a:gd name="connsiteX11" fmla="*/ 34724 w 1388962"/>
              <a:gd name="connsiteY11" fmla="*/ 54401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8962" h="1759352">
                <a:moveTo>
                  <a:pt x="34724" y="544010"/>
                </a:moveTo>
                <a:lnTo>
                  <a:pt x="57874" y="1076445"/>
                </a:lnTo>
                <a:lnTo>
                  <a:pt x="0" y="1493134"/>
                </a:lnTo>
                <a:lnTo>
                  <a:pt x="868102" y="1261640"/>
                </a:lnTo>
                <a:lnTo>
                  <a:pt x="462988" y="1759352"/>
                </a:lnTo>
                <a:lnTo>
                  <a:pt x="1388962" y="1736202"/>
                </a:lnTo>
                <a:lnTo>
                  <a:pt x="1261641" y="289367"/>
                </a:lnTo>
                <a:lnTo>
                  <a:pt x="763929" y="0"/>
                </a:lnTo>
                <a:lnTo>
                  <a:pt x="613459" y="578734"/>
                </a:lnTo>
                <a:lnTo>
                  <a:pt x="358816" y="115746"/>
                </a:lnTo>
                <a:lnTo>
                  <a:pt x="23150" y="613458"/>
                </a:lnTo>
                <a:lnTo>
                  <a:pt x="34724" y="544010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707775" y="5668702"/>
            <a:ext cx="729205" cy="891250"/>
          </a:xfrm>
          <a:custGeom>
            <a:avLst/>
            <a:gdLst>
              <a:gd name="connsiteX0" fmla="*/ 138896 w 729205"/>
              <a:gd name="connsiteY0" fmla="*/ 891250 h 891250"/>
              <a:gd name="connsiteX1" fmla="*/ 138896 w 729205"/>
              <a:gd name="connsiteY1" fmla="*/ 891250 h 891250"/>
              <a:gd name="connsiteX2" fmla="*/ 104172 w 729205"/>
              <a:gd name="connsiteY2" fmla="*/ 798653 h 891250"/>
              <a:gd name="connsiteX3" fmla="*/ 92597 w 729205"/>
              <a:gd name="connsiteY3" fmla="*/ 763929 h 891250"/>
              <a:gd name="connsiteX4" fmla="*/ 69448 w 729205"/>
              <a:gd name="connsiteY4" fmla="*/ 729205 h 891250"/>
              <a:gd name="connsiteX5" fmla="*/ 11575 w 729205"/>
              <a:gd name="connsiteY5" fmla="*/ 636607 h 891250"/>
              <a:gd name="connsiteX6" fmla="*/ 0 w 729205"/>
              <a:gd name="connsiteY6" fmla="*/ 601883 h 891250"/>
              <a:gd name="connsiteX7" fmla="*/ 57873 w 729205"/>
              <a:gd name="connsiteY7" fmla="*/ 474562 h 891250"/>
              <a:gd name="connsiteX8" fmla="*/ 254643 w 729205"/>
              <a:gd name="connsiteY8" fmla="*/ 0 h 891250"/>
              <a:gd name="connsiteX9" fmla="*/ 370390 w 729205"/>
              <a:gd name="connsiteY9" fmla="*/ 162045 h 891250"/>
              <a:gd name="connsiteX10" fmla="*/ 590309 w 729205"/>
              <a:gd name="connsiteY10" fmla="*/ 69448 h 891250"/>
              <a:gd name="connsiteX11" fmla="*/ 474562 w 729205"/>
              <a:gd name="connsiteY11" fmla="*/ 381964 h 891250"/>
              <a:gd name="connsiteX12" fmla="*/ 729205 w 729205"/>
              <a:gd name="connsiteY12" fmla="*/ 787078 h 891250"/>
              <a:gd name="connsiteX13" fmla="*/ 138896 w 729205"/>
              <a:gd name="connsiteY13" fmla="*/ 891250 h 89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9205" h="891250">
                <a:moveTo>
                  <a:pt x="138896" y="891250"/>
                </a:moveTo>
                <a:lnTo>
                  <a:pt x="138896" y="891250"/>
                </a:lnTo>
                <a:cubicBezTo>
                  <a:pt x="127321" y="860384"/>
                  <a:pt x="115438" y="829633"/>
                  <a:pt x="104172" y="798653"/>
                </a:cubicBezTo>
                <a:cubicBezTo>
                  <a:pt x="100002" y="787187"/>
                  <a:pt x="98053" y="774842"/>
                  <a:pt x="92597" y="763929"/>
                </a:cubicBezTo>
                <a:cubicBezTo>
                  <a:pt x="86376" y="751487"/>
                  <a:pt x="76916" y="740941"/>
                  <a:pt x="69448" y="729205"/>
                </a:cubicBezTo>
                <a:cubicBezTo>
                  <a:pt x="49907" y="698497"/>
                  <a:pt x="23086" y="671138"/>
                  <a:pt x="11575" y="636607"/>
                </a:cubicBezTo>
                <a:lnTo>
                  <a:pt x="0" y="601883"/>
                </a:lnTo>
                <a:lnTo>
                  <a:pt x="57873" y="474562"/>
                </a:lnTo>
                <a:lnTo>
                  <a:pt x="254643" y="0"/>
                </a:lnTo>
                <a:lnTo>
                  <a:pt x="370390" y="162045"/>
                </a:lnTo>
                <a:lnTo>
                  <a:pt x="590309" y="69448"/>
                </a:lnTo>
                <a:lnTo>
                  <a:pt x="474562" y="381964"/>
                </a:lnTo>
                <a:lnTo>
                  <a:pt x="729205" y="787078"/>
                </a:lnTo>
                <a:lnTo>
                  <a:pt x="138896" y="891250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781800" y="5715000"/>
            <a:ext cx="1076446" cy="914400"/>
          </a:xfrm>
          <a:custGeom>
            <a:avLst/>
            <a:gdLst>
              <a:gd name="connsiteX0" fmla="*/ 150471 w 1076446"/>
              <a:gd name="connsiteY0" fmla="*/ 914400 h 914400"/>
              <a:gd name="connsiteX1" fmla="*/ 0 w 1076446"/>
              <a:gd name="connsiteY1" fmla="*/ 439838 h 914400"/>
              <a:gd name="connsiteX2" fmla="*/ 544010 w 1076446"/>
              <a:gd name="connsiteY2" fmla="*/ 0 h 914400"/>
              <a:gd name="connsiteX3" fmla="*/ 428263 w 1076446"/>
              <a:gd name="connsiteY3" fmla="*/ 601884 h 914400"/>
              <a:gd name="connsiteX4" fmla="*/ 775504 w 1076446"/>
              <a:gd name="connsiteY4" fmla="*/ 266218 h 914400"/>
              <a:gd name="connsiteX5" fmla="*/ 995423 w 1076446"/>
              <a:gd name="connsiteY5" fmla="*/ 381965 h 914400"/>
              <a:gd name="connsiteX6" fmla="*/ 937550 w 1076446"/>
              <a:gd name="connsiteY6" fmla="*/ 567160 h 914400"/>
              <a:gd name="connsiteX7" fmla="*/ 1076446 w 1076446"/>
              <a:gd name="connsiteY7" fmla="*/ 868102 h 914400"/>
              <a:gd name="connsiteX8" fmla="*/ 150471 w 1076446"/>
              <a:gd name="connsiteY8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6446" h="914400">
                <a:moveTo>
                  <a:pt x="150471" y="914400"/>
                </a:moveTo>
                <a:lnTo>
                  <a:pt x="0" y="439838"/>
                </a:lnTo>
                <a:lnTo>
                  <a:pt x="544010" y="0"/>
                </a:lnTo>
                <a:lnTo>
                  <a:pt x="428263" y="601884"/>
                </a:lnTo>
                <a:lnTo>
                  <a:pt x="775504" y="266218"/>
                </a:lnTo>
                <a:lnTo>
                  <a:pt x="995423" y="381965"/>
                </a:lnTo>
                <a:lnTo>
                  <a:pt x="937550" y="567160"/>
                </a:lnTo>
                <a:lnTo>
                  <a:pt x="1076446" y="868102"/>
                </a:lnTo>
                <a:lnTo>
                  <a:pt x="150471" y="914400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230793" y="5113117"/>
            <a:ext cx="1828800" cy="1516283"/>
          </a:xfrm>
          <a:custGeom>
            <a:avLst/>
            <a:gdLst>
              <a:gd name="connsiteX0" fmla="*/ 0 w 1828800"/>
              <a:gd name="connsiteY0" fmla="*/ 868101 h 1516283"/>
              <a:gd name="connsiteX1" fmla="*/ 960698 w 1828800"/>
              <a:gd name="connsiteY1" fmla="*/ 0 h 1516283"/>
              <a:gd name="connsiteX2" fmla="*/ 925974 w 1828800"/>
              <a:gd name="connsiteY2" fmla="*/ 787078 h 1516283"/>
              <a:gd name="connsiteX3" fmla="*/ 1296364 w 1828800"/>
              <a:gd name="connsiteY3" fmla="*/ 451412 h 1516283"/>
              <a:gd name="connsiteX4" fmla="*/ 1342663 w 1828800"/>
              <a:gd name="connsiteY4" fmla="*/ 821802 h 1516283"/>
              <a:gd name="connsiteX5" fmla="*/ 1701478 w 1828800"/>
              <a:gd name="connsiteY5" fmla="*/ 416688 h 1516283"/>
              <a:gd name="connsiteX6" fmla="*/ 1828800 w 1828800"/>
              <a:gd name="connsiteY6" fmla="*/ 810228 h 1516283"/>
              <a:gd name="connsiteX7" fmla="*/ 1562582 w 1828800"/>
              <a:gd name="connsiteY7" fmla="*/ 1053296 h 1516283"/>
              <a:gd name="connsiteX8" fmla="*/ 1713053 w 1828800"/>
              <a:gd name="connsiteY8" fmla="*/ 1516283 h 1516283"/>
              <a:gd name="connsiteX9" fmla="*/ 925974 w 1828800"/>
              <a:gd name="connsiteY9" fmla="*/ 1354238 h 1516283"/>
              <a:gd name="connsiteX10" fmla="*/ 451412 w 1828800"/>
              <a:gd name="connsiteY10" fmla="*/ 1238491 h 1516283"/>
              <a:gd name="connsiteX11" fmla="*/ 57873 w 1828800"/>
              <a:gd name="connsiteY11" fmla="*/ 868101 h 1516283"/>
              <a:gd name="connsiteX12" fmla="*/ 23149 w 1828800"/>
              <a:gd name="connsiteY12" fmla="*/ 821802 h 1516283"/>
              <a:gd name="connsiteX13" fmla="*/ 0 w 1828800"/>
              <a:gd name="connsiteY13" fmla="*/ 868101 h 151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28800" h="1516283">
                <a:moveTo>
                  <a:pt x="0" y="868101"/>
                </a:moveTo>
                <a:lnTo>
                  <a:pt x="960698" y="0"/>
                </a:lnTo>
                <a:lnTo>
                  <a:pt x="925974" y="787078"/>
                </a:lnTo>
                <a:lnTo>
                  <a:pt x="1296364" y="451412"/>
                </a:lnTo>
                <a:lnTo>
                  <a:pt x="1342663" y="821802"/>
                </a:lnTo>
                <a:lnTo>
                  <a:pt x="1701478" y="416688"/>
                </a:lnTo>
                <a:lnTo>
                  <a:pt x="1828800" y="810228"/>
                </a:lnTo>
                <a:lnTo>
                  <a:pt x="1562582" y="1053296"/>
                </a:lnTo>
                <a:lnTo>
                  <a:pt x="1713053" y="1516283"/>
                </a:lnTo>
                <a:lnTo>
                  <a:pt x="925974" y="1354238"/>
                </a:lnTo>
                <a:lnTo>
                  <a:pt x="451412" y="1238491"/>
                </a:lnTo>
                <a:lnTo>
                  <a:pt x="57873" y="868101"/>
                </a:lnTo>
                <a:lnTo>
                  <a:pt x="23149" y="821802"/>
                </a:lnTo>
                <a:lnTo>
                  <a:pt x="0" y="868101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553200" y="4495800"/>
            <a:ext cx="1527858" cy="14468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407306" y="4090686"/>
            <a:ext cx="1319514" cy="1782501"/>
          </a:xfrm>
          <a:custGeom>
            <a:avLst/>
            <a:gdLst>
              <a:gd name="connsiteX0" fmla="*/ 1319514 w 1319514"/>
              <a:gd name="connsiteY0" fmla="*/ 347240 h 1782501"/>
              <a:gd name="connsiteX1" fmla="*/ 1134319 w 1319514"/>
              <a:gd name="connsiteY1" fmla="*/ 0 h 1782501"/>
              <a:gd name="connsiteX2" fmla="*/ 763929 w 1319514"/>
              <a:gd name="connsiteY2" fmla="*/ 821802 h 1782501"/>
              <a:gd name="connsiteX3" fmla="*/ 486137 w 1319514"/>
              <a:gd name="connsiteY3" fmla="*/ 601883 h 1782501"/>
              <a:gd name="connsiteX4" fmla="*/ 428263 w 1319514"/>
              <a:gd name="connsiteY4" fmla="*/ 1307939 h 1782501"/>
              <a:gd name="connsiteX5" fmla="*/ 0 w 1319514"/>
              <a:gd name="connsiteY5" fmla="*/ 1585732 h 1782501"/>
              <a:gd name="connsiteX6" fmla="*/ 173620 w 1319514"/>
              <a:gd name="connsiteY6" fmla="*/ 1782501 h 1782501"/>
              <a:gd name="connsiteX7" fmla="*/ 821803 w 1319514"/>
              <a:gd name="connsiteY7" fmla="*/ 1226916 h 1782501"/>
              <a:gd name="connsiteX8" fmla="*/ 1238491 w 1319514"/>
              <a:gd name="connsiteY8" fmla="*/ 1354238 h 1782501"/>
              <a:gd name="connsiteX9" fmla="*/ 1157468 w 1319514"/>
              <a:gd name="connsiteY9" fmla="*/ 1134319 h 1782501"/>
              <a:gd name="connsiteX10" fmla="*/ 1319514 w 1319514"/>
              <a:gd name="connsiteY10" fmla="*/ 347240 h 178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9514" h="1782501">
                <a:moveTo>
                  <a:pt x="1319514" y="347240"/>
                </a:moveTo>
                <a:lnTo>
                  <a:pt x="1134319" y="0"/>
                </a:lnTo>
                <a:lnTo>
                  <a:pt x="763929" y="821802"/>
                </a:lnTo>
                <a:lnTo>
                  <a:pt x="486137" y="601883"/>
                </a:lnTo>
                <a:lnTo>
                  <a:pt x="428263" y="1307939"/>
                </a:lnTo>
                <a:lnTo>
                  <a:pt x="0" y="1585732"/>
                </a:lnTo>
                <a:lnTo>
                  <a:pt x="173620" y="1782501"/>
                </a:lnTo>
                <a:lnTo>
                  <a:pt x="821803" y="1226916"/>
                </a:lnTo>
                <a:lnTo>
                  <a:pt x="1238491" y="1354238"/>
                </a:lnTo>
                <a:lnTo>
                  <a:pt x="1157468" y="1134319"/>
                </a:lnTo>
                <a:lnTo>
                  <a:pt x="1319514" y="347240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77058E-7 L -0.02414 -0.0679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-3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3469E-6 L -0.01042 0.06082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3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8492E-6 L -0.06771 0.07424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3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08048E-6 L -0.04618 0.0747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3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54394E-6 L 0.07153 0.08302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4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06 0.04695 L -3.33333E-6 -7.86309E-7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-2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36 -0.02474 L 0.00469 0.09066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5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37 -0.01804 L -0.02343 0.08048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4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0.00417 L -0.10834 0.0444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2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79 -0.05064 L -0.01893 0.0044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2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16 -0.02798 L -3.33333E-6 8.88067E-7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1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0834 0.0444 " pathEditMode="relative" ptsTypes="AA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5.45791E-7 L 0.01719 0.06406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" y="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1342977">
            <a:off x="2447828" y="5884132"/>
            <a:ext cx="882824" cy="1079007"/>
          </a:xfrm>
          <a:custGeom>
            <a:avLst/>
            <a:gdLst>
              <a:gd name="connsiteX0" fmla="*/ 138896 w 729205"/>
              <a:gd name="connsiteY0" fmla="*/ 891250 h 891250"/>
              <a:gd name="connsiteX1" fmla="*/ 138896 w 729205"/>
              <a:gd name="connsiteY1" fmla="*/ 891250 h 891250"/>
              <a:gd name="connsiteX2" fmla="*/ 104172 w 729205"/>
              <a:gd name="connsiteY2" fmla="*/ 798653 h 891250"/>
              <a:gd name="connsiteX3" fmla="*/ 92597 w 729205"/>
              <a:gd name="connsiteY3" fmla="*/ 763929 h 891250"/>
              <a:gd name="connsiteX4" fmla="*/ 69448 w 729205"/>
              <a:gd name="connsiteY4" fmla="*/ 729205 h 891250"/>
              <a:gd name="connsiteX5" fmla="*/ 11575 w 729205"/>
              <a:gd name="connsiteY5" fmla="*/ 636607 h 891250"/>
              <a:gd name="connsiteX6" fmla="*/ 0 w 729205"/>
              <a:gd name="connsiteY6" fmla="*/ 601883 h 891250"/>
              <a:gd name="connsiteX7" fmla="*/ 57873 w 729205"/>
              <a:gd name="connsiteY7" fmla="*/ 474562 h 891250"/>
              <a:gd name="connsiteX8" fmla="*/ 254643 w 729205"/>
              <a:gd name="connsiteY8" fmla="*/ 0 h 891250"/>
              <a:gd name="connsiteX9" fmla="*/ 370390 w 729205"/>
              <a:gd name="connsiteY9" fmla="*/ 162045 h 891250"/>
              <a:gd name="connsiteX10" fmla="*/ 590309 w 729205"/>
              <a:gd name="connsiteY10" fmla="*/ 69448 h 891250"/>
              <a:gd name="connsiteX11" fmla="*/ 474562 w 729205"/>
              <a:gd name="connsiteY11" fmla="*/ 381964 h 891250"/>
              <a:gd name="connsiteX12" fmla="*/ 729205 w 729205"/>
              <a:gd name="connsiteY12" fmla="*/ 787078 h 891250"/>
              <a:gd name="connsiteX13" fmla="*/ 138896 w 729205"/>
              <a:gd name="connsiteY13" fmla="*/ 891250 h 89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9205" h="891250">
                <a:moveTo>
                  <a:pt x="138896" y="891250"/>
                </a:moveTo>
                <a:lnTo>
                  <a:pt x="138896" y="891250"/>
                </a:lnTo>
                <a:cubicBezTo>
                  <a:pt x="127321" y="860384"/>
                  <a:pt x="115438" y="829633"/>
                  <a:pt x="104172" y="798653"/>
                </a:cubicBezTo>
                <a:cubicBezTo>
                  <a:pt x="100002" y="787187"/>
                  <a:pt x="98053" y="774842"/>
                  <a:pt x="92597" y="763929"/>
                </a:cubicBezTo>
                <a:cubicBezTo>
                  <a:pt x="86376" y="751487"/>
                  <a:pt x="76916" y="740941"/>
                  <a:pt x="69448" y="729205"/>
                </a:cubicBezTo>
                <a:cubicBezTo>
                  <a:pt x="49907" y="698497"/>
                  <a:pt x="23086" y="671138"/>
                  <a:pt x="11575" y="636607"/>
                </a:cubicBezTo>
                <a:lnTo>
                  <a:pt x="0" y="601883"/>
                </a:lnTo>
                <a:lnTo>
                  <a:pt x="57873" y="474562"/>
                </a:lnTo>
                <a:lnTo>
                  <a:pt x="254643" y="0"/>
                </a:lnTo>
                <a:lnTo>
                  <a:pt x="370390" y="162045"/>
                </a:lnTo>
                <a:lnTo>
                  <a:pt x="590309" y="69448"/>
                </a:lnTo>
                <a:lnTo>
                  <a:pt x="474562" y="381964"/>
                </a:lnTo>
                <a:lnTo>
                  <a:pt x="729205" y="787078"/>
                </a:lnTo>
                <a:lnTo>
                  <a:pt x="138896" y="89125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1342977">
            <a:off x="1561400" y="6209133"/>
            <a:ext cx="1303218" cy="1107034"/>
          </a:xfrm>
          <a:custGeom>
            <a:avLst/>
            <a:gdLst>
              <a:gd name="connsiteX0" fmla="*/ 150471 w 1076446"/>
              <a:gd name="connsiteY0" fmla="*/ 914400 h 914400"/>
              <a:gd name="connsiteX1" fmla="*/ 0 w 1076446"/>
              <a:gd name="connsiteY1" fmla="*/ 439838 h 914400"/>
              <a:gd name="connsiteX2" fmla="*/ 544010 w 1076446"/>
              <a:gd name="connsiteY2" fmla="*/ 0 h 914400"/>
              <a:gd name="connsiteX3" fmla="*/ 428263 w 1076446"/>
              <a:gd name="connsiteY3" fmla="*/ 601884 h 914400"/>
              <a:gd name="connsiteX4" fmla="*/ 775504 w 1076446"/>
              <a:gd name="connsiteY4" fmla="*/ 266218 h 914400"/>
              <a:gd name="connsiteX5" fmla="*/ 995423 w 1076446"/>
              <a:gd name="connsiteY5" fmla="*/ 381965 h 914400"/>
              <a:gd name="connsiteX6" fmla="*/ 937550 w 1076446"/>
              <a:gd name="connsiteY6" fmla="*/ 567160 h 914400"/>
              <a:gd name="connsiteX7" fmla="*/ 1076446 w 1076446"/>
              <a:gd name="connsiteY7" fmla="*/ 868102 h 914400"/>
              <a:gd name="connsiteX8" fmla="*/ 150471 w 1076446"/>
              <a:gd name="connsiteY8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6446" h="914400">
                <a:moveTo>
                  <a:pt x="150471" y="914400"/>
                </a:moveTo>
                <a:lnTo>
                  <a:pt x="0" y="439838"/>
                </a:lnTo>
                <a:lnTo>
                  <a:pt x="544010" y="0"/>
                </a:lnTo>
                <a:lnTo>
                  <a:pt x="428263" y="601884"/>
                </a:lnTo>
                <a:lnTo>
                  <a:pt x="775504" y="266218"/>
                </a:lnTo>
                <a:lnTo>
                  <a:pt x="995423" y="381965"/>
                </a:lnTo>
                <a:lnTo>
                  <a:pt x="937550" y="567160"/>
                </a:lnTo>
                <a:lnTo>
                  <a:pt x="1076446" y="868102"/>
                </a:lnTo>
                <a:lnTo>
                  <a:pt x="150471" y="9144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1342977">
            <a:off x="-38801" y="5480454"/>
            <a:ext cx="2214067" cy="1835713"/>
          </a:xfrm>
          <a:custGeom>
            <a:avLst/>
            <a:gdLst>
              <a:gd name="connsiteX0" fmla="*/ 0 w 1828800"/>
              <a:gd name="connsiteY0" fmla="*/ 868101 h 1516283"/>
              <a:gd name="connsiteX1" fmla="*/ 960698 w 1828800"/>
              <a:gd name="connsiteY1" fmla="*/ 0 h 1516283"/>
              <a:gd name="connsiteX2" fmla="*/ 925974 w 1828800"/>
              <a:gd name="connsiteY2" fmla="*/ 787078 h 1516283"/>
              <a:gd name="connsiteX3" fmla="*/ 1296364 w 1828800"/>
              <a:gd name="connsiteY3" fmla="*/ 451412 h 1516283"/>
              <a:gd name="connsiteX4" fmla="*/ 1342663 w 1828800"/>
              <a:gd name="connsiteY4" fmla="*/ 821802 h 1516283"/>
              <a:gd name="connsiteX5" fmla="*/ 1701478 w 1828800"/>
              <a:gd name="connsiteY5" fmla="*/ 416688 h 1516283"/>
              <a:gd name="connsiteX6" fmla="*/ 1828800 w 1828800"/>
              <a:gd name="connsiteY6" fmla="*/ 810228 h 1516283"/>
              <a:gd name="connsiteX7" fmla="*/ 1562582 w 1828800"/>
              <a:gd name="connsiteY7" fmla="*/ 1053296 h 1516283"/>
              <a:gd name="connsiteX8" fmla="*/ 1713053 w 1828800"/>
              <a:gd name="connsiteY8" fmla="*/ 1516283 h 1516283"/>
              <a:gd name="connsiteX9" fmla="*/ 925974 w 1828800"/>
              <a:gd name="connsiteY9" fmla="*/ 1354238 h 1516283"/>
              <a:gd name="connsiteX10" fmla="*/ 451412 w 1828800"/>
              <a:gd name="connsiteY10" fmla="*/ 1238491 h 1516283"/>
              <a:gd name="connsiteX11" fmla="*/ 57873 w 1828800"/>
              <a:gd name="connsiteY11" fmla="*/ 868101 h 1516283"/>
              <a:gd name="connsiteX12" fmla="*/ 23149 w 1828800"/>
              <a:gd name="connsiteY12" fmla="*/ 821802 h 1516283"/>
              <a:gd name="connsiteX13" fmla="*/ 0 w 1828800"/>
              <a:gd name="connsiteY13" fmla="*/ 868101 h 151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28800" h="1516283">
                <a:moveTo>
                  <a:pt x="0" y="868101"/>
                </a:moveTo>
                <a:lnTo>
                  <a:pt x="960698" y="0"/>
                </a:lnTo>
                <a:lnTo>
                  <a:pt x="925974" y="787078"/>
                </a:lnTo>
                <a:lnTo>
                  <a:pt x="1296364" y="451412"/>
                </a:lnTo>
                <a:lnTo>
                  <a:pt x="1342663" y="821802"/>
                </a:lnTo>
                <a:lnTo>
                  <a:pt x="1701478" y="416688"/>
                </a:lnTo>
                <a:lnTo>
                  <a:pt x="1828800" y="810228"/>
                </a:lnTo>
                <a:lnTo>
                  <a:pt x="1562582" y="1053296"/>
                </a:lnTo>
                <a:lnTo>
                  <a:pt x="1713053" y="1516283"/>
                </a:lnTo>
                <a:lnTo>
                  <a:pt x="925974" y="1354238"/>
                </a:lnTo>
                <a:lnTo>
                  <a:pt x="451412" y="1238491"/>
                </a:lnTo>
                <a:lnTo>
                  <a:pt x="57873" y="868101"/>
                </a:lnTo>
                <a:lnTo>
                  <a:pt x="23149" y="821802"/>
                </a:lnTo>
                <a:lnTo>
                  <a:pt x="0" y="86810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rot="1342977">
            <a:off x="-650573" y="3867599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rot="1342977">
            <a:off x="113600" y="4415691"/>
            <a:ext cx="1121046" cy="1779662"/>
          </a:xfrm>
          <a:custGeom>
            <a:avLst/>
            <a:gdLst>
              <a:gd name="connsiteX0" fmla="*/ 0 w 925974"/>
              <a:gd name="connsiteY0" fmla="*/ 810228 h 1469985"/>
              <a:gd name="connsiteX1" fmla="*/ 81023 w 925974"/>
              <a:gd name="connsiteY1" fmla="*/ 1134319 h 1469985"/>
              <a:gd name="connsiteX2" fmla="*/ 324091 w 925974"/>
              <a:gd name="connsiteY2" fmla="*/ 1469985 h 1469985"/>
              <a:gd name="connsiteX3" fmla="*/ 636607 w 925974"/>
              <a:gd name="connsiteY3" fmla="*/ 1215342 h 1469985"/>
              <a:gd name="connsiteX4" fmla="*/ 439838 w 925974"/>
              <a:gd name="connsiteY4" fmla="*/ 983849 h 1469985"/>
              <a:gd name="connsiteX5" fmla="*/ 879676 w 925974"/>
              <a:gd name="connsiteY5" fmla="*/ 740780 h 1469985"/>
              <a:gd name="connsiteX6" fmla="*/ 925974 w 925974"/>
              <a:gd name="connsiteY6" fmla="*/ 0 h 1469985"/>
              <a:gd name="connsiteX7" fmla="*/ 567159 w 925974"/>
              <a:gd name="connsiteY7" fmla="*/ 613459 h 1469985"/>
              <a:gd name="connsiteX8" fmla="*/ 405114 w 925974"/>
              <a:gd name="connsiteY8" fmla="*/ 358816 h 1469985"/>
              <a:gd name="connsiteX9" fmla="*/ 0 w 925974"/>
              <a:gd name="connsiteY9" fmla="*/ 810228 h 146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5974" h="1469985">
                <a:moveTo>
                  <a:pt x="0" y="810228"/>
                </a:moveTo>
                <a:lnTo>
                  <a:pt x="81023" y="1134319"/>
                </a:lnTo>
                <a:lnTo>
                  <a:pt x="324091" y="1469985"/>
                </a:lnTo>
                <a:lnTo>
                  <a:pt x="636607" y="1215342"/>
                </a:lnTo>
                <a:lnTo>
                  <a:pt x="439838" y="983849"/>
                </a:lnTo>
                <a:lnTo>
                  <a:pt x="879676" y="740780"/>
                </a:lnTo>
                <a:lnTo>
                  <a:pt x="925974" y="0"/>
                </a:lnTo>
                <a:lnTo>
                  <a:pt x="567159" y="613459"/>
                </a:lnTo>
                <a:lnTo>
                  <a:pt x="405114" y="358816"/>
                </a:lnTo>
                <a:lnTo>
                  <a:pt x="0" y="81022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rot="19253086">
            <a:off x="-42792" y="4331280"/>
            <a:ext cx="1319514" cy="1782501"/>
          </a:xfrm>
          <a:custGeom>
            <a:avLst/>
            <a:gdLst>
              <a:gd name="connsiteX0" fmla="*/ 1319514 w 1319514"/>
              <a:gd name="connsiteY0" fmla="*/ 347240 h 1782501"/>
              <a:gd name="connsiteX1" fmla="*/ 1134319 w 1319514"/>
              <a:gd name="connsiteY1" fmla="*/ 0 h 1782501"/>
              <a:gd name="connsiteX2" fmla="*/ 763929 w 1319514"/>
              <a:gd name="connsiteY2" fmla="*/ 821802 h 1782501"/>
              <a:gd name="connsiteX3" fmla="*/ 486137 w 1319514"/>
              <a:gd name="connsiteY3" fmla="*/ 601883 h 1782501"/>
              <a:gd name="connsiteX4" fmla="*/ 428263 w 1319514"/>
              <a:gd name="connsiteY4" fmla="*/ 1307939 h 1782501"/>
              <a:gd name="connsiteX5" fmla="*/ 0 w 1319514"/>
              <a:gd name="connsiteY5" fmla="*/ 1585732 h 1782501"/>
              <a:gd name="connsiteX6" fmla="*/ 173620 w 1319514"/>
              <a:gd name="connsiteY6" fmla="*/ 1782501 h 1782501"/>
              <a:gd name="connsiteX7" fmla="*/ 821803 w 1319514"/>
              <a:gd name="connsiteY7" fmla="*/ 1226916 h 1782501"/>
              <a:gd name="connsiteX8" fmla="*/ 1238491 w 1319514"/>
              <a:gd name="connsiteY8" fmla="*/ 1354238 h 1782501"/>
              <a:gd name="connsiteX9" fmla="*/ 1157468 w 1319514"/>
              <a:gd name="connsiteY9" fmla="*/ 1134319 h 1782501"/>
              <a:gd name="connsiteX10" fmla="*/ 1319514 w 1319514"/>
              <a:gd name="connsiteY10" fmla="*/ 347240 h 178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9514" h="1782501">
                <a:moveTo>
                  <a:pt x="1319514" y="347240"/>
                </a:moveTo>
                <a:lnTo>
                  <a:pt x="1134319" y="0"/>
                </a:lnTo>
                <a:lnTo>
                  <a:pt x="763929" y="821802"/>
                </a:lnTo>
                <a:lnTo>
                  <a:pt x="486137" y="601883"/>
                </a:lnTo>
                <a:lnTo>
                  <a:pt x="428263" y="1307939"/>
                </a:lnTo>
                <a:lnTo>
                  <a:pt x="0" y="1585732"/>
                </a:lnTo>
                <a:lnTo>
                  <a:pt x="173620" y="1782501"/>
                </a:lnTo>
                <a:lnTo>
                  <a:pt x="821803" y="1226916"/>
                </a:lnTo>
                <a:lnTo>
                  <a:pt x="1238491" y="1354238"/>
                </a:lnTo>
                <a:lnTo>
                  <a:pt x="1157468" y="1134319"/>
                </a:lnTo>
                <a:lnTo>
                  <a:pt x="1319514" y="34724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rot="1342977">
            <a:off x="3771199" y="5712919"/>
            <a:ext cx="1793675" cy="1331243"/>
          </a:xfrm>
          <a:custGeom>
            <a:avLst/>
            <a:gdLst>
              <a:gd name="connsiteX0" fmla="*/ 0 w 1481560"/>
              <a:gd name="connsiteY0" fmla="*/ 601883 h 1099595"/>
              <a:gd name="connsiteX1" fmla="*/ 162046 w 1481560"/>
              <a:gd name="connsiteY1" fmla="*/ 115747 h 1099595"/>
              <a:gd name="connsiteX2" fmla="*/ 706056 w 1481560"/>
              <a:gd name="connsiteY2" fmla="*/ 0 h 1099595"/>
              <a:gd name="connsiteX3" fmla="*/ 648182 w 1481560"/>
              <a:gd name="connsiteY3" fmla="*/ 428263 h 1099595"/>
              <a:gd name="connsiteX4" fmla="*/ 1481560 w 1481560"/>
              <a:gd name="connsiteY4" fmla="*/ 196769 h 1099595"/>
              <a:gd name="connsiteX5" fmla="*/ 810228 w 1481560"/>
              <a:gd name="connsiteY5" fmla="*/ 1099595 h 1099595"/>
              <a:gd name="connsiteX6" fmla="*/ 358815 w 1481560"/>
              <a:gd name="connsiteY6" fmla="*/ 914400 h 1099595"/>
              <a:gd name="connsiteX7" fmla="*/ 0 w 1481560"/>
              <a:gd name="connsiteY7" fmla="*/ 601883 h 109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1560" h="1099595">
                <a:moveTo>
                  <a:pt x="0" y="601883"/>
                </a:moveTo>
                <a:lnTo>
                  <a:pt x="162046" y="115747"/>
                </a:lnTo>
                <a:lnTo>
                  <a:pt x="706056" y="0"/>
                </a:lnTo>
                <a:lnTo>
                  <a:pt x="648182" y="428263"/>
                </a:lnTo>
                <a:lnTo>
                  <a:pt x="1481560" y="196769"/>
                </a:lnTo>
                <a:lnTo>
                  <a:pt x="810228" y="1099595"/>
                </a:lnTo>
                <a:lnTo>
                  <a:pt x="358815" y="914400"/>
                </a:lnTo>
                <a:lnTo>
                  <a:pt x="0" y="60188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rot="1342977">
            <a:off x="4914200" y="4488081"/>
            <a:ext cx="1681570" cy="2129989"/>
          </a:xfrm>
          <a:custGeom>
            <a:avLst/>
            <a:gdLst>
              <a:gd name="connsiteX0" fmla="*/ 34724 w 1388962"/>
              <a:gd name="connsiteY0" fmla="*/ 544010 h 1759352"/>
              <a:gd name="connsiteX1" fmla="*/ 57874 w 1388962"/>
              <a:gd name="connsiteY1" fmla="*/ 1076445 h 1759352"/>
              <a:gd name="connsiteX2" fmla="*/ 0 w 1388962"/>
              <a:gd name="connsiteY2" fmla="*/ 1493134 h 1759352"/>
              <a:gd name="connsiteX3" fmla="*/ 868102 w 1388962"/>
              <a:gd name="connsiteY3" fmla="*/ 1261640 h 1759352"/>
              <a:gd name="connsiteX4" fmla="*/ 462988 w 1388962"/>
              <a:gd name="connsiteY4" fmla="*/ 1759352 h 1759352"/>
              <a:gd name="connsiteX5" fmla="*/ 1388962 w 1388962"/>
              <a:gd name="connsiteY5" fmla="*/ 1736202 h 1759352"/>
              <a:gd name="connsiteX6" fmla="*/ 1261641 w 1388962"/>
              <a:gd name="connsiteY6" fmla="*/ 289367 h 1759352"/>
              <a:gd name="connsiteX7" fmla="*/ 763929 w 1388962"/>
              <a:gd name="connsiteY7" fmla="*/ 0 h 1759352"/>
              <a:gd name="connsiteX8" fmla="*/ 613459 w 1388962"/>
              <a:gd name="connsiteY8" fmla="*/ 578734 h 1759352"/>
              <a:gd name="connsiteX9" fmla="*/ 358816 w 1388962"/>
              <a:gd name="connsiteY9" fmla="*/ 115746 h 1759352"/>
              <a:gd name="connsiteX10" fmla="*/ 23150 w 1388962"/>
              <a:gd name="connsiteY10" fmla="*/ 613458 h 1759352"/>
              <a:gd name="connsiteX11" fmla="*/ 34724 w 1388962"/>
              <a:gd name="connsiteY11" fmla="*/ 54401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8962" h="1759352">
                <a:moveTo>
                  <a:pt x="34724" y="544010"/>
                </a:moveTo>
                <a:lnTo>
                  <a:pt x="57874" y="1076445"/>
                </a:lnTo>
                <a:lnTo>
                  <a:pt x="0" y="1493134"/>
                </a:lnTo>
                <a:lnTo>
                  <a:pt x="868102" y="1261640"/>
                </a:lnTo>
                <a:lnTo>
                  <a:pt x="462988" y="1759352"/>
                </a:lnTo>
                <a:lnTo>
                  <a:pt x="1388962" y="1736202"/>
                </a:lnTo>
                <a:lnTo>
                  <a:pt x="1261641" y="289367"/>
                </a:lnTo>
                <a:lnTo>
                  <a:pt x="763929" y="0"/>
                </a:lnTo>
                <a:lnTo>
                  <a:pt x="613459" y="578734"/>
                </a:lnTo>
                <a:lnTo>
                  <a:pt x="358816" y="115746"/>
                </a:lnTo>
                <a:lnTo>
                  <a:pt x="23150" y="613458"/>
                </a:lnTo>
                <a:lnTo>
                  <a:pt x="34724" y="5440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rot="1342977">
            <a:off x="7657400" y="6237160"/>
            <a:ext cx="882824" cy="1079007"/>
          </a:xfrm>
          <a:custGeom>
            <a:avLst/>
            <a:gdLst>
              <a:gd name="connsiteX0" fmla="*/ 138896 w 729205"/>
              <a:gd name="connsiteY0" fmla="*/ 891250 h 891250"/>
              <a:gd name="connsiteX1" fmla="*/ 138896 w 729205"/>
              <a:gd name="connsiteY1" fmla="*/ 891250 h 891250"/>
              <a:gd name="connsiteX2" fmla="*/ 104172 w 729205"/>
              <a:gd name="connsiteY2" fmla="*/ 798653 h 891250"/>
              <a:gd name="connsiteX3" fmla="*/ 92597 w 729205"/>
              <a:gd name="connsiteY3" fmla="*/ 763929 h 891250"/>
              <a:gd name="connsiteX4" fmla="*/ 69448 w 729205"/>
              <a:gd name="connsiteY4" fmla="*/ 729205 h 891250"/>
              <a:gd name="connsiteX5" fmla="*/ 11575 w 729205"/>
              <a:gd name="connsiteY5" fmla="*/ 636607 h 891250"/>
              <a:gd name="connsiteX6" fmla="*/ 0 w 729205"/>
              <a:gd name="connsiteY6" fmla="*/ 601883 h 891250"/>
              <a:gd name="connsiteX7" fmla="*/ 57873 w 729205"/>
              <a:gd name="connsiteY7" fmla="*/ 474562 h 891250"/>
              <a:gd name="connsiteX8" fmla="*/ 254643 w 729205"/>
              <a:gd name="connsiteY8" fmla="*/ 0 h 891250"/>
              <a:gd name="connsiteX9" fmla="*/ 370390 w 729205"/>
              <a:gd name="connsiteY9" fmla="*/ 162045 h 891250"/>
              <a:gd name="connsiteX10" fmla="*/ 590309 w 729205"/>
              <a:gd name="connsiteY10" fmla="*/ 69448 h 891250"/>
              <a:gd name="connsiteX11" fmla="*/ 474562 w 729205"/>
              <a:gd name="connsiteY11" fmla="*/ 381964 h 891250"/>
              <a:gd name="connsiteX12" fmla="*/ 729205 w 729205"/>
              <a:gd name="connsiteY12" fmla="*/ 787078 h 891250"/>
              <a:gd name="connsiteX13" fmla="*/ 138896 w 729205"/>
              <a:gd name="connsiteY13" fmla="*/ 891250 h 89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9205" h="891250">
                <a:moveTo>
                  <a:pt x="138896" y="891250"/>
                </a:moveTo>
                <a:lnTo>
                  <a:pt x="138896" y="891250"/>
                </a:lnTo>
                <a:cubicBezTo>
                  <a:pt x="127321" y="860384"/>
                  <a:pt x="115438" y="829633"/>
                  <a:pt x="104172" y="798653"/>
                </a:cubicBezTo>
                <a:cubicBezTo>
                  <a:pt x="100002" y="787187"/>
                  <a:pt x="98053" y="774842"/>
                  <a:pt x="92597" y="763929"/>
                </a:cubicBezTo>
                <a:cubicBezTo>
                  <a:pt x="86376" y="751487"/>
                  <a:pt x="76916" y="740941"/>
                  <a:pt x="69448" y="729205"/>
                </a:cubicBezTo>
                <a:cubicBezTo>
                  <a:pt x="49907" y="698497"/>
                  <a:pt x="23086" y="671138"/>
                  <a:pt x="11575" y="636607"/>
                </a:cubicBezTo>
                <a:lnTo>
                  <a:pt x="0" y="601883"/>
                </a:lnTo>
                <a:lnTo>
                  <a:pt x="57873" y="474562"/>
                </a:lnTo>
                <a:lnTo>
                  <a:pt x="254643" y="0"/>
                </a:lnTo>
                <a:lnTo>
                  <a:pt x="370390" y="162045"/>
                </a:lnTo>
                <a:lnTo>
                  <a:pt x="590309" y="69448"/>
                </a:lnTo>
                <a:lnTo>
                  <a:pt x="474562" y="381964"/>
                </a:lnTo>
                <a:lnTo>
                  <a:pt x="729205" y="787078"/>
                </a:lnTo>
                <a:lnTo>
                  <a:pt x="138896" y="89125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 rot="1342977">
            <a:off x="6590600" y="6209133"/>
            <a:ext cx="1303218" cy="1107034"/>
          </a:xfrm>
          <a:custGeom>
            <a:avLst/>
            <a:gdLst>
              <a:gd name="connsiteX0" fmla="*/ 150471 w 1076446"/>
              <a:gd name="connsiteY0" fmla="*/ 914400 h 914400"/>
              <a:gd name="connsiteX1" fmla="*/ 0 w 1076446"/>
              <a:gd name="connsiteY1" fmla="*/ 439838 h 914400"/>
              <a:gd name="connsiteX2" fmla="*/ 544010 w 1076446"/>
              <a:gd name="connsiteY2" fmla="*/ 0 h 914400"/>
              <a:gd name="connsiteX3" fmla="*/ 428263 w 1076446"/>
              <a:gd name="connsiteY3" fmla="*/ 601884 h 914400"/>
              <a:gd name="connsiteX4" fmla="*/ 775504 w 1076446"/>
              <a:gd name="connsiteY4" fmla="*/ 266218 h 914400"/>
              <a:gd name="connsiteX5" fmla="*/ 995423 w 1076446"/>
              <a:gd name="connsiteY5" fmla="*/ 381965 h 914400"/>
              <a:gd name="connsiteX6" fmla="*/ 937550 w 1076446"/>
              <a:gd name="connsiteY6" fmla="*/ 567160 h 914400"/>
              <a:gd name="connsiteX7" fmla="*/ 1076446 w 1076446"/>
              <a:gd name="connsiteY7" fmla="*/ 868102 h 914400"/>
              <a:gd name="connsiteX8" fmla="*/ 150471 w 1076446"/>
              <a:gd name="connsiteY8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6446" h="914400">
                <a:moveTo>
                  <a:pt x="150471" y="914400"/>
                </a:moveTo>
                <a:lnTo>
                  <a:pt x="0" y="439838"/>
                </a:lnTo>
                <a:lnTo>
                  <a:pt x="544010" y="0"/>
                </a:lnTo>
                <a:lnTo>
                  <a:pt x="428263" y="601884"/>
                </a:lnTo>
                <a:lnTo>
                  <a:pt x="775504" y="266218"/>
                </a:lnTo>
                <a:lnTo>
                  <a:pt x="995423" y="381965"/>
                </a:lnTo>
                <a:lnTo>
                  <a:pt x="937550" y="567160"/>
                </a:lnTo>
                <a:lnTo>
                  <a:pt x="1076446" y="868102"/>
                </a:lnTo>
                <a:lnTo>
                  <a:pt x="150471" y="9144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 rot="1342977">
            <a:off x="4990399" y="5701337"/>
            <a:ext cx="2214067" cy="1835713"/>
          </a:xfrm>
          <a:custGeom>
            <a:avLst/>
            <a:gdLst>
              <a:gd name="connsiteX0" fmla="*/ 0 w 1828800"/>
              <a:gd name="connsiteY0" fmla="*/ 868101 h 1516283"/>
              <a:gd name="connsiteX1" fmla="*/ 960698 w 1828800"/>
              <a:gd name="connsiteY1" fmla="*/ 0 h 1516283"/>
              <a:gd name="connsiteX2" fmla="*/ 925974 w 1828800"/>
              <a:gd name="connsiteY2" fmla="*/ 787078 h 1516283"/>
              <a:gd name="connsiteX3" fmla="*/ 1296364 w 1828800"/>
              <a:gd name="connsiteY3" fmla="*/ 451412 h 1516283"/>
              <a:gd name="connsiteX4" fmla="*/ 1342663 w 1828800"/>
              <a:gd name="connsiteY4" fmla="*/ 821802 h 1516283"/>
              <a:gd name="connsiteX5" fmla="*/ 1701478 w 1828800"/>
              <a:gd name="connsiteY5" fmla="*/ 416688 h 1516283"/>
              <a:gd name="connsiteX6" fmla="*/ 1828800 w 1828800"/>
              <a:gd name="connsiteY6" fmla="*/ 810228 h 1516283"/>
              <a:gd name="connsiteX7" fmla="*/ 1562582 w 1828800"/>
              <a:gd name="connsiteY7" fmla="*/ 1053296 h 1516283"/>
              <a:gd name="connsiteX8" fmla="*/ 1713053 w 1828800"/>
              <a:gd name="connsiteY8" fmla="*/ 1516283 h 1516283"/>
              <a:gd name="connsiteX9" fmla="*/ 925974 w 1828800"/>
              <a:gd name="connsiteY9" fmla="*/ 1354238 h 1516283"/>
              <a:gd name="connsiteX10" fmla="*/ 451412 w 1828800"/>
              <a:gd name="connsiteY10" fmla="*/ 1238491 h 1516283"/>
              <a:gd name="connsiteX11" fmla="*/ 57873 w 1828800"/>
              <a:gd name="connsiteY11" fmla="*/ 868101 h 1516283"/>
              <a:gd name="connsiteX12" fmla="*/ 23149 w 1828800"/>
              <a:gd name="connsiteY12" fmla="*/ 821802 h 1516283"/>
              <a:gd name="connsiteX13" fmla="*/ 0 w 1828800"/>
              <a:gd name="connsiteY13" fmla="*/ 868101 h 151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28800" h="1516283">
                <a:moveTo>
                  <a:pt x="0" y="868101"/>
                </a:moveTo>
                <a:lnTo>
                  <a:pt x="960698" y="0"/>
                </a:lnTo>
                <a:lnTo>
                  <a:pt x="925974" y="787078"/>
                </a:lnTo>
                <a:lnTo>
                  <a:pt x="1296364" y="451412"/>
                </a:lnTo>
                <a:lnTo>
                  <a:pt x="1342663" y="821802"/>
                </a:lnTo>
                <a:lnTo>
                  <a:pt x="1701478" y="416688"/>
                </a:lnTo>
                <a:lnTo>
                  <a:pt x="1828800" y="810228"/>
                </a:lnTo>
                <a:lnTo>
                  <a:pt x="1562582" y="1053296"/>
                </a:lnTo>
                <a:lnTo>
                  <a:pt x="1713053" y="1516283"/>
                </a:lnTo>
                <a:lnTo>
                  <a:pt x="925974" y="1354238"/>
                </a:lnTo>
                <a:lnTo>
                  <a:pt x="451412" y="1238491"/>
                </a:lnTo>
                <a:lnTo>
                  <a:pt x="57873" y="868101"/>
                </a:lnTo>
                <a:lnTo>
                  <a:pt x="23149" y="821802"/>
                </a:lnTo>
                <a:lnTo>
                  <a:pt x="0" y="86810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 rot="1342977">
            <a:off x="7733599" y="4725367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 rot="4426030">
            <a:off x="5718329" y="4710463"/>
            <a:ext cx="1597492" cy="2158015"/>
          </a:xfrm>
          <a:custGeom>
            <a:avLst/>
            <a:gdLst>
              <a:gd name="connsiteX0" fmla="*/ 1319514 w 1319514"/>
              <a:gd name="connsiteY0" fmla="*/ 347240 h 1782501"/>
              <a:gd name="connsiteX1" fmla="*/ 1134319 w 1319514"/>
              <a:gd name="connsiteY1" fmla="*/ 0 h 1782501"/>
              <a:gd name="connsiteX2" fmla="*/ 763929 w 1319514"/>
              <a:gd name="connsiteY2" fmla="*/ 821802 h 1782501"/>
              <a:gd name="connsiteX3" fmla="*/ 486137 w 1319514"/>
              <a:gd name="connsiteY3" fmla="*/ 601883 h 1782501"/>
              <a:gd name="connsiteX4" fmla="*/ 428263 w 1319514"/>
              <a:gd name="connsiteY4" fmla="*/ 1307939 h 1782501"/>
              <a:gd name="connsiteX5" fmla="*/ 0 w 1319514"/>
              <a:gd name="connsiteY5" fmla="*/ 1585732 h 1782501"/>
              <a:gd name="connsiteX6" fmla="*/ 173620 w 1319514"/>
              <a:gd name="connsiteY6" fmla="*/ 1782501 h 1782501"/>
              <a:gd name="connsiteX7" fmla="*/ 821803 w 1319514"/>
              <a:gd name="connsiteY7" fmla="*/ 1226916 h 1782501"/>
              <a:gd name="connsiteX8" fmla="*/ 1238491 w 1319514"/>
              <a:gd name="connsiteY8" fmla="*/ 1354238 h 1782501"/>
              <a:gd name="connsiteX9" fmla="*/ 1157468 w 1319514"/>
              <a:gd name="connsiteY9" fmla="*/ 1134319 h 1782501"/>
              <a:gd name="connsiteX10" fmla="*/ 1319514 w 1319514"/>
              <a:gd name="connsiteY10" fmla="*/ 347240 h 178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9514" h="1782501">
                <a:moveTo>
                  <a:pt x="1319514" y="347240"/>
                </a:moveTo>
                <a:lnTo>
                  <a:pt x="1134319" y="0"/>
                </a:lnTo>
                <a:lnTo>
                  <a:pt x="763929" y="821802"/>
                </a:lnTo>
                <a:lnTo>
                  <a:pt x="486137" y="601883"/>
                </a:lnTo>
                <a:lnTo>
                  <a:pt x="428263" y="1307939"/>
                </a:lnTo>
                <a:lnTo>
                  <a:pt x="0" y="1585732"/>
                </a:lnTo>
                <a:lnTo>
                  <a:pt x="173620" y="1782501"/>
                </a:lnTo>
                <a:lnTo>
                  <a:pt x="821803" y="1226916"/>
                </a:lnTo>
                <a:lnTo>
                  <a:pt x="1238491" y="1354238"/>
                </a:lnTo>
                <a:lnTo>
                  <a:pt x="1157468" y="1134319"/>
                </a:lnTo>
                <a:lnTo>
                  <a:pt x="1319514" y="34724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 rot="3707285">
            <a:off x="2864982" y="4794531"/>
            <a:ext cx="1681570" cy="2129989"/>
          </a:xfrm>
          <a:custGeom>
            <a:avLst/>
            <a:gdLst>
              <a:gd name="connsiteX0" fmla="*/ 34724 w 1388962"/>
              <a:gd name="connsiteY0" fmla="*/ 544010 h 1759352"/>
              <a:gd name="connsiteX1" fmla="*/ 57874 w 1388962"/>
              <a:gd name="connsiteY1" fmla="*/ 1076445 h 1759352"/>
              <a:gd name="connsiteX2" fmla="*/ 0 w 1388962"/>
              <a:gd name="connsiteY2" fmla="*/ 1493134 h 1759352"/>
              <a:gd name="connsiteX3" fmla="*/ 868102 w 1388962"/>
              <a:gd name="connsiteY3" fmla="*/ 1261640 h 1759352"/>
              <a:gd name="connsiteX4" fmla="*/ 462988 w 1388962"/>
              <a:gd name="connsiteY4" fmla="*/ 1759352 h 1759352"/>
              <a:gd name="connsiteX5" fmla="*/ 1388962 w 1388962"/>
              <a:gd name="connsiteY5" fmla="*/ 1736202 h 1759352"/>
              <a:gd name="connsiteX6" fmla="*/ 1261641 w 1388962"/>
              <a:gd name="connsiteY6" fmla="*/ 289367 h 1759352"/>
              <a:gd name="connsiteX7" fmla="*/ 763929 w 1388962"/>
              <a:gd name="connsiteY7" fmla="*/ 0 h 1759352"/>
              <a:gd name="connsiteX8" fmla="*/ 613459 w 1388962"/>
              <a:gd name="connsiteY8" fmla="*/ 578734 h 1759352"/>
              <a:gd name="connsiteX9" fmla="*/ 358816 w 1388962"/>
              <a:gd name="connsiteY9" fmla="*/ 115746 h 1759352"/>
              <a:gd name="connsiteX10" fmla="*/ 23150 w 1388962"/>
              <a:gd name="connsiteY10" fmla="*/ 613458 h 1759352"/>
              <a:gd name="connsiteX11" fmla="*/ 34724 w 1388962"/>
              <a:gd name="connsiteY11" fmla="*/ 54401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8962" h="1759352">
                <a:moveTo>
                  <a:pt x="34724" y="544010"/>
                </a:moveTo>
                <a:lnTo>
                  <a:pt x="57874" y="1076445"/>
                </a:lnTo>
                <a:lnTo>
                  <a:pt x="0" y="1493134"/>
                </a:lnTo>
                <a:lnTo>
                  <a:pt x="868102" y="1261640"/>
                </a:lnTo>
                <a:lnTo>
                  <a:pt x="462988" y="1759352"/>
                </a:lnTo>
                <a:lnTo>
                  <a:pt x="1388962" y="1736202"/>
                </a:lnTo>
                <a:lnTo>
                  <a:pt x="1261641" y="289367"/>
                </a:lnTo>
                <a:lnTo>
                  <a:pt x="763929" y="0"/>
                </a:lnTo>
                <a:lnTo>
                  <a:pt x="613459" y="578734"/>
                </a:lnTo>
                <a:lnTo>
                  <a:pt x="358816" y="115746"/>
                </a:lnTo>
                <a:lnTo>
                  <a:pt x="23150" y="613458"/>
                </a:lnTo>
                <a:lnTo>
                  <a:pt x="34724" y="5440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 rot="1342977">
            <a:off x="3466399" y="5944567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9281220">
            <a:off x="874325" y="4243594"/>
            <a:ext cx="1597492" cy="2158015"/>
          </a:xfrm>
          <a:custGeom>
            <a:avLst/>
            <a:gdLst>
              <a:gd name="connsiteX0" fmla="*/ 1319514 w 1319514"/>
              <a:gd name="connsiteY0" fmla="*/ 347240 h 1782501"/>
              <a:gd name="connsiteX1" fmla="*/ 1134319 w 1319514"/>
              <a:gd name="connsiteY1" fmla="*/ 0 h 1782501"/>
              <a:gd name="connsiteX2" fmla="*/ 763929 w 1319514"/>
              <a:gd name="connsiteY2" fmla="*/ 821802 h 1782501"/>
              <a:gd name="connsiteX3" fmla="*/ 486137 w 1319514"/>
              <a:gd name="connsiteY3" fmla="*/ 601883 h 1782501"/>
              <a:gd name="connsiteX4" fmla="*/ 428263 w 1319514"/>
              <a:gd name="connsiteY4" fmla="*/ 1307939 h 1782501"/>
              <a:gd name="connsiteX5" fmla="*/ 0 w 1319514"/>
              <a:gd name="connsiteY5" fmla="*/ 1585732 h 1782501"/>
              <a:gd name="connsiteX6" fmla="*/ 173620 w 1319514"/>
              <a:gd name="connsiteY6" fmla="*/ 1782501 h 1782501"/>
              <a:gd name="connsiteX7" fmla="*/ 821803 w 1319514"/>
              <a:gd name="connsiteY7" fmla="*/ 1226916 h 1782501"/>
              <a:gd name="connsiteX8" fmla="*/ 1238491 w 1319514"/>
              <a:gd name="connsiteY8" fmla="*/ 1354238 h 1782501"/>
              <a:gd name="connsiteX9" fmla="*/ 1157468 w 1319514"/>
              <a:gd name="connsiteY9" fmla="*/ 1134319 h 1782501"/>
              <a:gd name="connsiteX10" fmla="*/ 1319514 w 1319514"/>
              <a:gd name="connsiteY10" fmla="*/ 347240 h 178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9514" h="1782501">
                <a:moveTo>
                  <a:pt x="1319514" y="347240"/>
                </a:moveTo>
                <a:lnTo>
                  <a:pt x="1134319" y="0"/>
                </a:lnTo>
                <a:lnTo>
                  <a:pt x="763929" y="821802"/>
                </a:lnTo>
                <a:lnTo>
                  <a:pt x="486137" y="601883"/>
                </a:lnTo>
                <a:lnTo>
                  <a:pt x="428263" y="1307939"/>
                </a:lnTo>
                <a:lnTo>
                  <a:pt x="0" y="1585732"/>
                </a:lnTo>
                <a:lnTo>
                  <a:pt x="173620" y="1782501"/>
                </a:lnTo>
                <a:lnTo>
                  <a:pt x="821803" y="1226916"/>
                </a:lnTo>
                <a:lnTo>
                  <a:pt x="1238491" y="1354238"/>
                </a:lnTo>
                <a:lnTo>
                  <a:pt x="1157468" y="1134319"/>
                </a:lnTo>
                <a:lnTo>
                  <a:pt x="1319514" y="34724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342977">
            <a:off x="875599" y="4801567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6836815">
            <a:off x="6646003" y="4783888"/>
            <a:ext cx="1681570" cy="2129989"/>
          </a:xfrm>
          <a:custGeom>
            <a:avLst/>
            <a:gdLst>
              <a:gd name="connsiteX0" fmla="*/ 34724 w 1388962"/>
              <a:gd name="connsiteY0" fmla="*/ 544010 h 1759352"/>
              <a:gd name="connsiteX1" fmla="*/ 57874 w 1388962"/>
              <a:gd name="connsiteY1" fmla="*/ 1076445 h 1759352"/>
              <a:gd name="connsiteX2" fmla="*/ 0 w 1388962"/>
              <a:gd name="connsiteY2" fmla="*/ 1493134 h 1759352"/>
              <a:gd name="connsiteX3" fmla="*/ 868102 w 1388962"/>
              <a:gd name="connsiteY3" fmla="*/ 1261640 h 1759352"/>
              <a:gd name="connsiteX4" fmla="*/ 462988 w 1388962"/>
              <a:gd name="connsiteY4" fmla="*/ 1759352 h 1759352"/>
              <a:gd name="connsiteX5" fmla="*/ 1388962 w 1388962"/>
              <a:gd name="connsiteY5" fmla="*/ 1736202 h 1759352"/>
              <a:gd name="connsiteX6" fmla="*/ 1261641 w 1388962"/>
              <a:gd name="connsiteY6" fmla="*/ 289367 h 1759352"/>
              <a:gd name="connsiteX7" fmla="*/ 763929 w 1388962"/>
              <a:gd name="connsiteY7" fmla="*/ 0 h 1759352"/>
              <a:gd name="connsiteX8" fmla="*/ 613459 w 1388962"/>
              <a:gd name="connsiteY8" fmla="*/ 578734 h 1759352"/>
              <a:gd name="connsiteX9" fmla="*/ 358816 w 1388962"/>
              <a:gd name="connsiteY9" fmla="*/ 115746 h 1759352"/>
              <a:gd name="connsiteX10" fmla="*/ 23150 w 1388962"/>
              <a:gd name="connsiteY10" fmla="*/ 613458 h 1759352"/>
              <a:gd name="connsiteX11" fmla="*/ 34724 w 1388962"/>
              <a:gd name="connsiteY11" fmla="*/ 54401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8962" h="1759352">
                <a:moveTo>
                  <a:pt x="34724" y="544010"/>
                </a:moveTo>
                <a:lnTo>
                  <a:pt x="57874" y="1076445"/>
                </a:lnTo>
                <a:lnTo>
                  <a:pt x="0" y="1493134"/>
                </a:lnTo>
                <a:lnTo>
                  <a:pt x="868102" y="1261640"/>
                </a:lnTo>
                <a:lnTo>
                  <a:pt x="462988" y="1759352"/>
                </a:lnTo>
                <a:lnTo>
                  <a:pt x="1388962" y="1736202"/>
                </a:lnTo>
                <a:lnTo>
                  <a:pt x="1261641" y="289367"/>
                </a:lnTo>
                <a:lnTo>
                  <a:pt x="763929" y="0"/>
                </a:lnTo>
                <a:lnTo>
                  <a:pt x="613459" y="578734"/>
                </a:lnTo>
                <a:lnTo>
                  <a:pt x="358816" y="115746"/>
                </a:lnTo>
                <a:lnTo>
                  <a:pt x="23150" y="613458"/>
                </a:lnTo>
                <a:lnTo>
                  <a:pt x="34724" y="5440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342977">
            <a:off x="2224050" y="5564532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 rot="1342977">
            <a:off x="6971600" y="4888130"/>
            <a:ext cx="1681570" cy="2129989"/>
          </a:xfrm>
          <a:custGeom>
            <a:avLst/>
            <a:gdLst>
              <a:gd name="connsiteX0" fmla="*/ 34724 w 1388962"/>
              <a:gd name="connsiteY0" fmla="*/ 544010 h 1759352"/>
              <a:gd name="connsiteX1" fmla="*/ 57874 w 1388962"/>
              <a:gd name="connsiteY1" fmla="*/ 1076445 h 1759352"/>
              <a:gd name="connsiteX2" fmla="*/ 0 w 1388962"/>
              <a:gd name="connsiteY2" fmla="*/ 1493134 h 1759352"/>
              <a:gd name="connsiteX3" fmla="*/ 868102 w 1388962"/>
              <a:gd name="connsiteY3" fmla="*/ 1261640 h 1759352"/>
              <a:gd name="connsiteX4" fmla="*/ 462988 w 1388962"/>
              <a:gd name="connsiteY4" fmla="*/ 1759352 h 1759352"/>
              <a:gd name="connsiteX5" fmla="*/ 1388962 w 1388962"/>
              <a:gd name="connsiteY5" fmla="*/ 1736202 h 1759352"/>
              <a:gd name="connsiteX6" fmla="*/ 1261641 w 1388962"/>
              <a:gd name="connsiteY6" fmla="*/ 289367 h 1759352"/>
              <a:gd name="connsiteX7" fmla="*/ 763929 w 1388962"/>
              <a:gd name="connsiteY7" fmla="*/ 0 h 1759352"/>
              <a:gd name="connsiteX8" fmla="*/ 613459 w 1388962"/>
              <a:gd name="connsiteY8" fmla="*/ 578734 h 1759352"/>
              <a:gd name="connsiteX9" fmla="*/ 358816 w 1388962"/>
              <a:gd name="connsiteY9" fmla="*/ 115746 h 1759352"/>
              <a:gd name="connsiteX10" fmla="*/ 23150 w 1388962"/>
              <a:gd name="connsiteY10" fmla="*/ 613458 h 1759352"/>
              <a:gd name="connsiteX11" fmla="*/ 34724 w 1388962"/>
              <a:gd name="connsiteY11" fmla="*/ 54401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8962" h="1759352">
                <a:moveTo>
                  <a:pt x="34724" y="544010"/>
                </a:moveTo>
                <a:lnTo>
                  <a:pt x="57874" y="1076445"/>
                </a:lnTo>
                <a:lnTo>
                  <a:pt x="0" y="1493134"/>
                </a:lnTo>
                <a:lnTo>
                  <a:pt x="868102" y="1261640"/>
                </a:lnTo>
                <a:lnTo>
                  <a:pt x="462988" y="1759352"/>
                </a:lnTo>
                <a:lnTo>
                  <a:pt x="1388962" y="1736202"/>
                </a:lnTo>
                <a:lnTo>
                  <a:pt x="1261641" y="289367"/>
                </a:lnTo>
                <a:lnTo>
                  <a:pt x="763929" y="0"/>
                </a:lnTo>
                <a:lnTo>
                  <a:pt x="613459" y="578734"/>
                </a:lnTo>
                <a:lnTo>
                  <a:pt x="358816" y="115746"/>
                </a:lnTo>
                <a:lnTo>
                  <a:pt x="23150" y="613458"/>
                </a:lnTo>
                <a:lnTo>
                  <a:pt x="34724" y="5440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rot="1342977">
            <a:off x="7424941" y="5715967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 rot="6564981">
            <a:off x="4820499" y="5876351"/>
            <a:ext cx="1527858" cy="14468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 rot="1342977">
            <a:off x="-496000" y="5536506"/>
            <a:ext cx="1121046" cy="1779662"/>
          </a:xfrm>
          <a:custGeom>
            <a:avLst/>
            <a:gdLst>
              <a:gd name="connsiteX0" fmla="*/ 0 w 925974"/>
              <a:gd name="connsiteY0" fmla="*/ 810228 h 1469985"/>
              <a:gd name="connsiteX1" fmla="*/ 81023 w 925974"/>
              <a:gd name="connsiteY1" fmla="*/ 1134319 h 1469985"/>
              <a:gd name="connsiteX2" fmla="*/ 324091 w 925974"/>
              <a:gd name="connsiteY2" fmla="*/ 1469985 h 1469985"/>
              <a:gd name="connsiteX3" fmla="*/ 636607 w 925974"/>
              <a:gd name="connsiteY3" fmla="*/ 1215342 h 1469985"/>
              <a:gd name="connsiteX4" fmla="*/ 439838 w 925974"/>
              <a:gd name="connsiteY4" fmla="*/ 983849 h 1469985"/>
              <a:gd name="connsiteX5" fmla="*/ 879676 w 925974"/>
              <a:gd name="connsiteY5" fmla="*/ 740780 h 1469985"/>
              <a:gd name="connsiteX6" fmla="*/ 925974 w 925974"/>
              <a:gd name="connsiteY6" fmla="*/ 0 h 1469985"/>
              <a:gd name="connsiteX7" fmla="*/ 567159 w 925974"/>
              <a:gd name="connsiteY7" fmla="*/ 613459 h 1469985"/>
              <a:gd name="connsiteX8" fmla="*/ 405114 w 925974"/>
              <a:gd name="connsiteY8" fmla="*/ 358816 h 1469985"/>
              <a:gd name="connsiteX9" fmla="*/ 0 w 925974"/>
              <a:gd name="connsiteY9" fmla="*/ 810228 h 146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5974" h="1469985">
                <a:moveTo>
                  <a:pt x="0" y="810228"/>
                </a:moveTo>
                <a:lnTo>
                  <a:pt x="81023" y="1134319"/>
                </a:lnTo>
                <a:lnTo>
                  <a:pt x="324091" y="1469985"/>
                </a:lnTo>
                <a:lnTo>
                  <a:pt x="636607" y="1215342"/>
                </a:lnTo>
                <a:lnTo>
                  <a:pt x="439838" y="983849"/>
                </a:lnTo>
                <a:lnTo>
                  <a:pt x="879676" y="740780"/>
                </a:lnTo>
                <a:lnTo>
                  <a:pt x="925974" y="0"/>
                </a:lnTo>
                <a:lnTo>
                  <a:pt x="567159" y="613459"/>
                </a:lnTo>
                <a:lnTo>
                  <a:pt x="405114" y="358816"/>
                </a:lnTo>
                <a:lnTo>
                  <a:pt x="0" y="81022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0" y="2092404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The Result</a:t>
            </a:r>
            <a:endParaRPr lang="en-US" sz="6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1342977">
            <a:off x="2447828" y="5884132"/>
            <a:ext cx="882824" cy="1079007"/>
          </a:xfrm>
          <a:custGeom>
            <a:avLst/>
            <a:gdLst>
              <a:gd name="connsiteX0" fmla="*/ 138896 w 729205"/>
              <a:gd name="connsiteY0" fmla="*/ 891250 h 891250"/>
              <a:gd name="connsiteX1" fmla="*/ 138896 w 729205"/>
              <a:gd name="connsiteY1" fmla="*/ 891250 h 891250"/>
              <a:gd name="connsiteX2" fmla="*/ 104172 w 729205"/>
              <a:gd name="connsiteY2" fmla="*/ 798653 h 891250"/>
              <a:gd name="connsiteX3" fmla="*/ 92597 w 729205"/>
              <a:gd name="connsiteY3" fmla="*/ 763929 h 891250"/>
              <a:gd name="connsiteX4" fmla="*/ 69448 w 729205"/>
              <a:gd name="connsiteY4" fmla="*/ 729205 h 891250"/>
              <a:gd name="connsiteX5" fmla="*/ 11575 w 729205"/>
              <a:gd name="connsiteY5" fmla="*/ 636607 h 891250"/>
              <a:gd name="connsiteX6" fmla="*/ 0 w 729205"/>
              <a:gd name="connsiteY6" fmla="*/ 601883 h 891250"/>
              <a:gd name="connsiteX7" fmla="*/ 57873 w 729205"/>
              <a:gd name="connsiteY7" fmla="*/ 474562 h 891250"/>
              <a:gd name="connsiteX8" fmla="*/ 254643 w 729205"/>
              <a:gd name="connsiteY8" fmla="*/ 0 h 891250"/>
              <a:gd name="connsiteX9" fmla="*/ 370390 w 729205"/>
              <a:gd name="connsiteY9" fmla="*/ 162045 h 891250"/>
              <a:gd name="connsiteX10" fmla="*/ 590309 w 729205"/>
              <a:gd name="connsiteY10" fmla="*/ 69448 h 891250"/>
              <a:gd name="connsiteX11" fmla="*/ 474562 w 729205"/>
              <a:gd name="connsiteY11" fmla="*/ 381964 h 891250"/>
              <a:gd name="connsiteX12" fmla="*/ 729205 w 729205"/>
              <a:gd name="connsiteY12" fmla="*/ 787078 h 891250"/>
              <a:gd name="connsiteX13" fmla="*/ 138896 w 729205"/>
              <a:gd name="connsiteY13" fmla="*/ 891250 h 89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9205" h="891250">
                <a:moveTo>
                  <a:pt x="138896" y="891250"/>
                </a:moveTo>
                <a:lnTo>
                  <a:pt x="138896" y="891250"/>
                </a:lnTo>
                <a:cubicBezTo>
                  <a:pt x="127321" y="860384"/>
                  <a:pt x="115438" y="829633"/>
                  <a:pt x="104172" y="798653"/>
                </a:cubicBezTo>
                <a:cubicBezTo>
                  <a:pt x="100002" y="787187"/>
                  <a:pt x="98053" y="774842"/>
                  <a:pt x="92597" y="763929"/>
                </a:cubicBezTo>
                <a:cubicBezTo>
                  <a:pt x="86376" y="751487"/>
                  <a:pt x="76916" y="740941"/>
                  <a:pt x="69448" y="729205"/>
                </a:cubicBezTo>
                <a:cubicBezTo>
                  <a:pt x="49907" y="698497"/>
                  <a:pt x="23086" y="671138"/>
                  <a:pt x="11575" y="636607"/>
                </a:cubicBezTo>
                <a:lnTo>
                  <a:pt x="0" y="601883"/>
                </a:lnTo>
                <a:lnTo>
                  <a:pt x="57873" y="474562"/>
                </a:lnTo>
                <a:lnTo>
                  <a:pt x="254643" y="0"/>
                </a:lnTo>
                <a:lnTo>
                  <a:pt x="370390" y="162045"/>
                </a:lnTo>
                <a:lnTo>
                  <a:pt x="590309" y="69448"/>
                </a:lnTo>
                <a:lnTo>
                  <a:pt x="474562" y="381964"/>
                </a:lnTo>
                <a:lnTo>
                  <a:pt x="729205" y="787078"/>
                </a:lnTo>
                <a:lnTo>
                  <a:pt x="138896" y="89125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1342977">
            <a:off x="1561400" y="6209133"/>
            <a:ext cx="1303218" cy="1107034"/>
          </a:xfrm>
          <a:custGeom>
            <a:avLst/>
            <a:gdLst>
              <a:gd name="connsiteX0" fmla="*/ 150471 w 1076446"/>
              <a:gd name="connsiteY0" fmla="*/ 914400 h 914400"/>
              <a:gd name="connsiteX1" fmla="*/ 0 w 1076446"/>
              <a:gd name="connsiteY1" fmla="*/ 439838 h 914400"/>
              <a:gd name="connsiteX2" fmla="*/ 544010 w 1076446"/>
              <a:gd name="connsiteY2" fmla="*/ 0 h 914400"/>
              <a:gd name="connsiteX3" fmla="*/ 428263 w 1076446"/>
              <a:gd name="connsiteY3" fmla="*/ 601884 h 914400"/>
              <a:gd name="connsiteX4" fmla="*/ 775504 w 1076446"/>
              <a:gd name="connsiteY4" fmla="*/ 266218 h 914400"/>
              <a:gd name="connsiteX5" fmla="*/ 995423 w 1076446"/>
              <a:gd name="connsiteY5" fmla="*/ 381965 h 914400"/>
              <a:gd name="connsiteX6" fmla="*/ 937550 w 1076446"/>
              <a:gd name="connsiteY6" fmla="*/ 567160 h 914400"/>
              <a:gd name="connsiteX7" fmla="*/ 1076446 w 1076446"/>
              <a:gd name="connsiteY7" fmla="*/ 868102 h 914400"/>
              <a:gd name="connsiteX8" fmla="*/ 150471 w 1076446"/>
              <a:gd name="connsiteY8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6446" h="914400">
                <a:moveTo>
                  <a:pt x="150471" y="914400"/>
                </a:moveTo>
                <a:lnTo>
                  <a:pt x="0" y="439838"/>
                </a:lnTo>
                <a:lnTo>
                  <a:pt x="544010" y="0"/>
                </a:lnTo>
                <a:lnTo>
                  <a:pt x="428263" y="601884"/>
                </a:lnTo>
                <a:lnTo>
                  <a:pt x="775504" y="266218"/>
                </a:lnTo>
                <a:lnTo>
                  <a:pt x="995423" y="381965"/>
                </a:lnTo>
                <a:lnTo>
                  <a:pt x="937550" y="567160"/>
                </a:lnTo>
                <a:lnTo>
                  <a:pt x="1076446" y="868102"/>
                </a:lnTo>
                <a:lnTo>
                  <a:pt x="150471" y="9144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1342977">
            <a:off x="-38801" y="5480454"/>
            <a:ext cx="2214067" cy="1835713"/>
          </a:xfrm>
          <a:custGeom>
            <a:avLst/>
            <a:gdLst>
              <a:gd name="connsiteX0" fmla="*/ 0 w 1828800"/>
              <a:gd name="connsiteY0" fmla="*/ 868101 h 1516283"/>
              <a:gd name="connsiteX1" fmla="*/ 960698 w 1828800"/>
              <a:gd name="connsiteY1" fmla="*/ 0 h 1516283"/>
              <a:gd name="connsiteX2" fmla="*/ 925974 w 1828800"/>
              <a:gd name="connsiteY2" fmla="*/ 787078 h 1516283"/>
              <a:gd name="connsiteX3" fmla="*/ 1296364 w 1828800"/>
              <a:gd name="connsiteY3" fmla="*/ 451412 h 1516283"/>
              <a:gd name="connsiteX4" fmla="*/ 1342663 w 1828800"/>
              <a:gd name="connsiteY4" fmla="*/ 821802 h 1516283"/>
              <a:gd name="connsiteX5" fmla="*/ 1701478 w 1828800"/>
              <a:gd name="connsiteY5" fmla="*/ 416688 h 1516283"/>
              <a:gd name="connsiteX6" fmla="*/ 1828800 w 1828800"/>
              <a:gd name="connsiteY6" fmla="*/ 810228 h 1516283"/>
              <a:gd name="connsiteX7" fmla="*/ 1562582 w 1828800"/>
              <a:gd name="connsiteY7" fmla="*/ 1053296 h 1516283"/>
              <a:gd name="connsiteX8" fmla="*/ 1713053 w 1828800"/>
              <a:gd name="connsiteY8" fmla="*/ 1516283 h 1516283"/>
              <a:gd name="connsiteX9" fmla="*/ 925974 w 1828800"/>
              <a:gd name="connsiteY9" fmla="*/ 1354238 h 1516283"/>
              <a:gd name="connsiteX10" fmla="*/ 451412 w 1828800"/>
              <a:gd name="connsiteY10" fmla="*/ 1238491 h 1516283"/>
              <a:gd name="connsiteX11" fmla="*/ 57873 w 1828800"/>
              <a:gd name="connsiteY11" fmla="*/ 868101 h 1516283"/>
              <a:gd name="connsiteX12" fmla="*/ 23149 w 1828800"/>
              <a:gd name="connsiteY12" fmla="*/ 821802 h 1516283"/>
              <a:gd name="connsiteX13" fmla="*/ 0 w 1828800"/>
              <a:gd name="connsiteY13" fmla="*/ 868101 h 151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28800" h="1516283">
                <a:moveTo>
                  <a:pt x="0" y="868101"/>
                </a:moveTo>
                <a:lnTo>
                  <a:pt x="960698" y="0"/>
                </a:lnTo>
                <a:lnTo>
                  <a:pt x="925974" y="787078"/>
                </a:lnTo>
                <a:lnTo>
                  <a:pt x="1296364" y="451412"/>
                </a:lnTo>
                <a:lnTo>
                  <a:pt x="1342663" y="821802"/>
                </a:lnTo>
                <a:lnTo>
                  <a:pt x="1701478" y="416688"/>
                </a:lnTo>
                <a:lnTo>
                  <a:pt x="1828800" y="810228"/>
                </a:lnTo>
                <a:lnTo>
                  <a:pt x="1562582" y="1053296"/>
                </a:lnTo>
                <a:lnTo>
                  <a:pt x="1713053" y="1516283"/>
                </a:lnTo>
                <a:lnTo>
                  <a:pt x="925974" y="1354238"/>
                </a:lnTo>
                <a:lnTo>
                  <a:pt x="451412" y="1238491"/>
                </a:lnTo>
                <a:lnTo>
                  <a:pt x="57873" y="868101"/>
                </a:lnTo>
                <a:lnTo>
                  <a:pt x="23149" y="821802"/>
                </a:lnTo>
                <a:lnTo>
                  <a:pt x="0" y="86810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rot="1342977">
            <a:off x="-650573" y="3867599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rot="1342977">
            <a:off x="113600" y="4415691"/>
            <a:ext cx="1121046" cy="1779662"/>
          </a:xfrm>
          <a:custGeom>
            <a:avLst/>
            <a:gdLst>
              <a:gd name="connsiteX0" fmla="*/ 0 w 925974"/>
              <a:gd name="connsiteY0" fmla="*/ 810228 h 1469985"/>
              <a:gd name="connsiteX1" fmla="*/ 81023 w 925974"/>
              <a:gd name="connsiteY1" fmla="*/ 1134319 h 1469985"/>
              <a:gd name="connsiteX2" fmla="*/ 324091 w 925974"/>
              <a:gd name="connsiteY2" fmla="*/ 1469985 h 1469985"/>
              <a:gd name="connsiteX3" fmla="*/ 636607 w 925974"/>
              <a:gd name="connsiteY3" fmla="*/ 1215342 h 1469985"/>
              <a:gd name="connsiteX4" fmla="*/ 439838 w 925974"/>
              <a:gd name="connsiteY4" fmla="*/ 983849 h 1469985"/>
              <a:gd name="connsiteX5" fmla="*/ 879676 w 925974"/>
              <a:gd name="connsiteY5" fmla="*/ 740780 h 1469985"/>
              <a:gd name="connsiteX6" fmla="*/ 925974 w 925974"/>
              <a:gd name="connsiteY6" fmla="*/ 0 h 1469985"/>
              <a:gd name="connsiteX7" fmla="*/ 567159 w 925974"/>
              <a:gd name="connsiteY7" fmla="*/ 613459 h 1469985"/>
              <a:gd name="connsiteX8" fmla="*/ 405114 w 925974"/>
              <a:gd name="connsiteY8" fmla="*/ 358816 h 1469985"/>
              <a:gd name="connsiteX9" fmla="*/ 0 w 925974"/>
              <a:gd name="connsiteY9" fmla="*/ 810228 h 146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5974" h="1469985">
                <a:moveTo>
                  <a:pt x="0" y="810228"/>
                </a:moveTo>
                <a:lnTo>
                  <a:pt x="81023" y="1134319"/>
                </a:lnTo>
                <a:lnTo>
                  <a:pt x="324091" y="1469985"/>
                </a:lnTo>
                <a:lnTo>
                  <a:pt x="636607" y="1215342"/>
                </a:lnTo>
                <a:lnTo>
                  <a:pt x="439838" y="983849"/>
                </a:lnTo>
                <a:lnTo>
                  <a:pt x="879676" y="740780"/>
                </a:lnTo>
                <a:lnTo>
                  <a:pt x="925974" y="0"/>
                </a:lnTo>
                <a:lnTo>
                  <a:pt x="567159" y="613459"/>
                </a:lnTo>
                <a:lnTo>
                  <a:pt x="405114" y="358816"/>
                </a:lnTo>
                <a:lnTo>
                  <a:pt x="0" y="81022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rot="19253086">
            <a:off x="-42792" y="4331280"/>
            <a:ext cx="1319514" cy="1782501"/>
          </a:xfrm>
          <a:custGeom>
            <a:avLst/>
            <a:gdLst>
              <a:gd name="connsiteX0" fmla="*/ 1319514 w 1319514"/>
              <a:gd name="connsiteY0" fmla="*/ 347240 h 1782501"/>
              <a:gd name="connsiteX1" fmla="*/ 1134319 w 1319514"/>
              <a:gd name="connsiteY1" fmla="*/ 0 h 1782501"/>
              <a:gd name="connsiteX2" fmla="*/ 763929 w 1319514"/>
              <a:gd name="connsiteY2" fmla="*/ 821802 h 1782501"/>
              <a:gd name="connsiteX3" fmla="*/ 486137 w 1319514"/>
              <a:gd name="connsiteY3" fmla="*/ 601883 h 1782501"/>
              <a:gd name="connsiteX4" fmla="*/ 428263 w 1319514"/>
              <a:gd name="connsiteY4" fmla="*/ 1307939 h 1782501"/>
              <a:gd name="connsiteX5" fmla="*/ 0 w 1319514"/>
              <a:gd name="connsiteY5" fmla="*/ 1585732 h 1782501"/>
              <a:gd name="connsiteX6" fmla="*/ 173620 w 1319514"/>
              <a:gd name="connsiteY6" fmla="*/ 1782501 h 1782501"/>
              <a:gd name="connsiteX7" fmla="*/ 821803 w 1319514"/>
              <a:gd name="connsiteY7" fmla="*/ 1226916 h 1782501"/>
              <a:gd name="connsiteX8" fmla="*/ 1238491 w 1319514"/>
              <a:gd name="connsiteY8" fmla="*/ 1354238 h 1782501"/>
              <a:gd name="connsiteX9" fmla="*/ 1157468 w 1319514"/>
              <a:gd name="connsiteY9" fmla="*/ 1134319 h 1782501"/>
              <a:gd name="connsiteX10" fmla="*/ 1319514 w 1319514"/>
              <a:gd name="connsiteY10" fmla="*/ 347240 h 178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9514" h="1782501">
                <a:moveTo>
                  <a:pt x="1319514" y="347240"/>
                </a:moveTo>
                <a:lnTo>
                  <a:pt x="1134319" y="0"/>
                </a:lnTo>
                <a:lnTo>
                  <a:pt x="763929" y="821802"/>
                </a:lnTo>
                <a:lnTo>
                  <a:pt x="486137" y="601883"/>
                </a:lnTo>
                <a:lnTo>
                  <a:pt x="428263" y="1307939"/>
                </a:lnTo>
                <a:lnTo>
                  <a:pt x="0" y="1585732"/>
                </a:lnTo>
                <a:lnTo>
                  <a:pt x="173620" y="1782501"/>
                </a:lnTo>
                <a:lnTo>
                  <a:pt x="821803" y="1226916"/>
                </a:lnTo>
                <a:lnTo>
                  <a:pt x="1238491" y="1354238"/>
                </a:lnTo>
                <a:lnTo>
                  <a:pt x="1157468" y="1134319"/>
                </a:lnTo>
                <a:lnTo>
                  <a:pt x="1319514" y="34724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rot="1342977">
            <a:off x="3771199" y="5712919"/>
            <a:ext cx="1793675" cy="1331243"/>
          </a:xfrm>
          <a:custGeom>
            <a:avLst/>
            <a:gdLst>
              <a:gd name="connsiteX0" fmla="*/ 0 w 1481560"/>
              <a:gd name="connsiteY0" fmla="*/ 601883 h 1099595"/>
              <a:gd name="connsiteX1" fmla="*/ 162046 w 1481560"/>
              <a:gd name="connsiteY1" fmla="*/ 115747 h 1099595"/>
              <a:gd name="connsiteX2" fmla="*/ 706056 w 1481560"/>
              <a:gd name="connsiteY2" fmla="*/ 0 h 1099595"/>
              <a:gd name="connsiteX3" fmla="*/ 648182 w 1481560"/>
              <a:gd name="connsiteY3" fmla="*/ 428263 h 1099595"/>
              <a:gd name="connsiteX4" fmla="*/ 1481560 w 1481560"/>
              <a:gd name="connsiteY4" fmla="*/ 196769 h 1099595"/>
              <a:gd name="connsiteX5" fmla="*/ 810228 w 1481560"/>
              <a:gd name="connsiteY5" fmla="*/ 1099595 h 1099595"/>
              <a:gd name="connsiteX6" fmla="*/ 358815 w 1481560"/>
              <a:gd name="connsiteY6" fmla="*/ 914400 h 1099595"/>
              <a:gd name="connsiteX7" fmla="*/ 0 w 1481560"/>
              <a:gd name="connsiteY7" fmla="*/ 601883 h 109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1560" h="1099595">
                <a:moveTo>
                  <a:pt x="0" y="601883"/>
                </a:moveTo>
                <a:lnTo>
                  <a:pt x="162046" y="115747"/>
                </a:lnTo>
                <a:lnTo>
                  <a:pt x="706056" y="0"/>
                </a:lnTo>
                <a:lnTo>
                  <a:pt x="648182" y="428263"/>
                </a:lnTo>
                <a:lnTo>
                  <a:pt x="1481560" y="196769"/>
                </a:lnTo>
                <a:lnTo>
                  <a:pt x="810228" y="1099595"/>
                </a:lnTo>
                <a:lnTo>
                  <a:pt x="358815" y="914400"/>
                </a:lnTo>
                <a:lnTo>
                  <a:pt x="0" y="60188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rot="1342977">
            <a:off x="4914200" y="4488081"/>
            <a:ext cx="1681570" cy="2129989"/>
          </a:xfrm>
          <a:custGeom>
            <a:avLst/>
            <a:gdLst>
              <a:gd name="connsiteX0" fmla="*/ 34724 w 1388962"/>
              <a:gd name="connsiteY0" fmla="*/ 544010 h 1759352"/>
              <a:gd name="connsiteX1" fmla="*/ 57874 w 1388962"/>
              <a:gd name="connsiteY1" fmla="*/ 1076445 h 1759352"/>
              <a:gd name="connsiteX2" fmla="*/ 0 w 1388962"/>
              <a:gd name="connsiteY2" fmla="*/ 1493134 h 1759352"/>
              <a:gd name="connsiteX3" fmla="*/ 868102 w 1388962"/>
              <a:gd name="connsiteY3" fmla="*/ 1261640 h 1759352"/>
              <a:gd name="connsiteX4" fmla="*/ 462988 w 1388962"/>
              <a:gd name="connsiteY4" fmla="*/ 1759352 h 1759352"/>
              <a:gd name="connsiteX5" fmla="*/ 1388962 w 1388962"/>
              <a:gd name="connsiteY5" fmla="*/ 1736202 h 1759352"/>
              <a:gd name="connsiteX6" fmla="*/ 1261641 w 1388962"/>
              <a:gd name="connsiteY6" fmla="*/ 289367 h 1759352"/>
              <a:gd name="connsiteX7" fmla="*/ 763929 w 1388962"/>
              <a:gd name="connsiteY7" fmla="*/ 0 h 1759352"/>
              <a:gd name="connsiteX8" fmla="*/ 613459 w 1388962"/>
              <a:gd name="connsiteY8" fmla="*/ 578734 h 1759352"/>
              <a:gd name="connsiteX9" fmla="*/ 358816 w 1388962"/>
              <a:gd name="connsiteY9" fmla="*/ 115746 h 1759352"/>
              <a:gd name="connsiteX10" fmla="*/ 23150 w 1388962"/>
              <a:gd name="connsiteY10" fmla="*/ 613458 h 1759352"/>
              <a:gd name="connsiteX11" fmla="*/ 34724 w 1388962"/>
              <a:gd name="connsiteY11" fmla="*/ 54401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8962" h="1759352">
                <a:moveTo>
                  <a:pt x="34724" y="544010"/>
                </a:moveTo>
                <a:lnTo>
                  <a:pt x="57874" y="1076445"/>
                </a:lnTo>
                <a:lnTo>
                  <a:pt x="0" y="1493134"/>
                </a:lnTo>
                <a:lnTo>
                  <a:pt x="868102" y="1261640"/>
                </a:lnTo>
                <a:lnTo>
                  <a:pt x="462988" y="1759352"/>
                </a:lnTo>
                <a:lnTo>
                  <a:pt x="1388962" y="1736202"/>
                </a:lnTo>
                <a:lnTo>
                  <a:pt x="1261641" y="289367"/>
                </a:lnTo>
                <a:lnTo>
                  <a:pt x="763929" y="0"/>
                </a:lnTo>
                <a:lnTo>
                  <a:pt x="613459" y="578734"/>
                </a:lnTo>
                <a:lnTo>
                  <a:pt x="358816" y="115746"/>
                </a:lnTo>
                <a:lnTo>
                  <a:pt x="23150" y="613458"/>
                </a:lnTo>
                <a:lnTo>
                  <a:pt x="34724" y="5440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rot="1342977">
            <a:off x="7657400" y="6237160"/>
            <a:ext cx="882824" cy="1079007"/>
          </a:xfrm>
          <a:custGeom>
            <a:avLst/>
            <a:gdLst>
              <a:gd name="connsiteX0" fmla="*/ 138896 w 729205"/>
              <a:gd name="connsiteY0" fmla="*/ 891250 h 891250"/>
              <a:gd name="connsiteX1" fmla="*/ 138896 w 729205"/>
              <a:gd name="connsiteY1" fmla="*/ 891250 h 891250"/>
              <a:gd name="connsiteX2" fmla="*/ 104172 w 729205"/>
              <a:gd name="connsiteY2" fmla="*/ 798653 h 891250"/>
              <a:gd name="connsiteX3" fmla="*/ 92597 w 729205"/>
              <a:gd name="connsiteY3" fmla="*/ 763929 h 891250"/>
              <a:gd name="connsiteX4" fmla="*/ 69448 w 729205"/>
              <a:gd name="connsiteY4" fmla="*/ 729205 h 891250"/>
              <a:gd name="connsiteX5" fmla="*/ 11575 w 729205"/>
              <a:gd name="connsiteY5" fmla="*/ 636607 h 891250"/>
              <a:gd name="connsiteX6" fmla="*/ 0 w 729205"/>
              <a:gd name="connsiteY6" fmla="*/ 601883 h 891250"/>
              <a:gd name="connsiteX7" fmla="*/ 57873 w 729205"/>
              <a:gd name="connsiteY7" fmla="*/ 474562 h 891250"/>
              <a:gd name="connsiteX8" fmla="*/ 254643 w 729205"/>
              <a:gd name="connsiteY8" fmla="*/ 0 h 891250"/>
              <a:gd name="connsiteX9" fmla="*/ 370390 w 729205"/>
              <a:gd name="connsiteY9" fmla="*/ 162045 h 891250"/>
              <a:gd name="connsiteX10" fmla="*/ 590309 w 729205"/>
              <a:gd name="connsiteY10" fmla="*/ 69448 h 891250"/>
              <a:gd name="connsiteX11" fmla="*/ 474562 w 729205"/>
              <a:gd name="connsiteY11" fmla="*/ 381964 h 891250"/>
              <a:gd name="connsiteX12" fmla="*/ 729205 w 729205"/>
              <a:gd name="connsiteY12" fmla="*/ 787078 h 891250"/>
              <a:gd name="connsiteX13" fmla="*/ 138896 w 729205"/>
              <a:gd name="connsiteY13" fmla="*/ 891250 h 89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9205" h="891250">
                <a:moveTo>
                  <a:pt x="138896" y="891250"/>
                </a:moveTo>
                <a:lnTo>
                  <a:pt x="138896" y="891250"/>
                </a:lnTo>
                <a:cubicBezTo>
                  <a:pt x="127321" y="860384"/>
                  <a:pt x="115438" y="829633"/>
                  <a:pt x="104172" y="798653"/>
                </a:cubicBezTo>
                <a:cubicBezTo>
                  <a:pt x="100002" y="787187"/>
                  <a:pt x="98053" y="774842"/>
                  <a:pt x="92597" y="763929"/>
                </a:cubicBezTo>
                <a:cubicBezTo>
                  <a:pt x="86376" y="751487"/>
                  <a:pt x="76916" y="740941"/>
                  <a:pt x="69448" y="729205"/>
                </a:cubicBezTo>
                <a:cubicBezTo>
                  <a:pt x="49907" y="698497"/>
                  <a:pt x="23086" y="671138"/>
                  <a:pt x="11575" y="636607"/>
                </a:cubicBezTo>
                <a:lnTo>
                  <a:pt x="0" y="601883"/>
                </a:lnTo>
                <a:lnTo>
                  <a:pt x="57873" y="474562"/>
                </a:lnTo>
                <a:lnTo>
                  <a:pt x="254643" y="0"/>
                </a:lnTo>
                <a:lnTo>
                  <a:pt x="370390" y="162045"/>
                </a:lnTo>
                <a:lnTo>
                  <a:pt x="590309" y="69448"/>
                </a:lnTo>
                <a:lnTo>
                  <a:pt x="474562" y="381964"/>
                </a:lnTo>
                <a:lnTo>
                  <a:pt x="729205" y="787078"/>
                </a:lnTo>
                <a:lnTo>
                  <a:pt x="138896" y="89125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 rot="1342977">
            <a:off x="6590600" y="6209133"/>
            <a:ext cx="1303218" cy="1107034"/>
          </a:xfrm>
          <a:custGeom>
            <a:avLst/>
            <a:gdLst>
              <a:gd name="connsiteX0" fmla="*/ 150471 w 1076446"/>
              <a:gd name="connsiteY0" fmla="*/ 914400 h 914400"/>
              <a:gd name="connsiteX1" fmla="*/ 0 w 1076446"/>
              <a:gd name="connsiteY1" fmla="*/ 439838 h 914400"/>
              <a:gd name="connsiteX2" fmla="*/ 544010 w 1076446"/>
              <a:gd name="connsiteY2" fmla="*/ 0 h 914400"/>
              <a:gd name="connsiteX3" fmla="*/ 428263 w 1076446"/>
              <a:gd name="connsiteY3" fmla="*/ 601884 h 914400"/>
              <a:gd name="connsiteX4" fmla="*/ 775504 w 1076446"/>
              <a:gd name="connsiteY4" fmla="*/ 266218 h 914400"/>
              <a:gd name="connsiteX5" fmla="*/ 995423 w 1076446"/>
              <a:gd name="connsiteY5" fmla="*/ 381965 h 914400"/>
              <a:gd name="connsiteX6" fmla="*/ 937550 w 1076446"/>
              <a:gd name="connsiteY6" fmla="*/ 567160 h 914400"/>
              <a:gd name="connsiteX7" fmla="*/ 1076446 w 1076446"/>
              <a:gd name="connsiteY7" fmla="*/ 868102 h 914400"/>
              <a:gd name="connsiteX8" fmla="*/ 150471 w 1076446"/>
              <a:gd name="connsiteY8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6446" h="914400">
                <a:moveTo>
                  <a:pt x="150471" y="914400"/>
                </a:moveTo>
                <a:lnTo>
                  <a:pt x="0" y="439838"/>
                </a:lnTo>
                <a:lnTo>
                  <a:pt x="544010" y="0"/>
                </a:lnTo>
                <a:lnTo>
                  <a:pt x="428263" y="601884"/>
                </a:lnTo>
                <a:lnTo>
                  <a:pt x="775504" y="266218"/>
                </a:lnTo>
                <a:lnTo>
                  <a:pt x="995423" y="381965"/>
                </a:lnTo>
                <a:lnTo>
                  <a:pt x="937550" y="567160"/>
                </a:lnTo>
                <a:lnTo>
                  <a:pt x="1076446" y="868102"/>
                </a:lnTo>
                <a:lnTo>
                  <a:pt x="150471" y="9144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 rot="1342977">
            <a:off x="4990399" y="5701337"/>
            <a:ext cx="2214067" cy="1835713"/>
          </a:xfrm>
          <a:custGeom>
            <a:avLst/>
            <a:gdLst>
              <a:gd name="connsiteX0" fmla="*/ 0 w 1828800"/>
              <a:gd name="connsiteY0" fmla="*/ 868101 h 1516283"/>
              <a:gd name="connsiteX1" fmla="*/ 960698 w 1828800"/>
              <a:gd name="connsiteY1" fmla="*/ 0 h 1516283"/>
              <a:gd name="connsiteX2" fmla="*/ 925974 w 1828800"/>
              <a:gd name="connsiteY2" fmla="*/ 787078 h 1516283"/>
              <a:gd name="connsiteX3" fmla="*/ 1296364 w 1828800"/>
              <a:gd name="connsiteY3" fmla="*/ 451412 h 1516283"/>
              <a:gd name="connsiteX4" fmla="*/ 1342663 w 1828800"/>
              <a:gd name="connsiteY4" fmla="*/ 821802 h 1516283"/>
              <a:gd name="connsiteX5" fmla="*/ 1701478 w 1828800"/>
              <a:gd name="connsiteY5" fmla="*/ 416688 h 1516283"/>
              <a:gd name="connsiteX6" fmla="*/ 1828800 w 1828800"/>
              <a:gd name="connsiteY6" fmla="*/ 810228 h 1516283"/>
              <a:gd name="connsiteX7" fmla="*/ 1562582 w 1828800"/>
              <a:gd name="connsiteY7" fmla="*/ 1053296 h 1516283"/>
              <a:gd name="connsiteX8" fmla="*/ 1713053 w 1828800"/>
              <a:gd name="connsiteY8" fmla="*/ 1516283 h 1516283"/>
              <a:gd name="connsiteX9" fmla="*/ 925974 w 1828800"/>
              <a:gd name="connsiteY9" fmla="*/ 1354238 h 1516283"/>
              <a:gd name="connsiteX10" fmla="*/ 451412 w 1828800"/>
              <a:gd name="connsiteY10" fmla="*/ 1238491 h 1516283"/>
              <a:gd name="connsiteX11" fmla="*/ 57873 w 1828800"/>
              <a:gd name="connsiteY11" fmla="*/ 868101 h 1516283"/>
              <a:gd name="connsiteX12" fmla="*/ 23149 w 1828800"/>
              <a:gd name="connsiteY12" fmla="*/ 821802 h 1516283"/>
              <a:gd name="connsiteX13" fmla="*/ 0 w 1828800"/>
              <a:gd name="connsiteY13" fmla="*/ 868101 h 151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28800" h="1516283">
                <a:moveTo>
                  <a:pt x="0" y="868101"/>
                </a:moveTo>
                <a:lnTo>
                  <a:pt x="960698" y="0"/>
                </a:lnTo>
                <a:lnTo>
                  <a:pt x="925974" y="787078"/>
                </a:lnTo>
                <a:lnTo>
                  <a:pt x="1296364" y="451412"/>
                </a:lnTo>
                <a:lnTo>
                  <a:pt x="1342663" y="821802"/>
                </a:lnTo>
                <a:lnTo>
                  <a:pt x="1701478" y="416688"/>
                </a:lnTo>
                <a:lnTo>
                  <a:pt x="1828800" y="810228"/>
                </a:lnTo>
                <a:lnTo>
                  <a:pt x="1562582" y="1053296"/>
                </a:lnTo>
                <a:lnTo>
                  <a:pt x="1713053" y="1516283"/>
                </a:lnTo>
                <a:lnTo>
                  <a:pt x="925974" y="1354238"/>
                </a:lnTo>
                <a:lnTo>
                  <a:pt x="451412" y="1238491"/>
                </a:lnTo>
                <a:lnTo>
                  <a:pt x="57873" y="868101"/>
                </a:lnTo>
                <a:lnTo>
                  <a:pt x="23149" y="821802"/>
                </a:lnTo>
                <a:lnTo>
                  <a:pt x="0" y="86810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 rot="1342977">
            <a:off x="7733599" y="4725367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 rot="4426030">
            <a:off x="5718329" y="4710463"/>
            <a:ext cx="1597492" cy="2158015"/>
          </a:xfrm>
          <a:custGeom>
            <a:avLst/>
            <a:gdLst>
              <a:gd name="connsiteX0" fmla="*/ 1319514 w 1319514"/>
              <a:gd name="connsiteY0" fmla="*/ 347240 h 1782501"/>
              <a:gd name="connsiteX1" fmla="*/ 1134319 w 1319514"/>
              <a:gd name="connsiteY1" fmla="*/ 0 h 1782501"/>
              <a:gd name="connsiteX2" fmla="*/ 763929 w 1319514"/>
              <a:gd name="connsiteY2" fmla="*/ 821802 h 1782501"/>
              <a:gd name="connsiteX3" fmla="*/ 486137 w 1319514"/>
              <a:gd name="connsiteY3" fmla="*/ 601883 h 1782501"/>
              <a:gd name="connsiteX4" fmla="*/ 428263 w 1319514"/>
              <a:gd name="connsiteY4" fmla="*/ 1307939 h 1782501"/>
              <a:gd name="connsiteX5" fmla="*/ 0 w 1319514"/>
              <a:gd name="connsiteY5" fmla="*/ 1585732 h 1782501"/>
              <a:gd name="connsiteX6" fmla="*/ 173620 w 1319514"/>
              <a:gd name="connsiteY6" fmla="*/ 1782501 h 1782501"/>
              <a:gd name="connsiteX7" fmla="*/ 821803 w 1319514"/>
              <a:gd name="connsiteY7" fmla="*/ 1226916 h 1782501"/>
              <a:gd name="connsiteX8" fmla="*/ 1238491 w 1319514"/>
              <a:gd name="connsiteY8" fmla="*/ 1354238 h 1782501"/>
              <a:gd name="connsiteX9" fmla="*/ 1157468 w 1319514"/>
              <a:gd name="connsiteY9" fmla="*/ 1134319 h 1782501"/>
              <a:gd name="connsiteX10" fmla="*/ 1319514 w 1319514"/>
              <a:gd name="connsiteY10" fmla="*/ 347240 h 178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9514" h="1782501">
                <a:moveTo>
                  <a:pt x="1319514" y="347240"/>
                </a:moveTo>
                <a:lnTo>
                  <a:pt x="1134319" y="0"/>
                </a:lnTo>
                <a:lnTo>
                  <a:pt x="763929" y="821802"/>
                </a:lnTo>
                <a:lnTo>
                  <a:pt x="486137" y="601883"/>
                </a:lnTo>
                <a:lnTo>
                  <a:pt x="428263" y="1307939"/>
                </a:lnTo>
                <a:lnTo>
                  <a:pt x="0" y="1585732"/>
                </a:lnTo>
                <a:lnTo>
                  <a:pt x="173620" y="1782501"/>
                </a:lnTo>
                <a:lnTo>
                  <a:pt x="821803" y="1226916"/>
                </a:lnTo>
                <a:lnTo>
                  <a:pt x="1238491" y="1354238"/>
                </a:lnTo>
                <a:lnTo>
                  <a:pt x="1157468" y="1134319"/>
                </a:lnTo>
                <a:lnTo>
                  <a:pt x="1319514" y="34724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 rot="3707285">
            <a:off x="2864982" y="4794531"/>
            <a:ext cx="1681570" cy="2129989"/>
          </a:xfrm>
          <a:custGeom>
            <a:avLst/>
            <a:gdLst>
              <a:gd name="connsiteX0" fmla="*/ 34724 w 1388962"/>
              <a:gd name="connsiteY0" fmla="*/ 544010 h 1759352"/>
              <a:gd name="connsiteX1" fmla="*/ 57874 w 1388962"/>
              <a:gd name="connsiteY1" fmla="*/ 1076445 h 1759352"/>
              <a:gd name="connsiteX2" fmla="*/ 0 w 1388962"/>
              <a:gd name="connsiteY2" fmla="*/ 1493134 h 1759352"/>
              <a:gd name="connsiteX3" fmla="*/ 868102 w 1388962"/>
              <a:gd name="connsiteY3" fmla="*/ 1261640 h 1759352"/>
              <a:gd name="connsiteX4" fmla="*/ 462988 w 1388962"/>
              <a:gd name="connsiteY4" fmla="*/ 1759352 h 1759352"/>
              <a:gd name="connsiteX5" fmla="*/ 1388962 w 1388962"/>
              <a:gd name="connsiteY5" fmla="*/ 1736202 h 1759352"/>
              <a:gd name="connsiteX6" fmla="*/ 1261641 w 1388962"/>
              <a:gd name="connsiteY6" fmla="*/ 289367 h 1759352"/>
              <a:gd name="connsiteX7" fmla="*/ 763929 w 1388962"/>
              <a:gd name="connsiteY7" fmla="*/ 0 h 1759352"/>
              <a:gd name="connsiteX8" fmla="*/ 613459 w 1388962"/>
              <a:gd name="connsiteY8" fmla="*/ 578734 h 1759352"/>
              <a:gd name="connsiteX9" fmla="*/ 358816 w 1388962"/>
              <a:gd name="connsiteY9" fmla="*/ 115746 h 1759352"/>
              <a:gd name="connsiteX10" fmla="*/ 23150 w 1388962"/>
              <a:gd name="connsiteY10" fmla="*/ 613458 h 1759352"/>
              <a:gd name="connsiteX11" fmla="*/ 34724 w 1388962"/>
              <a:gd name="connsiteY11" fmla="*/ 54401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8962" h="1759352">
                <a:moveTo>
                  <a:pt x="34724" y="544010"/>
                </a:moveTo>
                <a:lnTo>
                  <a:pt x="57874" y="1076445"/>
                </a:lnTo>
                <a:lnTo>
                  <a:pt x="0" y="1493134"/>
                </a:lnTo>
                <a:lnTo>
                  <a:pt x="868102" y="1261640"/>
                </a:lnTo>
                <a:lnTo>
                  <a:pt x="462988" y="1759352"/>
                </a:lnTo>
                <a:lnTo>
                  <a:pt x="1388962" y="1736202"/>
                </a:lnTo>
                <a:lnTo>
                  <a:pt x="1261641" y="289367"/>
                </a:lnTo>
                <a:lnTo>
                  <a:pt x="763929" y="0"/>
                </a:lnTo>
                <a:lnTo>
                  <a:pt x="613459" y="578734"/>
                </a:lnTo>
                <a:lnTo>
                  <a:pt x="358816" y="115746"/>
                </a:lnTo>
                <a:lnTo>
                  <a:pt x="23150" y="613458"/>
                </a:lnTo>
                <a:lnTo>
                  <a:pt x="34724" y="5440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 rot="1342977">
            <a:off x="3466399" y="5944567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9281220">
            <a:off x="874325" y="4243594"/>
            <a:ext cx="1597492" cy="2158015"/>
          </a:xfrm>
          <a:custGeom>
            <a:avLst/>
            <a:gdLst>
              <a:gd name="connsiteX0" fmla="*/ 1319514 w 1319514"/>
              <a:gd name="connsiteY0" fmla="*/ 347240 h 1782501"/>
              <a:gd name="connsiteX1" fmla="*/ 1134319 w 1319514"/>
              <a:gd name="connsiteY1" fmla="*/ 0 h 1782501"/>
              <a:gd name="connsiteX2" fmla="*/ 763929 w 1319514"/>
              <a:gd name="connsiteY2" fmla="*/ 821802 h 1782501"/>
              <a:gd name="connsiteX3" fmla="*/ 486137 w 1319514"/>
              <a:gd name="connsiteY3" fmla="*/ 601883 h 1782501"/>
              <a:gd name="connsiteX4" fmla="*/ 428263 w 1319514"/>
              <a:gd name="connsiteY4" fmla="*/ 1307939 h 1782501"/>
              <a:gd name="connsiteX5" fmla="*/ 0 w 1319514"/>
              <a:gd name="connsiteY5" fmla="*/ 1585732 h 1782501"/>
              <a:gd name="connsiteX6" fmla="*/ 173620 w 1319514"/>
              <a:gd name="connsiteY6" fmla="*/ 1782501 h 1782501"/>
              <a:gd name="connsiteX7" fmla="*/ 821803 w 1319514"/>
              <a:gd name="connsiteY7" fmla="*/ 1226916 h 1782501"/>
              <a:gd name="connsiteX8" fmla="*/ 1238491 w 1319514"/>
              <a:gd name="connsiteY8" fmla="*/ 1354238 h 1782501"/>
              <a:gd name="connsiteX9" fmla="*/ 1157468 w 1319514"/>
              <a:gd name="connsiteY9" fmla="*/ 1134319 h 1782501"/>
              <a:gd name="connsiteX10" fmla="*/ 1319514 w 1319514"/>
              <a:gd name="connsiteY10" fmla="*/ 347240 h 178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9514" h="1782501">
                <a:moveTo>
                  <a:pt x="1319514" y="347240"/>
                </a:moveTo>
                <a:lnTo>
                  <a:pt x="1134319" y="0"/>
                </a:lnTo>
                <a:lnTo>
                  <a:pt x="763929" y="821802"/>
                </a:lnTo>
                <a:lnTo>
                  <a:pt x="486137" y="601883"/>
                </a:lnTo>
                <a:lnTo>
                  <a:pt x="428263" y="1307939"/>
                </a:lnTo>
                <a:lnTo>
                  <a:pt x="0" y="1585732"/>
                </a:lnTo>
                <a:lnTo>
                  <a:pt x="173620" y="1782501"/>
                </a:lnTo>
                <a:lnTo>
                  <a:pt x="821803" y="1226916"/>
                </a:lnTo>
                <a:lnTo>
                  <a:pt x="1238491" y="1354238"/>
                </a:lnTo>
                <a:lnTo>
                  <a:pt x="1157468" y="1134319"/>
                </a:lnTo>
                <a:lnTo>
                  <a:pt x="1319514" y="34724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342977">
            <a:off x="875599" y="4801567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6836815">
            <a:off x="6646003" y="4783888"/>
            <a:ext cx="1681570" cy="2129989"/>
          </a:xfrm>
          <a:custGeom>
            <a:avLst/>
            <a:gdLst>
              <a:gd name="connsiteX0" fmla="*/ 34724 w 1388962"/>
              <a:gd name="connsiteY0" fmla="*/ 544010 h 1759352"/>
              <a:gd name="connsiteX1" fmla="*/ 57874 w 1388962"/>
              <a:gd name="connsiteY1" fmla="*/ 1076445 h 1759352"/>
              <a:gd name="connsiteX2" fmla="*/ 0 w 1388962"/>
              <a:gd name="connsiteY2" fmla="*/ 1493134 h 1759352"/>
              <a:gd name="connsiteX3" fmla="*/ 868102 w 1388962"/>
              <a:gd name="connsiteY3" fmla="*/ 1261640 h 1759352"/>
              <a:gd name="connsiteX4" fmla="*/ 462988 w 1388962"/>
              <a:gd name="connsiteY4" fmla="*/ 1759352 h 1759352"/>
              <a:gd name="connsiteX5" fmla="*/ 1388962 w 1388962"/>
              <a:gd name="connsiteY5" fmla="*/ 1736202 h 1759352"/>
              <a:gd name="connsiteX6" fmla="*/ 1261641 w 1388962"/>
              <a:gd name="connsiteY6" fmla="*/ 289367 h 1759352"/>
              <a:gd name="connsiteX7" fmla="*/ 763929 w 1388962"/>
              <a:gd name="connsiteY7" fmla="*/ 0 h 1759352"/>
              <a:gd name="connsiteX8" fmla="*/ 613459 w 1388962"/>
              <a:gd name="connsiteY8" fmla="*/ 578734 h 1759352"/>
              <a:gd name="connsiteX9" fmla="*/ 358816 w 1388962"/>
              <a:gd name="connsiteY9" fmla="*/ 115746 h 1759352"/>
              <a:gd name="connsiteX10" fmla="*/ 23150 w 1388962"/>
              <a:gd name="connsiteY10" fmla="*/ 613458 h 1759352"/>
              <a:gd name="connsiteX11" fmla="*/ 34724 w 1388962"/>
              <a:gd name="connsiteY11" fmla="*/ 54401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8962" h="1759352">
                <a:moveTo>
                  <a:pt x="34724" y="544010"/>
                </a:moveTo>
                <a:lnTo>
                  <a:pt x="57874" y="1076445"/>
                </a:lnTo>
                <a:lnTo>
                  <a:pt x="0" y="1493134"/>
                </a:lnTo>
                <a:lnTo>
                  <a:pt x="868102" y="1261640"/>
                </a:lnTo>
                <a:lnTo>
                  <a:pt x="462988" y="1759352"/>
                </a:lnTo>
                <a:lnTo>
                  <a:pt x="1388962" y="1736202"/>
                </a:lnTo>
                <a:lnTo>
                  <a:pt x="1261641" y="289367"/>
                </a:lnTo>
                <a:lnTo>
                  <a:pt x="763929" y="0"/>
                </a:lnTo>
                <a:lnTo>
                  <a:pt x="613459" y="578734"/>
                </a:lnTo>
                <a:lnTo>
                  <a:pt x="358816" y="115746"/>
                </a:lnTo>
                <a:lnTo>
                  <a:pt x="23150" y="613458"/>
                </a:lnTo>
                <a:lnTo>
                  <a:pt x="34724" y="5440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342977">
            <a:off x="2224050" y="5564532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 rot="1342977">
            <a:off x="6971600" y="4888130"/>
            <a:ext cx="1681570" cy="2129989"/>
          </a:xfrm>
          <a:custGeom>
            <a:avLst/>
            <a:gdLst>
              <a:gd name="connsiteX0" fmla="*/ 34724 w 1388962"/>
              <a:gd name="connsiteY0" fmla="*/ 544010 h 1759352"/>
              <a:gd name="connsiteX1" fmla="*/ 57874 w 1388962"/>
              <a:gd name="connsiteY1" fmla="*/ 1076445 h 1759352"/>
              <a:gd name="connsiteX2" fmla="*/ 0 w 1388962"/>
              <a:gd name="connsiteY2" fmla="*/ 1493134 h 1759352"/>
              <a:gd name="connsiteX3" fmla="*/ 868102 w 1388962"/>
              <a:gd name="connsiteY3" fmla="*/ 1261640 h 1759352"/>
              <a:gd name="connsiteX4" fmla="*/ 462988 w 1388962"/>
              <a:gd name="connsiteY4" fmla="*/ 1759352 h 1759352"/>
              <a:gd name="connsiteX5" fmla="*/ 1388962 w 1388962"/>
              <a:gd name="connsiteY5" fmla="*/ 1736202 h 1759352"/>
              <a:gd name="connsiteX6" fmla="*/ 1261641 w 1388962"/>
              <a:gd name="connsiteY6" fmla="*/ 289367 h 1759352"/>
              <a:gd name="connsiteX7" fmla="*/ 763929 w 1388962"/>
              <a:gd name="connsiteY7" fmla="*/ 0 h 1759352"/>
              <a:gd name="connsiteX8" fmla="*/ 613459 w 1388962"/>
              <a:gd name="connsiteY8" fmla="*/ 578734 h 1759352"/>
              <a:gd name="connsiteX9" fmla="*/ 358816 w 1388962"/>
              <a:gd name="connsiteY9" fmla="*/ 115746 h 1759352"/>
              <a:gd name="connsiteX10" fmla="*/ 23150 w 1388962"/>
              <a:gd name="connsiteY10" fmla="*/ 613458 h 1759352"/>
              <a:gd name="connsiteX11" fmla="*/ 34724 w 1388962"/>
              <a:gd name="connsiteY11" fmla="*/ 54401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8962" h="1759352">
                <a:moveTo>
                  <a:pt x="34724" y="544010"/>
                </a:moveTo>
                <a:lnTo>
                  <a:pt x="57874" y="1076445"/>
                </a:lnTo>
                <a:lnTo>
                  <a:pt x="0" y="1493134"/>
                </a:lnTo>
                <a:lnTo>
                  <a:pt x="868102" y="1261640"/>
                </a:lnTo>
                <a:lnTo>
                  <a:pt x="462988" y="1759352"/>
                </a:lnTo>
                <a:lnTo>
                  <a:pt x="1388962" y="1736202"/>
                </a:lnTo>
                <a:lnTo>
                  <a:pt x="1261641" y="289367"/>
                </a:lnTo>
                <a:lnTo>
                  <a:pt x="763929" y="0"/>
                </a:lnTo>
                <a:lnTo>
                  <a:pt x="613459" y="578734"/>
                </a:lnTo>
                <a:lnTo>
                  <a:pt x="358816" y="115746"/>
                </a:lnTo>
                <a:lnTo>
                  <a:pt x="23150" y="613458"/>
                </a:lnTo>
                <a:lnTo>
                  <a:pt x="34724" y="5440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rot="1342977">
            <a:off x="7424941" y="5715967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 rot="6564981">
            <a:off x="4820499" y="5876351"/>
            <a:ext cx="1527858" cy="14468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 rot="1342977">
            <a:off x="-496000" y="5536506"/>
            <a:ext cx="1121046" cy="1779662"/>
          </a:xfrm>
          <a:custGeom>
            <a:avLst/>
            <a:gdLst>
              <a:gd name="connsiteX0" fmla="*/ 0 w 925974"/>
              <a:gd name="connsiteY0" fmla="*/ 810228 h 1469985"/>
              <a:gd name="connsiteX1" fmla="*/ 81023 w 925974"/>
              <a:gd name="connsiteY1" fmla="*/ 1134319 h 1469985"/>
              <a:gd name="connsiteX2" fmla="*/ 324091 w 925974"/>
              <a:gd name="connsiteY2" fmla="*/ 1469985 h 1469985"/>
              <a:gd name="connsiteX3" fmla="*/ 636607 w 925974"/>
              <a:gd name="connsiteY3" fmla="*/ 1215342 h 1469985"/>
              <a:gd name="connsiteX4" fmla="*/ 439838 w 925974"/>
              <a:gd name="connsiteY4" fmla="*/ 983849 h 1469985"/>
              <a:gd name="connsiteX5" fmla="*/ 879676 w 925974"/>
              <a:gd name="connsiteY5" fmla="*/ 740780 h 1469985"/>
              <a:gd name="connsiteX6" fmla="*/ 925974 w 925974"/>
              <a:gd name="connsiteY6" fmla="*/ 0 h 1469985"/>
              <a:gd name="connsiteX7" fmla="*/ 567159 w 925974"/>
              <a:gd name="connsiteY7" fmla="*/ 613459 h 1469985"/>
              <a:gd name="connsiteX8" fmla="*/ 405114 w 925974"/>
              <a:gd name="connsiteY8" fmla="*/ 358816 h 1469985"/>
              <a:gd name="connsiteX9" fmla="*/ 0 w 925974"/>
              <a:gd name="connsiteY9" fmla="*/ 810228 h 146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5974" h="1469985">
                <a:moveTo>
                  <a:pt x="0" y="810228"/>
                </a:moveTo>
                <a:lnTo>
                  <a:pt x="81023" y="1134319"/>
                </a:lnTo>
                <a:lnTo>
                  <a:pt x="324091" y="1469985"/>
                </a:lnTo>
                <a:lnTo>
                  <a:pt x="636607" y="1215342"/>
                </a:lnTo>
                <a:lnTo>
                  <a:pt x="439838" y="983849"/>
                </a:lnTo>
                <a:lnTo>
                  <a:pt x="879676" y="740780"/>
                </a:lnTo>
                <a:lnTo>
                  <a:pt x="925974" y="0"/>
                </a:lnTo>
                <a:lnTo>
                  <a:pt x="567159" y="613459"/>
                </a:lnTo>
                <a:lnTo>
                  <a:pt x="405114" y="358816"/>
                </a:lnTo>
                <a:lnTo>
                  <a:pt x="0" y="81022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2819400" y="5562600"/>
            <a:ext cx="3581400" cy="1756458"/>
            <a:chOff x="2819400" y="5562600"/>
            <a:chExt cx="3581400" cy="1756458"/>
          </a:xfrm>
        </p:grpSpPr>
        <p:sp>
          <p:nvSpPr>
            <p:cNvPr id="34" name="Freeform 33"/>
            <p:cNvSpPr/>
            <p:nvPr/>
          </p:nvSpPr>
          <p:spPr>
            <a:xfrm>
              <a:off x="3505200" y="5562600"/>
              <a:ext cx="2221375" cy="1756458"/>
            </a:xfrm>
            <a:custGeom>
              <a:avLst/>
              <a:gdLst>
                <a:gd name="connsiteX0" fmla="*/ 231494 w 1562583"/>
                <a:gd name="connsiteY0" fmla="*/ 1122745 h 1319514"/>
                <a:gd name="connsiteX1" fmla="*/ 0 w 1562583"/>
                <a:gd name="connsiteY1" fmla="*/ 740780 h 1319514"/>
                <a:gd name="connsiteX2" fmla="*/ 57874 w 1562583"/>
                <a:gd name="connsiteY2" fmla="*/ 254643 h 1319514"/>
                <a:gd name="connsiteX3" fmla="*/ 682907 w 1562583"/>
                <a:gd name="connsiteY3" fmla="*/ 0 h 1319514"/>
                <a:gd name="connsiteX4" fmla="*/ 1342664 w 1562583"/>
                <a:gd name="connsiteY4" fmla="*/ 185195 h 1319514"/>
                <a:gd name="connsiteX5" fmla="*/ 1562583 w 1562583"/>
                <a:gd name="connsiteY5" fmla="*/ 601884 h 1319514"/>
                <a:gd name="connsiteX6" fmla="*/ 1516284 w 1562583"/>
                <a:gd name="connsiteY6" fmla="*/ 1053297 h 1319514"/>
                <a:gd name="connsiteX7" fmla="*/ 1134319 w 1562583"/>
                <a:gd name="connsiteY7" fmla="*/ 1284790 h 1319514"/>
                <a:gd name="connsiteX8" fmla="*/ 567160 w 1562583"/>
                <a:gd name="connsiteY8" fmla="*/ 1319514 h 1319514"/>
                <a:gd name="connsiteX9" fmla="*/ 231494 w 1562583"/>
                <a:gd name="connsiteY9" fmla="*/ 1122745 h 1319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62583" h="1319514">
                  <a:moveTo>
                    <a:pt x="231494" y="1122745"/>
                  </a:moveTo>
                  <a:lnTo>
                    <a:pt x="0" y="740780"/>
                  </a:lnTo>
                  <a:lnTo>
                    <a:pt x="57874" y="254643"/>
                  </a:lnTo>
                  <a:lnTo>
                    <a:pt x="682907" y="0"/>
                  </a:lnTo>
                  <a:lnTo>
                    <a:pt x="1342664" y="185195"/>
                  </a:lnTo>
                  <a:lnTo>
                    <a:pt x="1562583" y="601884"/>
                  </a:lnTo>
                  <a:lnTo>
                    <a:pt x="1516284" y="1053297"/>
                  </a:lnTo>
                  <a:lnTo>
                    <a:pt x="1134319" y="1284790"/>
                  </a:lnTo>
                  <a:lnTo>
                    <a:pt x="567160" y="1319514"/>
                  </a:lnTo>
                  <a:lnTo>
                    <a:pt x="231494" y="1122745"/>
                  </a:lnTo>
                  <a:close/>
                </a:path>
              </a:pathLst>
            </a:custGeom>
            <a:solidFill>
              <a:srgbClr val="F6F1AA"/>
            </a:solidFill>
            <a:ln w="7620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819400" y="5943600"/>
              <a:ext cx="3581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smtClean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Abram</a:t>
              </a:r>
              <a:endParaRPr lang="en-US" sz="4400" dirty="0"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0" y="1524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God’s Solution</a:t>
            </a:r>
            <a:endParaRPr lang="en-US" sz="6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1887E-6 L 0.02083 -0.449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1342977">
            <a:off x="2447828" y="5884132"/>
            <a:ext cx="882824" cy="1079007"/>
          </a:xfrm>
          <a:custGeom>
            <a:avLst/>
            <a:gdLst>
              <a:gd name="connsiteX0" fmla="*/ 138896 w 729205"/>
              <a:gd name="connsiteY0" fmla="*/ 891250 h 891250"/>
              <a:gd name="connsiteX1" fmla="*/ 138896 w 729205"/>
              <a:gd name="connsiteY1" fmla="*/ 891250 h 891250"/>
              <a:gd name="connsiteX2" fmla="*/ 104172 w 729205"/>
              <a:gd name="connsiteY2" fmla="*/ 798653 h 891250"/>
              <a:gd name="connsiteX3" fmla="*/ 92597 w 729205"/>
              <a:gd name="connsiteY3" fmla="*/ 763929 h 891250"/>
              <a:gd name="connsiteX4" fmla="*/ 69448 w 729205"/>
              <a:gd name="connsiteY4" fmla="*/ 729205 h 891250"/>
              <a:gd name="connsiteX5" fmla="*/ 11575 w 729205"/>
              <a:gd name="connsiteY5" fmla="*/ 636607 h 891250"/>
              <a:gd name="connsiteX6" fmla="*/ 0 w 729205"/>
              <a:gd name="connsiteY6" fmla="*/ 601883 h 891250"/>
              <a:gd name="connsiteX7" fmla="*/ 57873 w 729205"/>
              <a:gd name="connsiteY7" fmla="*/ 474562 h 891250"/>
              <a:gd name="connsiteX8" fmla="*/ 254643 w 729205"/>
              <a:gd name="connsiteY8" fmla="*/ 0 h 891250"/>
              <a:gd name="connsiteX9" fmla="*/ 370390 w 729205"/>
              <a:gd name="connsiteY9" fmla="*/ 162045 h 891250"/>
              <a:gd name="connsiteX10" fmla="*/ 590309 w 729205"/>
              <a:gd name="connsiteY10" fmla="*/ 69448 h 891250"/>
              <a:gd name="connsiteX11" fmla="*/ 474562 w 729205"/>
              <a:gd name="connsiteY11" fmla="*/ 381964 h 891250"/>
              <a:gd name="connsiteX12" fmla="*/ 729205 w 729205"/>
              <a:gd name="connsiteY12" fmla="*/ 787078 h 891250"/>
              <a:gd name="connsiteX13" fmla="*/ 138896 w 729205"/>
              <a:gd name="connsiteY13" fmla="*/ 891250 h 89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9205" h="891250">
                <a:moveTo>
                  <a:pt x="138896" y="891250"/>
                </a:moveTo>
                <a:lnTo>
                  <a:pt x="138896" y="891250"/>
                </a:lnTo>
                <a:cubicBezTo>
                  <a:pt x="127321" y="860384"/>
                  <a:pt x="115438" y="829633"/>
                  <a:pt x="104172" y="798653"/>
                </a:cubicBezTo>
                <a:cubicBezTo>
                  <a:pt x="100002" y="787187"/>
                  <a:pt x="98053" y="774842"/>
                  <a:pt x="92597" y="763929"/>
                </a:cubicBezTo>
                <a:cubicBezTo>
                  <a:pt x="86376" y="751487"/>
                  <a:pt x="76916" y="740941"/>
                  <a:pt x="69448" y="729205"/>
                </a:cubicBezTo>
                <a:cubicBezTo>
                  <a:pt x="49907" y="698497"/>
                  <a:pt x="23086" y="671138"/>
                  <a:pt x="11575" y="636607"/>
                </a:cubicBezTo>
                <a:lnTo>
                  <a:pt x="0" y="601883"/>
                </a:lnTo>
                <a:lnTo>
                  <a:pt x="57873" y="474562"/>
                </a:lnTo>
                <a:lnTo>
                  <a:pt x="254643" y="0"/>
                </a:lnTo>
                <a:lnTo>
                  <a:pt x="370390" y="162045"/>
                </a:lnTo>
                <a:lnTo>
                  <a:pt x="590309" y="69448"/>
                </a:lnTo>
                <a:lnTo>
                  <a:pt x="474562" y="381964"/>
                </a:lnTo>
                <a:lnTo>
                  <a:pt x="729205" y="787078"/>
                </a:lnTo>
                <a:lnTo>
                  <a:pt x="138896" y="89125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1342977">
            <a:off x="1561400" y="6209133"/>
            <a:ext cx="1303218" cy="1107034"/>
          </a:xfrm>
          <a:custGeom>
            <a:avLst/>
            <a:gdLst>
              <a:gd name="connsiteX0" fmla="*/ 150471 w 1076446"/>
              <a:gd name="connsiteY0" fmla="*/ 914400 h 914400"/>
              <a:gd name="connsiteX1" fmla="*/ 0 w 1076446"/>
              <a:gd name="connsiteY1" fmla="*/ 439838 h 914400"/>
              <a:gd name="connsiteX2" fmla="*/ 544010 w 1076446"/>
              <a:gd name="connsiteY2" fmla="*/ 0 h 914400"/>
              <a:gd name="connsiteX3" fmla="*/ 428263 w 1076446"/>
              <a:gd name="connsiteY3" fmla="*/ 601884 h 914400"/>
              <a:gd name="connsiteX4" fmla="*/ 775504 w 1076446"/>
              <a:gd name="connsiteY4" fmla="*/ 266218 h 914400"/>
              <a:gd name="connsiteX5" fmla="*/ 995423 w 1076446"/>
              <a:gd name="connsiteY5" fmla="*/ 381965 h 914400"/>
              <a:gd name="connsiteX6" fmla="*/ 937550 w 1076446"/>
              <a:gd name="connsiteY6" fmla="*/ 567160 h 914400"/>
              <a:gd name="connsiteX7" fmla="*/ 1076446 w 1076446"/>
              <a:gd name="connsiteY7" fmla="*/ 868102 h 914400"/>
              <a:gd name="connsiteX8" fmla="*/ 150471 w 1076446"/>
              <a:gd name="connsiteY8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6446" h="914400">
                <a:moveTo>
                  <a:pt x="150471" y="914400"/>
                </a:moveTo>
                <a:lnTo>
                  <a:pt x="0" y="439838"/>
                </a:lnTo>
                <a:lnTo>
                  <a:pt x="544010" y="0"/>
                </a:lnTo>
                <a:lnTo>
                  <a:pt x="428263" y="601884"/>
                </a:lnTo>
                <a:lnTo>
                  <a:pt x="775504" y="266218"/>
                </a:lnTo>
                <a:lnTo>
                  <a:pt x="995423" y="381965"/>
                </a:lnTo>
                <a:lnTo>
                  <a:pt x="937550" y="567160"/>
                </a:lnTo>
                <a:lnTo>
                  <a:pt x="1076446" y="868102"/>
                </a:lnTo>
                <a:lnTo>
                  <a:pt x="150471" y="9144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1342977">
            <a:off x="-38801" y="5480454"/>
            <a:ext cx="2214067" cy="1835713"/>
          </a:xfrm>
          <a:custGeom>
            <a:avLst/>
            <a:gdLst>
              <a:gd name="connsiteX0" fmla="*/ 0 w 1828800"/>
              <a:gd name="connsiteY0" fmla="*/ 868101 h 1516283"/>
              <a:gd name="connsiteX1" fmla="*/ 960698 w 1828800"/>
              <a:gd name="connsiteY1" fmla="*/ 0 h 1516283"/>
              <a:gd name="connsiteX2" fmla="*/ 925974 w 1828800"/>
              <a:gd name="connsiteY2" fmla="*/ 787078 h 1516283"/>
              <a:gd name="connsiteX3" fmla="*/ 1296364 w 1828800"/>
              <a:gd name="connsiteY3" fmla="*/ 451412 h 1516283"/>
              <a:gd name="connsiteX4" fmla="*/ 1342663 w 1828800"/>
              <a:gd name="connsiteY4" fmla="*/ 821802 h 1516283"/>
              <a:gd name="connsiteX5" fmla="*/ 1701478 w 1828800"/>
              <a:gd name="connsiteY5" fmla="*/ 416688 h 1516283"/>
              <a:gd name="connsiteX6" fmla="*/ 1828800 w 1828800"/>
              <a:gd name="connsiteY6" fmla="*/ 810228 h 1516283"/>
              <a:gd name="connsiteX7" fmla="*/ 1562582 w 1828800"/>
              <a:gd name="connsiteY7" fmla="*/ 1053296 h 1516283"/>
              <a:gd name="connsiteX8" fmla="*/ 1713053 w 1828800"/>
              <a:gd name="connsiteY8" fmla="*/ 1516283 h 1516283"/>
              <a:gd name="connsiteX9" fmla="*/ 925974 w 1828800"/>
              <a:gd name="connsiteY9" fmla="*/ 1354238 h 1516283"/>
              <a:gd name="connsiteX10" fmla="*/ 451412 w 1828800"/>
              <a:gd name="connsiteY10" fmla="*/ 1238491 h 1516283"/>
              <a:gd name="connsiteX11" fmla="*/ 57873 w 1828800"/>
              <a:gd name="connsiteY11" fmla="*/ 868101 h 1516283"/>
              <a:gd name="connsiteX12" fmla="*/ 23149 w 1828800"/>
              <a:gd name="connsiteY12" fmla="*/ 821802 h 1516283"/>
              <a:gd name="connsiteX13" fmla="*/ 0 w 1828800"/>
              <a:gd name="connsiteY13" fmla="*/ 868101 h 151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28800" h="1516283">
                <a:moveTo>
                  <a:pt x="0" y="868101"/>
                </a:moveTo>
                <a:lnTo>
                  <a:pt x="960698" y="0"/>
                </a:lnTo>
                <a:lnTo>
                  <a:pt x="925974" y="787078"/>
                </a:lnTo>
                <a:lnTo>
                  <a:pt x="1296364" y="451412"/>
                </a:lnTo>
                <a:lnTo>
                  <a:pt x="1342663" y="821802"/>
                </a:lnTo>
                <a:lnTo>
                  <a:pt x="1701478" y="416688"/>
                </a:lnTo>
                <a:lnTo>
                  <a:pt x="1828800" y="810228"/>
                </a:lnTo>
                <a:lnTo>
                  <a:pt x="1562582" y="1053296"/>
                </a:lnTo>
                <a:lnTo>
                  <a:pt x="1713053" y="1516283"/>
                </a:lnTo>
                <a:lnTo>
                  <a:pt x="925974" y="1354238"/>
                </a:lnTo>
                <a:lnTo>
                  <a:pt x="451412" y="1238491"/>
                </a:lnTo>
                <a:lnTo>
                  <a:pt x="57873" y="868101"/>
                </a:lnTo>
                <a:lnTo>
                  <a:pt x="23149" y="821802"/>
                </a:lnTo>
                <a:lnTo>
                  <a:pt x="0" y="86810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rot="1342977">
            <a:off x="-650573" y="3867599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rot="1342977">
            <a:off x="113600" y="4415691"/>
            <a:ext cx="1121046" cy="1779662"/>
          </a:xfrm>
          <a:custGeom>
            <a:avLst/>
            <a:gdLst>
              <a:gd name="connsiteX0" fmla="*/ 0 w 925974"/>
              <a:gd name="connsiteY0" fmla="*/ 810228 h 1469985"/>
              <a:gd name="connsiteX1" fmla="*/ 81023 w 925974"/>
              <a:gd name="connsiteY1" fmla="*/ 1134319 h 1469985"/>
              <a:gd name="connsiteX2" fmla="*/ 324091 w 925974"/>
              <a:gd name="connsiteY2" fmla="*/ 1469985 h 1469985"/>
              <a:gd name="connsiteX3" fmla="*/ 636607 w 925974"/>
              <a:gd name="connsiteY3" fmla="*/ 1215342 h 1469985"/>
              <a:gd name="connsiteX4" fmla="*/ 439838 w 925974"/>
              <a:gd name="connsiteY4" fmla="*/ 983849 h 1469985"/>
              <a:gd name="connsiteX5" fmla="*/ 879676 w 925974"/>
              <a:gd name="connsiteY5" fmla="*/ 740780 h 1469985"/>
              <a:gd name="connsiteX6" fmla="*/ 925974 w 925974"/>
              <a:gd name="connsiteY6" fmla="*/ 0 h 1469985"/>
              <a:gd name="connsiteX7" fmla="*/ 567159 w 925974"/>
              <a:gd name="connsiteY7" fmla="*/ 613459 h 1469985"/>
              <a:gd name="connsiteX8" fmla="*/ 405114 w 925974"/>
              <a:gd name="connsiteY8" fmla="*/ 358816 h 1469985"/>
              <a:gd name="connsiteX9" fmla="*/ 0 w 925974"/>
              <a:gd name="connsiteY9" fmla="*/ 810228 h 146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5974" h="1469985">
                <a:moveTo>
                  <a:pt x="0" y="810228"/>
                </a:moveTo>
                <a:lnTo>
                  <a:pt x="81023" y="1134319"/>
                </a:lnTo>
                <a:lnTo>
                  <a:pt x="324091" y="1469985"/>
                </a:lnTo>
                <a:lnTo>
                  <a:pt x="636607" y="1215342"/>
                </a:lnTo>
                <a:lnTo>
                  <a:pt x="439838" y="983849"/>
                </a:lnTo>
                <a:lnTo>
                  <a:pt x="879676" y="740780"/>
                </a:lnTo>
                <a:lnTo>
                  <a:pt x="925974" y="0"/>
                </a:lnTo>
                <a:lnTo>
                  <a:pt x="567159" y="613459"/>
                </a:lnTo>
                <a:lnTo>
                  <a:pt x="405114" y="358816"/>
                </a:lnTo>
                <a:lnTo>
                  <a:pt x="0" y="81022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rot="19253086">
            <a:off x="-42792" y="4331280"/>
            <a:ext cx="1319514" cy="1782501"/>
          </a:xfrm>
          <a:custGeom>
            <a:avLst/>
            <a:gdLst>
              <a:gd name="connsiteX0" fmla="*/ 1319514 w 1319514"/>
              <a:gd name="connsiteY0" fmla="*/ 347240 h 1782501"/>
              <a:gd name="connsiteX1" fmla="*/ 1134319 w 1319514"/>
              <a:gd name="connsiteY1" fmla="*/ 0 h 1782501"/>
              <a:gd name="connsiteX2" fmla="*/ 763929 w 1319514"/>
              <a:gd name="connsiteY2" fmla="*/ 821802 h 1782501"/>
              <a:gd name="connsiteX3" fmla="*/ 486137 w 1319514"/>
              <a:gd name="connsiteY3" fmla="*/ 601883 h 1782501"/>
              <a:gd name="connsiteX4" fmla="*/ 428263 w 1319514"/>
              <a:gd name="connsiteY4" fmla="*/ 1307939 h 1782501"/>
              <a:gd name="connsiteX5" fmla="*/ 0 w 1319514"/>
              <a:gd name="connsiteY5" fmla="*/ 1585732 h 1782501"/>
              <a:gd name="connsiteX6" fmla="*/ 173620 w 1319514"/>
              <a:gd name="connsiteY6" fmla="*/ 1782501 h 1782501"/>
              <a:gd name="connsiteX7" fmla="*/ 821803 w 1319514"/>
              <a:gd name="connsiteY7" fmla="*/ 1226916 h 1782501"/>
              <a:gd name="connsiteX8" fmla="*/ 1238491 w 1319514"/>
              <a:gd name="connsiteY8" fmla="*/ 1354238 h 1782501"/>
              <a:gd name="connsiteX9" fmla="*/ 1157468 w 1319514"/>
              <a:gd name="connsiteY9" fmla="*/ 1134319 h 1782501"/>
              <a:gd name="connsiteX10" fmla="*/ 1319514 w 1319514"/>
              <a:gd name="connsiteY10" fmla="*/ 347240 h 178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9514" h="1782501">
                <a:moveTo>
                  <a:pt x="1319514" y="347240"/>
                </a:moveTo>
                <a:lnTo>
                  <a:pt x="1134319" y="0"/>
                </a:lnTo>
                <a:lnTo>
                  <a:pt x="763929" y="821802"/>
                </a:lnTo>
                <a:lnTo>
                  <a:pt x="486137" y="601883"/>
                </a:lnTo>
                <a:lnTo>
                  <a:pt x="428263" y="1307939"/>
                </a:lnTo>
                <a:lnTo>
                  <a:pt x="0" y="1585732"/>
                </a:lnTo>
                <a:lnTo>
                  <a:pt x="173620" y="1782501"/>
                </a:lnTo>
                <a:lnTo>
                  <a:pt x="821803" y="1226916"/>
                </a:lnTo>
                <a:lnTo>
                  <a:pt x="1238491" y="1354238"/>
                </a:lnTo>
                <a:lnTo>
                  <a:pt x="1157468" y="1134319"/>
                </a:lnTo>
                <a:lnTo>
                  <a:pt x="1319514" y="34724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rot="1342977">
            <a:off x="3771199" y="5712919"/>
            <a:ext cx="1793675" cy="1331243"/>
          </a:xfrm>
          <a:custGeom>
            <a:avLst/>
            <a:gdLst>
              <a:gd name="connsiteX0" fmla="*/ 0 w 1481560"/>
              <a:gd name="connsiteY0" fmla="*/ 601883 h 1099595"/>
              <a:gd name="connsiteX1" fmla="*/ 162046 w 1481560"/>
              <a:gd name="connsiteY1" fmla="*/ 115747 h 1099595"/>
              <a:gd name="connsiteX2" fmla="*/ 706056 w 1481560"/>
              <a:gd name="connsiteY2" fmla="*/ 0 h 1099595"/>
              <a:gd name="connsiteX3" fmla="*/ 648182 w 1481560"/>
              <a:gd name="connsiteY3" fmla="*/ 428263 h 1099595"/>
              <a:gd name="connsiteX4" fmla="*/ 1481560 w 1481560"/>
              <a:gd name="connsiteY4" fmla="*/ 196769 h 1099595"/>
              <a:gd name="connsiteX5" fmla="*/ 810228 w 1481560"/>
              <a:gd name="connsiteY5" fmla="*/ 1099595 h 1099595"/>
              <a:gd name="connsiteX6" fmla="*/ 358815 w 1481560"/>
              <a:gd name="connsiteY6" fmla="*/ 914400 h 1099595"/>
              <a:gd name="connsiteX7" fmla="*/ 0 w 1481560"/>
              <a:gd name="connsiteY7" fmla="*/ 601883 h 109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1560" h="1099595">
                <a:moveTo>
                  <a:pt x="0" y="601883"/>
                </a:moveTo>
                <a:lnTo>
                  <a:pt x="162046" y="115747"/>
                </a:lnTo>
                <a:lnTo>
                  <a:pt x="706056" y="0"/>
                </a:lnTo>
                <a:lnTo>
                  <a:pt x="648182" y="428263"/>
                </a:lnTo>
                <a:lnTo>
                  <a:pt x="1481560" y="196769"/>
                </a:lnTo>
                <a:lnTo>
                  <a:pt x="810228" y="1099595"/>
                </a:lnTo>
                <a:lnTo>
                  <a:pt x="358815" y="914400"/>
                </a:lnTo>
                <a:lnTo>
                  <a:pt x="0" y="60188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rot="1342977">
            <a:off x="4914200" y="4488081"/>
            <a:ext cx="1681570" cy="2129989"/>
          </a:xfrm>
          <a:custGeom>
            <a:avLst/>
            <a:gdLst>
              <a:gd name="connsiteX0" fmla="*/ 34724 w 1388962"/>
              <a:gd name="connsiteY0" fmla="*/ 544010 h 1759352"/>
              <a:gd name="connsiteX1" fmla="*/ 57874 w 1388962"/>
              <a:gd name="connsiteY1" fmla="*/ 1076445 h 1759352"/>
              <a:gd name="connsiteX2" fmla="*/ 0 w 1388962"/>
              <a:gd name="connsiteY2" fmla="*/ 1493134 h 1759352"/>
              <a:gd name="connsiteX3" fmla="*/ 868102 w 1388962"/>
              <a:gd name="connsiteY3" fmla="*/ 1261640 h 1759352"/>
              <a:gd name="connsiteX4" fmla="*/ 462988 w 1388962"/>
              <a:gd name="connsiteY4" fmla="*/ 1759352 h 1759352"/>
              <a:gd name="connsiteX5" fmla="*/ 1388962 w 1388962"/>
              <a:gd name="connsiteY5" fmla="*/ 1736202 h 1759352"/>
              <a:gd name="connsiteX6" fmla="*/ 1261641 w 1388962"/>
              <a:gd name="connsiteY6" fmla="*/ 289367 h 1759352"/>
              <a:gd name="connsiteX7" fmla="*/ 763929 w 1388962"/>
              <a:gd name="connsiteY7" fmla="*/ 0 h 1759352"/>
              <a:gd name="connsiteX8" fmla="*/ 613459 w 1388962"/>
              <a:gd name="connsiteY8" fmla="*/ 578734 h 1759352"/>
              <a:gd name="connsiteX9" fmla="*/ 358816 w 1388962"/>
              <a:gd name="connsiteY9" fmla="*/ 115746 h 1759352"/>
              <a:gd name="connsiteX10" fmla="*/ 23150 w 1388962"/>
              <a:gd name="connsiteY10" fmla="*/ 613458 h 1759352"/>
              <a:gd name="connsiteX11" fmla="*/ 34724 w 1388962"/>
              <a:gd name="connsiteY11" fmla="*/ 54401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8962" h="1759352">
                <a:moveTo>
                  <a:pt x="34724" y="544010"/>
                </a:moveTo>
                <a:lnTo>
                  <a:pt x="57874" y="1076445"/>
                </a:lnTo>
                <a:lnTo>
                  <a:pt x="0" y="1493134"/>
                </a:lnTo>
                <a:lnTo>
                  <a:pt x="868102" y="1261640"/>
                </a:lnTo>
                <a:lnTo>
                  <a:pt x="462988" y="1759352"/>
                </a:lnTo>
                <a:lnTo>
                  <a:pt x="1388962" y="1736202"/>
                </a:lnTo>
                <a:lnTo>
                  <a:pt x="1261641" y="289367"/>
                </a:lnTo>
                <a:lnTo>
                  <a:pt x="763929" y="0"/>
                </a:lnTo>
                <a:lnTo>
                  <a:pt x="613459" y="578734"/>
                </a:lnTo>
                <a:lnTo>
                  <a:pt x="358816" y="115746"/>
                </a:lnTo>
                <a:lnTo>
                  <a:pt x="23150" y="613458"/>
                </a:lnTo>
                <a:lnTo>
                  <a:pt x="34724" y="5440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rot="1342977">
            <a:off x="7657400" y="6237160"/>
            <a:ext cx="882824" cy="1079007"/>
          </a:xfrm>
          <a:custGeom>
            <a:avLst/>
            <a:gdLst>
              <a:gd name="connsiteX0" fmla="*/ 138896 w 729205"/>
              <a:gd name="connsiteY0" fmla="*/ 891250 h 891250"/>
              <a:gd name="connsiteX1" fmla="*/ 138896 w 729205"/>
              <a:gd name="connsiteY1" fmla="*/ 891250 h 891250"/>
              <a:gd name="connsiteX2" fmla="*/ 104172 w 729205"/>
              <a:gd name="connsiteY2" fmla="*/ 798653 h 891250"/>
              <a:gd name="connsiteX3" fmla="*/ 92597 w 729205"/>
              <a:gd name="connsiteY3" fmla="*/ 763929 h 891250"/>
              <a:gd name="connsiteX4" fmla="*/ 69448 w 729205"/>
              <a:gd name="connsiteY4" fmla="*/ 729205 h 891250"/>
              <a:gd name="connsiteX5" fmla="*/ 11575 w 729205"/>
              <a:gd name="connsiteY5" fmla="*/ 636607 h 891250"/>
              <a:gd name="connsiteX6" fmla="*/ 0 w 729205"/>
              <a:gd name="connsiteY6" fmla="*/ 601883 h 891250"/>
              <a:gd name="connsiteX7" fmla="*/ 57873 w 729205"/>
              <a:gd name="connsiteY7" fmla="*/ 474562 h 891250"/>
              <a:gd name="connsiteX8" fmla="*/ 254643 w 729205"/>
              <a:gd name="connsiteY8" fmla="*/ 0 h 891250"/>
              <a:gd name="connsiteX9" fmla="*/ 370390 w 729205"/>
              <a:gd name="connsiteY9" fmla="*/ 162045 h 891250"/>
              <a:gd name="connsiteX10" fmla="*/ 590309 w 729205"/>
              <a:gd name="connsiteY10" fmla="*/ 69448 h 891250"/>
              <a:gd name="connsiteX11" fmla="*/ 474562 w 729205"/>
              <a:gd name="connsiteY11" fmla="*/ 381964 h 891250"/>
              <a:gd name="connsiteX12" fmla="*/ 729205 w 729205"/>
              <a:gd name="connsiteY12" fmla="*/ 787078 h 891250"/>
              <a:gd name="connsiteX13" fmla="*/ 138896 w 729205"/>
              <a:gd name="connsiteY13" fmla="*/ 891250 h 89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9205" h="891250">
                <a:moveTo>
                  <a:pt x="138896" y="891250"/>
                </a:moveTo>
                <a:lnTo>
                  <a:pt x="138896" y="891250"/>
                </a:lnTo>
                <a:cubicBezTo>
                  <a:pt x="127321" y="860384"/>
                  <a:pt x="115438" y="829633"/>
                  <a:pt x="104172" y="798653"/>
                </a:cubicBezTo>
                <a:cubicBezTo>
                  <a:pt x="100002" y="787187"/>
                  <a:pt x="98053" y="774842"/>
                  <a:pt x="92597" y="763929"/>
                </a:cubicBezTo>
                <a:cubicBezTo>
                  <a:pt x="86376" y="751487"/>
                  <a:pt x="76916" y="740941"/>
                  <a:pt x="69448" y="729205"/>
                </a:cubicBezTo>
                <a:cubicBezTo>
                  <a:pt x="49907" y="698497"/>
                  <a:pt x="23086" y="671138"/>
                  <a:pt x="11575" y="636607"/>
                </a:cubicBezTo>
                <a:lnTo>
                  <a:pt x="0" y="601883"/>
                </a:lnTo>
                <a:lnTo>
                  <a:pt x="57873" y="474562"/>
                </a:lnTo>
                <a:lnTo>
                  <a:pt x="254643" y="0"/>
                </a:lnTo>
                <a:lnTo>
                  <a:pt x="370390" y="162045"/>
                </a:lnTo>
                <a:lnTo>
                  <a:pt x="590309" y="69448"/>
                </a:lnTo>
                <a:lnTo>
                  <a:pt x="474562" y="381964"/>
                </a:lnTo>
                <a:lnTo>
                  <a:pt x="729205" y="787078"/>
                </a:lnTo>
                <a:lnTo>
                  <a:pt x="138896" y="89125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 rot="1342977">
            <a:off x="6590600" y="6209133"/>
            <a:ext cx="1303218" cy="1107034"/>
          </a:xfrm>
          <a:custGeom>
            <a:avLst/>
            <a:gdLst>
              <a:gd name="connsiteX0" fmla="*/ 150471 w 1076446"/>
              <a:gd name="connsiteY0" fmla="*/ 914400 h 914400"/>
              <a:gd name="connsiteX1" fmla="*/ 0 w 1076446"/>
              <a:gd name="connsiteY1" fmla="*/ 439838 h 914400"/>
              <a:gd name="connsiteX2" fmla="*/ 544010 w 1076446"/>
              <a:gd name="connsiteY2" fmla="*/ 0 h 914400"/>
              <a:gd name="connsiteX3" fmla="*/ 428263 w 1076446"/>
              <a:gd name="connsiteY3" fmla="*/ 601884 h 914400"/>
              <a:gd name="connsiteX4" fmla="*/ 775504 w 1076446"/>
              <a:gd name="connsiteY4" fmla="*/ 266218 h 914400"/>
              <a:gd name="connsiteX5" fmla="*/ 995423 w 1076446"/>
              <a:gd name="connsiteY5" fmla="*/ 381965 h 914400"/>
              <a:gd name="connsiteX6" fmla="*/ 937550 w 1076446"/>
              <a:gd name="connsiteY6" fmla="*/ 567160 h 914400"/>
              <a:gd name="connsiteX7" fmla="*/ 1076446 w 1076446"/>
              <a:gd name="connsiteY7" fmla="*/ 868102 h 914400"/>
              <a:gd name="connsiteX8" fmla="*/ 150471 w 1076446"/>
              <a:gd name="connsiteY8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6446" h="914400">
                <a:moveTo>
                  <a:pt x="150471" y="914400"/>
                </a:moveTo>
                <a:lnTo>
                  <a:pt x="0" y="439838"/>
                </a:lnTo>
                <a:lnTo>
                  <a:pt x="544010" y="0"/>
                </a:lnTo>
                <a:lnTo>
                  <a:pt x="428263" y="601884"/>
                </a:lnTo>
                <a:lnTo>
                  <a:pt x="775504" y="266218"/>
                </a:lnTo>
                <a:lnTo>
                  <a:pt x="995423" y="381965"/>
                </a:lnTo>
                <a:lnTo>
                  <a:pt x="937550" y="567160"/>
                </a:lnTo>
                <a:lnTo>
                  <a:pt x="1076446" y="868102"/>
                </a:lnTo>
                <a:lnTo>
                  <a:pt x="150471" y="9144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 rot="1342977">
            <a:off x="4990399" y="5701337"/>
            <a:ext cx="2214067" cy="1835713"/>
          </a:xfrm>
          <a:custGeom>
            <a:avLst/>
            <a:gdLst>
              <a:gd name="connsiteX0" fmla="*/ 0 w 1828800"/>
              <a:gd name="connsiteY0" fmla="*/ 868101 h 1516283"/>
              <a:gd name="connsiteX1" fmla="*/ 960698 w 1828800"/>
              <a:gd name="connsiteY1" fmla="*/ 0 h 1516283"/>
              <a:gd name="connsiteX2" fmla="*/ 925974 w 1828800"/>
              <a:gd name="connsiteY2" fmla="*/ 787078 h 1516283"/>
              <a:gd name="connsiteX3" fmla="*/ 1296364 w 1828800"/>
              <a:gd name="connsiteY3" fmla="*/ 451412 h 1516283"/>
              <a:gd name="connsiteX4" fmla="*/ 1342663 w 1828800"/>
              <a:gd name="connsiteY4" fmla="*/ 821802 h 1516283"/>
              <a:gd name="connsiteX5" fmla="*/ 1701478 w 1828800"/>
              <a:gd name="connsiteY5" fmla="*/ 416688 h 1516283"/>
              <a:gd name="connsiteX6" fmla="*/ 1828800 w 1828800"/>
              <a:gd name="connsiteY6" fmla="*/ 810228 h 1516283"/>
              <a:gd name="connsiteX7" fmla="*/ 1562582 w 1828800"/>
              <a:gd name="connsiteY7" fmla="*/ 1053296 h 1516283"/>
              <a:gd name="connsiteX8" fmla="*/ 1713053 w 1828800"/>
              <a:gd name="connsiteY8" fmla="*/ 1516283 h 1516283"/>
              <a:gd name="connsiteX9" fmla="*/ 925974 w 1828800"/>
              <a:gd name="connsiteY9" fmla="*/ 1354238 h 1516283"/>
              <a:gd name="connsiteX10" fmla="*/ 451412 w 1828800"/>
              <a:gd name="connsiteY10" fmla="*/ 1238491 h 1516283"/>
              <a:gd name="connsiteX11" fmla="*/ 57873 w 1828800"/>
              <a:gd name="connsiteY11" fmla="*/ 868101 h 1516283"/>
              <a:gd name="connsiteX12" fmla="*/ 23149 w 1828800"/>
              <a:gd name="connsiteY12" fmla="*/ 821802 h 1516283"/>
              <a:gd name="connsiteX13" fmla="*/ 0 w 1828800"/>
              <a:gd name="connsiteY13" fmla="*/ 868101 h 151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28800" h="1516283">
                <a:moveTo>
                  <a:pt x="0" y="868101"/>
                </a:moveTo>
                <a:lnTo>
                  <a:pt x="960698" y="0"/>
                </a:lnTo>
                <a:lnTo>
                  <a:pt x="925974" y="787078"/>
                </a:lnTo>
                <a:lnTo>
                  <a:pt x="1296364" y="451412"/>
                </a:lnTo>
                <a:lnTo>
                  <a:pt x="1342663" y="821802"/>
                </a:lnTo>
                <a:lnTo>
                  <a:pt x="1701478" y="416688"/>
                </a:lnTo>
                <a:lnTo>
                  <a:pt x="1828800" y="810228"/>
                </a:lnTo>
                <a:lnTo>
                  <a:pt x="1562582" y="1053296"/>
                </a:lnTo>
                <a:lnTo>
                  <a:pt x="1713053" y="1516283"/>
                </a:lnTo>
                <a:lnTo>
                  <a:pt x="925974" y="1354238"/>
                </a:lnTo>
                <a:lnTo>
                  <a:pt x="451412" y="1238491"/>
                </a:lnTo>
                <a:lnTo>
                  <a:pt x="57873" y="868101"/>
                </a:lnTo>
                <a:lnTo>
                  <a:pt x="23149" y="821802"/>
                </a:lnTo>
                <a:lnTo>
                  <a:pt x="0" y="86810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 rot="1342977">
            <a:off x="7733599" y="4725367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 rot="4426030">
            <a:off x="5718329" y="4710463"/>
            <a:ext cx="1597492" cy="2158015"/>
          </a:xfrm>
          <a:custGeom>
            <a:avLst/>
            <a:gdLst>
              <a:gd name="connsiteX0" fmla="*/ 1319514 w 1319514"/>
              <a:gd name="connsiteY0" fmla="*/ 347240 h 1782501"/>
              <a:gd name="connsiteX1" fmla="*/ 1134319 w 1319514"/>
              <a:gd name="connsiteY1" fmla="*/ 0 h 1782501"/>
              <a:gd name="connsiteX2" fmla="*/ 763929 w 1319514"/>
              <a:gd name="connsiteY2" fmla="*/ 821802 h 1782501"/>
              <a:gd name="connsiteX3" fmla="*/ 486137 w 1319514"/>
              <a:gd name="connsiteY3" fmla="*/ 601883 h 1782501"/>
              <a:gd name="connsiteX4" fmla="*/ 428263 w 1319514"/>
              <a:gd name="connsiteY4" fmla="*/ 1307939 h 1782501"/>
              <a:gd name="connsiteX5" fmla="*/ 0 w 1319514"/>
              <a:gd name="connsiteY5" fmla="*/ 1585732 h 1782501"/>
              <a:gd name="connsiteX6" fmla="*/ 173620 w 1319514"/>
              <a:gd name="connsiteY6" fmla="*/ 1782501 h 1782501"/>
              <a:gd name="connsiteX7" fmla="*/ 821803 w 1319514"/>
              <a:gd name="connsiteY7" fmla="*/ 1226916 h 1782501"/>
              <a:gd name="connsiteX8" fmla="*/ 1238491 w 1319514"/>
              <a:gd name="connsiteY8" fmla="*/ 1354238 h 1782501"/>
              <a:gd name="connsiteX9" fmla="*/ 1157468 w 1319514"/>
              <a:gd name="connsiteY9" fmla="*/ 1134319 h 1782501"/>
              <a:gd name="connsiteX10" fmla="*/ 1319514 w 1319514"/>
              <a:gd name="connsiteY10" fmla="*/ 347240 h 178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9514" h="1782501">
                <a:moveTo>
                  <a:pt x="1319514" y="347240"/>
                </a:moveTo>
                <a:lnTo>
                  <a:pt x="1134319" y="0"/>
                </a:lnTo>
                <a:lnTo>
                  <a:pt x="763929" y="821802"/>
                </a:lnTo>
                <a:lnTo>
                  <a:pt x="486137" y="601883"/>
                </a:lnTo>
                <a:lnTo>
                  <a:pt x="428263" y="1307939"/>
                </a:lnTo>
                <a:lnTo>
                  <a:pt x="0" y="1585732"/>
                </a:lnTo>
                <a:lnTo>
                  <a:pt x="173620" y="1782501"/>
                </a:lnTo>
                <a:lnTo>
                  <a:pt x="821803" y="1226916"/>
                </a:lnTo>
                <a:lnTo>
                  <a:pt x="1238491" y="1354238"/>
                </a:lnTo>
                <a:lnTo>
                  <a:pt x="1157468" y="1134319"/>
                </a:lnTo>
                <a:lnTo>
                  <a:pt x="1319514" y="34724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 rot="3707285">
            <a:off x="2864982" y="4794531"/>
            <a:ext cx="1681570" cy="2129989"/>
          </a:xfrm>
          <a:custGeom>
            <a:avLst/>
            <a:gdLst>
              <a:gd name="connsiteX0" fmla="*/ 34724 w 1388962"/>
              <a:gd name="connsiteY0" fmla="*/ 544010 h 1759352"/>
              <a:gd name="connsiteX1" fmla="*/ 57874 w 1388962"/>
              <a:gd name="connsiteY1" fmla="*/ 1076445 h 1759352"/>
              <a:gd name="connsiteX2" fmla="*/ 0 w 1388962"/>
              <a:gd name="connsiteY2" fmla="*/ 1493134 h 1759352"/>
              <a:gd name="connsiteX3" fmla="*/ 868102 w 1388962"/>
              <a:gd name="connsiteY3" fmla="*/ 1261640 h 1759352"/>
              <a:gd name="connsiteX4" fmla="*/ 462988 w 1388962"/>
              <a:gd name="connsiteY4" fmla="*/ 1759352 h 1759352"/>
              <a:gd name="connsiteX5" fmla="*/ 1388962 w 1388962"/>
              <a:gd name="connsiteY5" fmla="*/ 1736202 h 1759352"/>
              <a:gd name="connsiteX6" fmla="*/ 1261641 w 1388962"/>
              <a:gd name="connsiteY6" fmla="*/ 289367 h 1759352"/>
              <a:gd name="connsiteX7" fmla="*/ 763929 w 1388962"/>
              <a:gd name="connsiteY7" fmla="*/ 0 h 1759352"/>
              <a:gd name="connsiteX8" fmla="*/ 613459 w 1388962"/>
              <a:gd name="connsiteY8" fmla="*/ 578734 h 1759352"/>
              <a:gd name="connsiteX9" fmla="*/ 358816 w 1388962"/>
              <a:gd name="connsiteY9" fmla="*/ 115746 h 1759352"/>
              <a:gd name="connsiteX10" fmla="*/ 23150 w 1388962"/>
              <a:gd name="connsiteY10" fmla="*/ 613458 h 1759352"/>
              <a:gd name="connsiteX11" fmla="*/ 34724 w 1388962"/>
              <a:gd name="connsiteY11" fmla="*/ 54401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8962" h="1759352">
                <a:moveTo>
                  <a:pt x="34724" y="544010"/>
                </a:moveTo>
                <a:lnTo>
                  <a:pt x="57874" y="1076445"/>
                </a:lnTo>
                <a:lnTo>
                  <a:pt x="0" y="1493134"/>
                </a:lnTo>
                <a:lnTo>
                  <a:pt x="868102" y="1261640"/>
                </a:lnTo>
                <a:lnTo>
                  <a:pt x="462988" y="1759352"/>
                </a:lnTo>
                <a:lnTo>
                  <a:pt x="1388962" y="1736202"/>
                </a:lnTo>
                <a:lnTo>
                  <a:pt x="1261641" y="289367"/>
                </a:lnTo>
                <a:lnTo>
                  <a:pt x="763929" y="0"/>
                </a:lnTo>
                <a:lnTo>
                  <a:pt x="613459" y="578734"/>
                </a:lnTo>
                <a:lnTo>
                  <a:pt x="358816" y="115746"/>
                </a:lnTo>
                <a:lnTo>
                  <a:pt x="23150" y="613458"/>
                </a:lnTo>
                <a:lnTo>
                  <a:pt x="34724" y="5440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 rot="1342977">
            <a:off x="3466399" y="5944567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9281220">
            <a:off x="874325" y="4243594"/>
            <a:ext cx="1597492" cy="2158015"/>
          </a:xfrm>
          <a:custGeom>
            <a:avLst/>
            <a:gdLst>
              <a:gd name="connsiteX0" fmla="*/ 1319514 w 1319514"/>
              <a:gd name="connsiteY0" fmla="*/ 347240 h 1782501"/>
              <a:gd name="connsiteX1" fmla="*/ 1134319 w 1319514"/>
              <a:gd name="connsiteY1" fmla="*/ 0 h 1782501"/>
              <a:gd name="connsiteX2" fmla="*/ 763929 w 1319514"/>
              <a:gd name="connsiteY2" fmla="*/ 821802 h 1782501"/>
              <a:gd name="connsiteX3" fmla="*/ 486137 w 1319514"/>
              <a:gd name="connsiteY3" fmla="*/ 601883 h 1782501"/>
              <a:gd name="connsiteX4" fmla="*/ 428263 w 1319514"/>
              <a:gd name="connsiteY4" fmla="*/ 1307939 h 1782501"/>
              <a:gd name="connsiteX5" fmla="*/ 0 w 1319514"/>
              <a:gd name="connsiteY5" fmla="*/ 1585732 h 1782501"/>
              <a:gd name="connsiteX6" fmla="*/ 173620 w 1319514"/>
              <a:gd name="connsiteY6" fmla="*/ 1782501 h 1782501"/>
              <a:gd name="connsiteX7" fmla="*/ 821803 w 1319514"/>
              <a:gd name="connsiteY7" fmla="*/ 1226916 h 1782501"/>
              <a:gd name="connsiteX8" fmla="*/ 1238491 w 1319514"/>
              <a:gd name="connsiteY8" fmla="*/ 1354238 h 1782501"/>
              <a:gd name="connsiteX9" fmla="*/ 1157468 w 1319514"/>
              <a:gd name="connsiteY9" fmla="*/ 1134319 h 1782501"/>
              <a:gd name="connsiteX10" fmla="*/ 1319514 w 1319514"/>
              <a:gd name="connsiteY10" fmla="*/ 347240 h 178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9514" h="1782501">
                <a:moveTo>
                  <a:pt x="1319514" y="347240"/>
                </a:moveTo>
                <a:lnTo>
                  <a:pt x="1134319" y="0"/>
                </a:lnTo>
                <a:lnTo>
                  <a:pt x="763929" y="821802"/>
                </a:lnTo>
                <a:lnTo>
                  <a:pt x="486137" y="601883"/>
                </a:lnTo>
                <a:lnTo>
                  <a:pt x="428263" y="1307939"/>
                </a:lnTo>
                <a:lnTo>
                  <a:pt x="0" y="1585732"/>
                </a:lnTo>
                <a:lnTo>
                  <a:pt x="173620" y="1782501"/>
                </a:lnTo>
                <a:lnTo>
                  <a:pt x="821803" y="1226916"/>
                </a:lnTo>
                <a:lnTo>
                  <a:pt x="1238491" y="1354238"/>
                </a:lnTo>
                <a:lnTo>
                  <a:pt x="1157468" y="1134319"/>
                </a:lnTo>
                <a:lnTo>
                  <a:pt x="1319514" y="34724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342977">
            <a:off x="875599" y="4801567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6836815">
            <a:off x="6646003" y="4783888"/>
            <a:ext cx="1681570" cy="2129989"/>
          </a:xfrm>
          <a:custGeom>
            <a:avLst/>
            <a:gdLst>
              <a:gd name="connsiteX0" fmla="*/ 34724 w 1388962"/>
              <a:gd name="connsiteY0" fmla="*/ 544010 h 1759352"/>
              <a:gd name="connsiteX1" fmla="*/ 57874 w 1388962"/>
              <a:gd name="connsiteY1" fmla="*/ 1076445 h 1759352"/>
              <a:gd name="connsiteX2" fmla="*/ 0 w 1388962"/>
              <a:gd name="connsiteY2" fmla="*/ 1493134 h 1759352"/>
              <a:gd name="connsiteX3" fmla="*/ 868102 w 1388962"/>
              <a:gd name="connsiteY3" fmla="*/ 1261640 h 1759352"/>
              <a:gd name="connsiteX4" fmla="*/ 462988 w 1388962"/>
              <a:gd name="connsiteY4" fmla="*/ 1759352 h 1759352"/>
              <a:gd name="connsiteX5" fmla="*/ 1388962 w 1388962"/>
              <a:gd name="connsiteY5" fmla="*/ 1736202 h 1759352"/>
              <a:gd name="connsiteX6" fmla="*/ 1261641 w 1388962"/>
              <a:gd name="connsiteY6" fmla="*/ 289367 h 1759352"/>
              <a:gd name="connsiteX7" fmla="*/ 763929 w 1388962"/>
              <a:gd name="connsiteY7" fmla="*/ 0 h 1759352"/>
              <a:gd name="connsiteX8" fmla="*/ 613459 w 1388962"/>
              <a:gd name="connsiteY8" fmla="*/ 578734 h 1759352"/>
              <a:gd name="connsiteX9" fmla="*/ 358816 w 1388962"/>
              <a:gd name="connsiteY9" fmla="*/ 115746 h 1759352"/>
              <a:gd name="connsiteX10" fmla="*/ 23150 w 1388962"/>
              <a:gd name="connsiteY10" fmla="*/ 613458 h 1759352"/>
              <a:gd name="connsiteX11" fmla="*/ 34724 w 1388962"/>
              <a:gd name="connsiteY11" fmla="*/ 54401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8962" h="1759352">
                <a:moveTo>
                  <a:pt x="34724" y="544010"/>
                </a:moveTo>
                <a:lnTo>
                  <a:pt x="57874" y="1076445"/>
                </a:lnTo>
                <a:lnTo>
                  <a:pt x="0" y="1493134"/>
                </a:lnTo>
                <a:lnTo>
                  <a:pt x="868102" y="1261640"/>
                </a:lnTo>
                <a:lnTo>
                  <a:pt x="462988" y="1759352"/>
                </a:lnTo>
                <a:lnTo>
                  <a:pt x="1388962" y="1736202"/>
                </a:lnTo>
                <a:lnTo>
                  <a:pt x="1261641" y="289367"/>
                </a:lnTo>
                <a:lnTo>
                  <a:pt x="763929" y="0"/>
                </a:lnTo>
                <a:lnTo>
                  <a:pt x="613459" y="578734"/>
                </a:lnTo>
                <a:lnTo>
                  <a:pt x="358816" y="115746"/>
                </a:lnTo>
                <a:lnTo>
                  <a:pt x="23150" y="613458"/>
                </a:lnTo>
                <a:lnTo>
                  <a:pt x="34724" y="5440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342977">
            <a:off x="2224050" y="5564532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 rot="1342977">
            <a:off x="6971600" y="4888130"/>
            <a:ext cx="1681570" cy="2129989"/>
          </a:xfrm>
          <a:custGeom>
            <a:avLst/>
            <a:gdLst>
              <a:gd name="connsiteX0" fmla="*/ 34724 w 1388962"/>
              <a:gd name="connsiteY0" fmla="*/ 544010 h 1759352"/>
              <a:gd name="connsiteX1" fmla="*/ 57874 w 1388962"/>
              <a:gd name="connsiteY1" fmla="*/ 1076445 h 1759352"/>
              <a:gd name="connsiteX2" fmla="*/ 0 w 1388962"/>
              <a:gd name="connsiteY2" fmla="*/ 1493134 h 1759352"/>
              <a:gd name="connsiteX3" fmla="*/ 868102 w 1388962"/>
              <a:gd name="connsiteY3" fmla="*/ 1261640 h 1759352"/>
              <a:gd name="connsiteX4" fmla="*/ 462988 w 1388962"/>
              <a:gd name="connsiteY4" fmla="*/ 1759352 h 1759352"/>
              <a:gd name="connsiteX5" fmla="*/ 1388962 w 1388962"/>
              <a:gd name="connsiteY5" fmla="*/ 1736202 h 1759352"/>
              <a:gd name="connsiteX6" fmla="*/ 1261641 w 1388962"/>
              <a:gd name="connsiteY6" fmla="*/ 289367 h 1759352"/>
              <a:gd name="connsiteX7" fmla="*/ 763929 w 1388962"/>
              <a:gd name="connsiteY7" fmla="*/ 0 h 1759352"/>
              <a:gd name="connsiteX8" fmla="*/ 613459 w 1388962"/>
              <a:gd name="connsiteY8" fmla="*/ 578734 h 1759352"/>
              <a:gd name="connsiteX9" fmla="*/ 358816 w 1388962"/>
              <a:gd name="connsiteY9" fmla="*/ 115746 h 1759352"/>
              <a:gd name="connsiteX10" fmla="*/ 23150 w 1388962"/>
              <a:gd name="connsiteY10" fmla="*/ 613458 h 1759352"/>
              <a:gd name="connsiteX11" fmla="*/ 34724 w 1388962"/>
              <a:gd name="connsiteY11" fmla="*/ 54401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8962" h="1759352">
                <a:moveTo>
                  <a:pt x="34724" y="544010"/>
                </a:moveTo>
                <a:lnTo>
                  <a:pt x="57874" y="1076445"/>
                </a:lnTo>
                <a:lnTo>
                  <a:pt x="0" y="1493134"/>
                </a:lnTo>
                <a:lnTo>
                  <a:pt x="868102" y="1261640"/>
                </a:lnTo>
                <a:lnTo>
                  <a:pt x="462988" y="1759352"/>
                </a:lnTo>
                <a:lnTo>
                  <a:pt x="1388962" y="1736202"/>
                </a:lnTo>
                <a:lnTo>
                  <a:pt x="1261641" y="289367"/>
                </a:lnTo>
                <a:lnTo>
                  <a:pt x="763929" y="0"/>
                </a:lnTo>
                <a:lnTo>
                  <a:pt x="613459" y="578734"/>
                </a:lnTo>
                <a:lnTo>
                  <a:pt x="358816" y="115746"/>
                </a:lnTo>
                <a:lnTo>
                  <a:pt x="23150" y="613458"/>
                </a:lnTo>
                <a:lnTo>
                  <a:pt x="34724" y="5440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rot="1342977">
            <a:off x="7424941" y="5715967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 rot="6564981">
            <a:off x="4820499" y="5876351"/>
            <a:ext cx="1527858" cy="14468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 rot="1342977">
            <a:off x="-496000" y="5536506"/>
            <a:ext cx="1121046" cy="1779662"/>
          </a:xfrm>
          <a:custGeom>
            <a:avLst/>
            <a:gdLst>
              <a:gd name="connsiteX0" fmla="*/ 0 w 925974"/>
              <a:gd name="connsiteY0" fmla="*/ 810228 h 1469985"/>
              <a:gd name="connsiteX1" fmla="*/ 81023 w 925974"/>
              <a:gd name="connsiteY1" fmla="*/ 1134319 h 1469985"/>
              <a:gd name="connsiteX2" fmla="*/ 324091 w 925974"/>
              <a:gd name="connsiteY2" fmla="*/ 1469985 h 1469985"/>
              <a:gd name="connsiteX3" fmla="*/ 636607 w 925974"/>
              <a:gd name="connsiteY3" fmla="*/ 1215342 h 1469985"/>
              <a:gd name="connsiteX4" fmla="*/ 439838 w 925974"/>
              <a:gd name="connsiteY4" fmla="*/ 983849 h 1469985"/>
              <a:gd name="connsiteX5" fmla="*/ 879676 w 925974"/>
              <a:gd name="connsiteY5" fmla="*/ 740780 h 1469985"/>
              <a:gd name="connsiteX6" fmla="*/ 925974 w 925974"/>
              <a:gd name="connsiteY6" fmla="*/ 0 h 1469985"/>
              <a:gd name="connsiteX7" fmla="*/ 567159 w 925974"/>
              <a:gd name="connsiteY7" fmla="*/ 613459 h 1469985"/>
              <a:gd name="connsiteX8" fmla="*/ 405114 w 925974"/>
              <a:gd name="connsiteY8" fmla="*/ 358816 h 1469985"/>
              <a:gd name="connsiteX9" fmla="*/ 0 w 925974"/>
              <a:gd name="connsiteY9" fmla="*/ 810228 h 146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5974" h="1469985">
                <a:moveTo>
                  <a:pt x="0" y="810228"/>
                </a:moveTo>
                <a:lnTo>
                  <a:pt x="81023" y="1134319"/>
                </a:lnTo>
                <a:lnTo>
                  <a:pt x="324091" y="1469985"/>
                </a:lnTo>
                <a:lnTo>
                  <a:pt x="636607" y="1215342"/>
                </a:lnTo>
                <a:lnTo>
                  <a:pt x="439838" y="983849"/>
                </a:lnTo>
                <a:lnTo>
                  <a:pt x="879676" y="740780"/>
                </a:lnTo>
                <a:lnTo>
                  <a:pt x="925974" y="0"/>
                </a:lnTo>
                <a:lnTo>
                  <a:pt x="567159" y="613459"/>
                </a:lnTo>
                <a:lnTo>
                  <a:pt x="405114" y="358816"/>
                </a:lnTo>
                <a:lnTo>
                  <a:pt x="0" y="81022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0" y="1524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God’s Solution</a:t>
            </a:r>
            <a:endParaRPr lang="en-US" sz="6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38"/>
          <p:cNvGrpSpPr/>
          <p:nvPr/>
        </p:nvGrpSpPr>
        <p:grpSpPr>
          <a:xfrm>
            <a:off x="2971800" y="2510742"/>
            <a:ext cx="3581400" cy="1756458"/>
            <a:chOff x="2819400" y="5562600"/>
            <a:chExt cx="3581400" cy="1756458"/>
          </a:xfrm>
        </p:grpSpPr>
        <p:sp>
          <p:nvSpPr>
            <p:cNvPr id="34" name="Freeform 33"/>
            <p:cNvSpPr/>
            <p:nvPr/>
          </p:nvSpPr>
          <p:spPr>
            <a:xfrm>
              <a:off x="3505200" y="5562600"/>
              <a:ext cx="2221375" cy="1756458"/>
            </a:xfrm>
            <a:custGeom>
              <a:avLst/>
              <a:gdLst>
                <a:gd name="connsiteX0" fmla="*/ 231494 w 1562583"/>
                <a:gd name="connsiteY0" fmla="*/ 1122745 h 1319514"/>
                <a:gd name="connsiteX1" fmla="*/ 0 w 1562583"/>
                <a:gd name="connsiteY1" fmla="*/ 740780 h 1319514"/>
                <a:gd name="connsiteX2" fmla="*/ 57874 w 1562583"/>
                <a:gd name="connsiteY2" fmla="*/ 254643 h 1319514"/>
                <a:gd name="connsiteX3" fmla="*/ 682907 w 1562583"/>
                <a:gd name="connsiteY3" fmla="*/ 0 h 1319514"/>
                <a:gd name="connsiteX4" fmla="*/ 1342664 w 1562583"/>
                <a:gd name="connsiteY4" fmla="*/ 185195 h 1319514"/>
                <a:gd name="connsiteX5" fmla="*/ 1562583 w 1562583"/>
                <a:gd name="connsiteY5" fmla="*/ 601884 h 1319514"/>
                <a:gd name="connsiteX6" fmla="*/ 1516284 w 1562583"/>
                <a:gd name="connsiteY6" fmla="*/ 1053297 h 1319514"/>
                <a:gd name="connsiteX7" fmla="*/ 1134319 w 1562583"/>
                <a:gd name="connsiteY7" fmla="*/ 1284790 h 1319514"/>
                <a:gd name="connsiteX8" fmla="*/ 567160 w 1562583"/>
                <a:gd name="connsiteY8" fmla="*/ 1319514 h 1319514"/>
                <a:gd name="connsiteX9" fmla="*/ 231494 w 1562583"/>
                <a:gd name="connsiteY9" fmla="*/ 1122745 h 1319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62583" h="1319514">
                  <a:moveTo>
                    <a:pt x="231494" y="1122745"/>
                  </a:moveTo>
                  <a:lnTo>
                    <a:pt x="0" y="740780"/>
                  </a:lnTo>
                  <a:lnTo>
                    <a:pt x="57874" y="254643"/>
                  </a:lnTo>
                  <a:lnTo>
                    <a:pt x="682907" y="0"/>
                  </a:lnTo>
                  <a:lnTo>
                    <a:pt x="1342664" y="185195"/>
                  </a:lnTo>
                  <a:lnTo>
                    <a:pt x="1562583" y="601884"/>
                  </a:lnTo>
                  <a:lnTo>
                    <a:pt x="1516284" y="1053297"/>
                  </a:lnTo>
                  <a:lnTo>
                    <a:pt x="1134319" y="1284790"/>
                  </a:lnTo>
                  <a:lnTo>
                    <a:pt x="567160" y="1319514"/>
                  </a:lnTo>
                  <a:lnTo>
                    <a:pt x="231494" y="1122745"/>
                  </a:lnTo>
                  <a:close/>
                </a:path>
              </a:pathLst>
            </a:custGeom>
            <a:solidFill>
              <a:srgbClr val="F6F1AA"/>
            </a:solidFill>
            <a:ln w="7620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819400" y="5943600"/>
              <a:ext cx="3581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smtClean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Abram</a:t>
              </a:r>
              <a:endParaRPr lang="en-US" sz="4400" dirty="0"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sp>
        <p:nvSpPr>
          <p:cNvPr id="42" name="Oval 41"/>
          <p:cNvSpPr/>
          <p:nvPr/>
        </p:nvSpPr>
        <p:spPr>
          <a:xfrm>
            <a:off x="1600200" y="762000"/>
            <a:ext cx="6019800" cy="5638800"/>
          </a:xfrm>
          <a:prstGeom prst="ellipse">
            <a:avLst/>
          </a:pr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990600" y="2492276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God’s New Family</a:t>
            </a:r>
            <a:endParaRPr lang="en-US" sz="7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1342977">
            <a:off x="2447828" y="5884132"/>
            <a:ext cx="882824" cy="1079007"/>
          </a:xfrm>
          <a:custGeom>
            <a:avLst/>
            <a:gdLst>
              <a:gd name="connsiteX0" fmla="*/ 138896 w 729205"/>
              <a:gd name="connsiteY0" fmla="*/ 891250 h 891250"/>
              <a:gd name="connsiteX1" fmla="*/ 138896 w 729205"/>
              <a:gd name="connsiteY1" fmla="*/ 891250 h 891250"/>
              <a:gd name="connsiteX2" fmla="*/ 104172 w 729205"/>
              <a:gd name="connsiteY2" fmla="*/ 798653 h 891250"/>
              <a:gd name="connsiteX3" fmla="*/ 92597 w 729205"/>
              <a:gd name="connsiteY3" fmla="*/ 763929 h 891250"/>
              <a:gd name="connsiteX4" fmla="*/ 69448 w 729205"/>
              <a:gd name="connsiteY4" fmla="*/ 729205 h 891250"/>
              <a:gd name="connsiteX5" fmla="*/ 11575 w 729205"/>
              <a:gd name="connsiteY5" fmla="*/ 636607 h 891250"/>
              <a:gd name="connsiteX6" fmla="*/ 0 w 729205"/>
              <a:gd name="connsiteY6" fmla="*/ 601883 h 891250"/>
              <a:gd name="connsiteX7" fmla="*/ 57873 w 729205"/>
              <a:gd name="connsiteY7" fmla="*/ 474562 h 891250"/>
              <a:gd name="connsiteX8" fmla="*/ 254643 w 729205"/>
              <a:gd name="connsiteY8" fmla="*/ 0 h 891250"/>
              <a:gd name="connsiteX9" fmla="*/ 370390 w 729205"/>
              <a:gd name="connsiteY9" fmla="*/ 162045 h 891250"/>
              <a:gd name="connsiteX10" fmla="*/ 590309 w 729205"/>
              <a:gd name="connsiteY10" fmla="*/ 69448 h 891250"/>
              <a:gd name="connsiteX11" fmla="*/ 474562 w 729205"/>
              <a:gd name="connsiteY11" fmla="*/ 381964 h 891250"/>
              <a:gd name="connsiteX12" fmla="*/ 729205 w 729205"/>
              <a:gd name="connsiteY12" fmla="*/ 787078 h 891250"/>
              <a:gd name="connsiteX13" fmla="*/ 138896 w 729205"/>
              <a:gd name="connsiteY13" fmla="*/ 891250 h 89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9205" h="891250">
                <a:moveTo>
                  <a:pt x="138896" y="891250"/>
                </a:moveTo>
                <a:lnTo>
                  <a:pt x="138896" y="891250"/>
                </a:lnTo>
                <a:cubicBezTo>
                  <a:pt x="127321" y="860384"/>
                  <a:pt x="115438" y="829633"/>
                  <a:pt x="104172" y="798653"/>
                </a:cubicBezTo>
                <a:cubicBezTo>
                  <a:pt x="100002" y="787187"/>
                  <a:pt x="98053" y="774842"/>
                  <a:pt x="92597" y="763929"/>
                </a:cubicBezTo>
                <a:cubicBezTo>
                  <a:pt x="86376" y="751487"/>
                  <a:pt x="76916" y="740941"/>
                  <a:pt x="69448" y="729205"/>
                </a:cubicBezTo>
                <a:cubicBezTo>
                  <a:pt x="49907" y="698497"/>
                  <a:pt x="23086" y="671138"/>
                  <a:pt x="11575" y="636607"/>
                </a:cubicBezTo>
                <a:lnTo>
                  <a:pt x="0" y="601883"/>
                </a:lnTo>
                <a:lnTo>
                  <a:pt x="57873" y="474562"/>
                </a:lnTo>
                <a:lnTo>
                  <a:pt x="254643" y="0"/>
                </a:lnTo>
                <a:lnTo>
                  <a:pt x="370390" y="162045"/>
                </a:lnTo>
                <a:lnTo>
                  <a:pt x="590309" y="69448"/>
                </a:lnTo>
                <a:lnTo>
                  <a:pt x="474562" y="381964"/>
                </a:lnTo>
                <a:lnTo>
                  <a:pt x="729205" y="787078"/>
                </a:lnTo>
                <a:lnTo>
                  <a:pt x="138896" y="89125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1342977">
            <a:off x="1561400" y="6209133"/>
            <a:ext cx="1303218" cy="1107034"/>
          </a:xfrm>
          <a:custGeom>
            <a:avLst/>
            <a:gdLst>
              <a:gd name="connsiteX0" fmla="*/ 150471 w 1076446"/>
              <a:gd name="connsiteY0" fmla="*/ 914400 h 914400"/>
              <a:gd name="connsiteX1" fmla="*/ 0 w 1076446"/>
              <a:gd name="connsiteY1" fmla="*/ 439838 h 914400"/>
              <a:gd name="connsiteX2" fmla="*/ 544010 w 1076446"/>
              <a:gd name="connsiteY2" fmla="*/ 0 h 914400"/>
              <a:gd name="connsiteX3" fmla="*/ 428263 w 1076446"/>
              <a:gd name="connsiteY3" fmla="*/ 601884 h 914400"/>
              <a:gd name="connsiteX4" fmla="*/ 775504 w 1076446"/>
              <a:gd name="connsiteY4" fmla="*/ 266218 h 914400"/>
              <a:gd name="connsiteX5" fmla="*/ 995423 w 1076446"/>
              <a:gd name="connsiteY5" fmla="*/ 381965 h 914400"/>
              <a:gd name="connsiteX6" fmla="*/ 937550 w 1076446"/>
              <a:gd name="connsiteY6" fmla="*/ 567160 h 914400"/>
              <a:gd name="connsiteX7" fmla="*/ 1076446 w 1076446"/>
              <a:gd name="connsiteY7" fmla="*/ 868102 h 914400"/>
              <a:gd name="connsiteX8" fmla="*/ 150471 w 1076446"/>
              <a:gd name="connsiteY8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6446" h="914400">
                <a:moveTo>
                  <a:pt x="150471" y="914400"/>
                </a:moveTo>
                <a:lnTo>
                  <a:pt x="0" y="439838"/>
                </a:lnTo>
                <a:lnTo>
                  <a:pt x="544010" y="0"/>
                </a:lnTo>
                <a:lnTo>
                  <a:pt x="428263" y="601884"/>
                </a:lnTo>
                <a:lnTo>
                  <a:pt x="775504" y="266218"/>
                </a:lnTo>
                <a:lnTo>
                  <a:pt x="995423" y="381965"/>
                </a:lnTo>
                <a:lnTo>
                  <a:pt x="937550" y="567160"/>
                </a:lnTo>
                <a:lnTo>
                  <a:pt x="1076446" y="868102"/>
                </a:lnTo>
                <a:lnTo>
                  <a:pt x="150471" y="9144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1342977">
            <a:off x="-38801" y="5480454"/>
            <a:ext cx="2214067" cy="1835713"/>
          </a:xfrm>
          <a:custGeom>
            <a:avLst/>
            <a:gdLst>
              <a:gd name="connsiteX0" fmla="*/ 0 w 1828800"/>
              <a:gd name="connsiteY0" fmla="*/ 868101 h 1516283"/>
              <a:gd name="connsiteX1" fmla="*/ 960698 w 1828800"/>
              <a:gd name="connsiteY1" fmla="*/ 0 h 1516283"/>
              <a:gd name="connsiteX2" fmla="*/ 925974 w 1828800"/>
              <a:gd name="connsiteY2" fmla="*/ 787078 h 1516283"/>
              <a:gd name="connsiteX3" fmla="*/ 1296364 w 1828800"/>
              <a:gd name="connsiteY3" fmla="*/ 451412 h 1516283"/>
              <a:gd name="connsiteX4" fmla="*/ 1342663 w 1828800"/>
              <a:gd name="connsiteY4" fmla="*/ 821802 h 1516283"/>
              <a:gd name="connsiteX5" fmla="*/ 1701478 w 1828800"/>
              <a:gd name="connsiteY5" fmla="*/ 416688 h 1516283"/>
              <a:gd name="connsiteX6" fmla="*/ 1828800 w 1828800"/>
              <a:gd name="connsiteY6" fmla="*/ 810228 h 1516283"/>
              <a:gd name="connsiteX7" fmla="*/ 1562582 w 1828800"/>
              <a:gd name="connsiteY7" fmla="*/ 1053296 h 1516283"/>
              <a:gd name="connsiteX8" fmla="*/ 1713053 w 1828800"/>
              <a:gd name="connsiteY8" fmla="*/ 1516283 h 1516283"/>
              <a:gd name="connsiteX9" fmla="*/ 925974 w 1828800"/>
              <a:gd name="connsiteY9" fmla="*/ 1354238 h 1516283"/>
              <a:gd name="connsiteX10" fmla="*/ 451412 w 1828800"/>
              <a:gd name="connsiteY10" fmla="*/ 1238491 h 1516283"/>
              <a:gd name="connsiteX11" fmla="*/ 57873 w 1828800"/>
              <a:gd name="connsiteY11" fmla="*/ 868101 h 1516283"/>
              <a:gd name="connsiteX12" fmla="*/ 23149 w 1828800"/>
              <a:gd name="connsiteY12" fmla="*/ 821802 h 1516283"/>
              <a:gd name="connsiteX13" fmla="*/ 0 w 1828800"/>
              <a:gd name="connsiteY13" fmla="*/ 868101 h 151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28800" h="1516283">
                <a:moveTo>
                  <a:pt x="0" y="868101"/>
                </a:moveTo>
                <a:lnTo>
                  <a:pt x="960698" y="0"/>
                </a:lnTo>
                <a:lnTo>
                  <a:pt x="925974" y="787078"/>
                </a:lnTo>
                <a:lnTo>
                  <a:pt x="1296364" y="451412"/>
                </a:lnTo>
                <a:lnTo>
                  <a:pt x="1342663" y="821802"/>
                </a:lnTo>
                <a:lnTo>
                  <a:pt x="1701478" y="416688"/>
                </a:lnTo>
                <a:lnTo>
                  <a:pt x="1828800" y="810228"/>
                </a:lnTo>
                <a:lnTo>
                  <a:pt x="1562582" y="1053296"/>
                </a:lnTo>
                <a:lnTo>
                  <a:pt x="1713053" y="1516283"/>
                </a:lnTo>
                <a:lnTo>
                  <a:pt x="925974" y="1354238"/>
                </a:lnTo>
                <a:lnTo>
                  <a:pt x="451412" y="1238491"/>
                </a:lnTo>
                <a:lnTo>
                  <a:pt x="57873" y="868101"/>
                </a:lnTo>
                <a:lnTo>
                  <a:pt x="23149" y="821802"/>
                </a:lnTo>
                <a:lnTo>
                  <a:pt x="0" y="86810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rot="1342977">
            <a:off x="-650573" y="3867599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rot="1342977">
            <a:off x="113600" y="4415691"/>
            <a:ext cx="1121046" cy="1779662"/>
          </a:xfrm>
          <a:custGeom>
            <a:avLst/>
            <a:gdLst>
              <a:gd name="connsiteX0" fmla="*/ 0 w 925974"/>
              <a:gd name="connsiteY0" fmla="*/ 810228 h 1469985"/>
              <a:gd name="connsiteX1" fmla="*/ 81023 w 925974"/>
              <a:gd name="connsiteY1" fmla="*/ 1134319 h 1469985"/>
              <a:gd name="connsiteX2" fmla="*/ 324091 w 925974"/>
              <a:gd name="connsiteY2" fmla="*/ 1469985 h 1469985"/>
              <a:gd name="connsiteX3" fmla="*/ 636607 w 925974"/>
              <a:gd name="connsiteY3" fmla="*/ 1215342 h 1469985"/>
              <a:gd name="connsiteX4" fmla="*/ 439838 w 925974"/>
              <a:gd name="connsiteY4" fmla="*/ 983849 h 1469985"/>
              <a:gd name="connsiteX5" fmla="*/ 879676 w 925974"/>
              <a:gd name="connsiteY5" fmla="*/ 740780 h 1469985"/>
              <a:gd name="connsiteX6" fmla="*/ 925974 w 925974"/>
              <a:gd name="connsiteY6" fmla="*/ 0 h 1469985"/>
              <a:gd name="connsiteX7" fmla="*/ 567159 w 925974"/>
              <a:gd name="connsiteY7" fmla="*/ 613459 h 1469985"/>
              <a:gd name="connsiteX8" fmla="*/ 405114 w 925974"/>
              <a:gd name="connsiteY8" fmla="*/ 358816 h 1469985"/>
              <a:gd name="connsiteX9" fmla="*/ 0 w 925974"/>
              <a:gd name="connsiteY9" fmla="*/ 810228 h 146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5974" h="1469985">
                <a:moveTo>
                  <a:pt x="0" y="810228"/>
                </a:moveTo>
                <a:lnTo>
                  <a:pt x="81023" y="1134319"/>
                </a:lnTo>
                <a:lnTo>
                  <a:pt x="324091" y="1469985"/>
                </a:lnTo>
                <a:lnTo>
                  <a:pt x="636607" y="1215342"/>
                </a:lnTo>
                <a:lnTo>
                  <a:pt x="439838" y="983849"/>
                </a:lnTo>
                <a:lnTo>
                  <a:pt x="879676" y="740780"/>
                </a:lnTo>
                <a:lnTo>
                  <a:pt x="925974" y="0"/>
                </a:lnTo>
                <a:lnTo>
                  <a:pt x="567159" y="613459"/>
                </a:lnTo>
                <a:lnTo>
                  <a:pt x="405114" y="358816"/>
                </a:lnTo>
                <a:lnTo>
                  <a:pt x="0" y="81022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rot="19253086">
            <a:off x="-42792" y="4331280"/>
            <a:ext cx="1319514" cy="1782501"/>
          </a:xfrm>
          <a:custGeom>
            <a:avLst/>
            <a:gdLst>
              <a:gd name="connsiteX0" fmla="*/ 1319514 w 1319514"/>
              <a:gd name="connsiteY0" fmla="*/ 347240 h 1782501"/>
              <a:gd name="connsiteX1" fmla="*/ 1134319 w 1319514"/>
              <a:gd name="connsiteY1" fmla="*/ 0 h 1782501"/>
              <a:gd name="connsiteX2" fmla="*/ 763929 w 1319514"/>
              <a:gd name="connsiteY2" fmla="*/ 821802 h 1782501"/>
              <a:gd name="connsiteX3" fmla="*/ 486137 w 1319514"/>
              <a:gd name="connsiteY3" fmla="*/ 601883 h 1782501"/>
              <a:gd name="connsiteX4" fmla="*/ 428263 w 1319514"/>
              <a:gd name="connsiteY4" fmla="*/ 1307939 h 1782501"/>
              <a:gd name="connsiteX5" fmla="*/ 0 w 1319514"/>
              <a:gd name="connsiteY5" fmla="*/ 1585732 h 1782501"/>
              <a:gd name="connsiteX6" fmla="*/ 173620 w 1319514"/>
              <a:gd name="connsiteY6" fmla="*/ 1782501 h 1782501"/>
              <a:gd name="connsiteX7" fmla="*/ 821803 w 1319514"/>
              <a:gd name="connsiteY7" fmla="*/ 1226916 h 1782501"/>
              <a:gd name="connsiteX8" fmla="*/ 1238491 w 1319514"/>
              <a:gd name="connsiteY8" fmla="*/ 1354238 h 1782501"/>
              <a:gd name="connsiteX9" fmla="*/ 1157468 w 1319514"/>
              <a:gd name="connsiteY9" fmla="*/ 1134319 h 1782501"/>
              <a:gd name="connsiteX10" fmla="*/ 1319514 w 1319514"/>
              <a:gd name="connsiteY10" fmla="*/ 347240 h 178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9514" h="1782501">
                <a:moveTo>
                  <a:pt x="1319514" y="347240"/>
                </a:moveTo>
                <a:lnTo>
                  <a:pt x="1134319" y="0"/>
                </a:lnTo>
                <a:lnTo>
                  <a:pt x="763929" y="821802"/>
                </a:lnTo>
                <a:lnTo>
                  <a:pt x="486137" y="601883"/>
                </a:lnTo>
                <a:lnTo>
                  <a:pt x="428263" y="1307939"/>
                </a:lnTo>
                <a:lnTo>
                  <a:pt x="0" y="1585732"/>
                </a:lnTo>
                <a:lnTo>
                  <a:pt x="173620" y="1782501"/>
                </a:lnTo>
                <a:lnTo>
                  <a:pt x="821803" y="1226916"/>
                </a:lnTo>
                <a:lnTo>
                  <a:pt x="1238491" y="1354238"/>
                </a:lnTo>
                <a:lnTo>
                  <a:pt x="1157468" y="1134319"/>
                </a:lnTo>
                <a:lnTo>
                  <a:pt x="1319514" y="34724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rot="1342977">
            <a:off x="3771199" y="5712919"/>
            <a:ext cx="1793675" cy="1331243"/>
          </a:xfrm>
          <a:custGeom>
            <a:avLst/>
            <a:gdLst>
              <a:gd name="connsiteX0" fmla="*/ 0 w 1481560"/>
              <a:gd name="connsiteY0" fmla="*/ 601883 h 1099595"/>
              <a:gd name="connsiteX1" fmla="*/ 162046 w 1481560"/>
              <a:gd name="connsiteY1" fmla="*/ 115747 h 1099595"/>
              <a:gd name="connsiteX2" fmla="*/ 706056 w 1481560"/>
              <a:gd name="connsiteY2" fmla="*/ 0 h 1099595"/>
              <a:gd name="connsiteX3" fmla="*/ 648182 w 1481560"/>
              <a:gd name="connsiteY3" fmla="*/ 428263 h 1099595"/>
              <a:gd name="connsiteX4" fmla="*/ 1481560 w 1481560"/>
              <a:gd name="connsiteY4" fmla="*/ 196769 h 1099595"/>
              <a:gd name="connsiteX5" fmla="*/ 810228 w 1481560"/>
              <a:gd name="connsiteY5" fmla="*/ 1099595 h 1099595"/>
              <a:gd name="connsiteX6" fmla="*/ 358815 w 1481560"/>
              <a:gd name="connsiteY6" fmla="*/ 914400 h 1099595"/>
              <a:gd name="connsiteX7" fmla="*/ 0 w 1481560"/>
              <a:gd name="connsiteY7" fmla="*/ 601883 h 109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1560" h="1099595">
                <a:moveTo>
                  <a:pt x="0" y="601883"/>
                </a:moveTo>
                <a:lnTo>
                  <a:pt x="162046" y="115747"/>
                </a:lnTo>
                <a:lnTo>
                  <a:pt x="706056" y="0"/>
                </a:lnTo>
                <a:lnTo>
                  <a:pt x="648182" y="428263"/>
                </a:lnTo>
                <a:lnTo>
                  <a:pt x="1481560" y="196769"/>
                </a:lnTo>
                <a:lnTo>
                  <a:pt x="810228" y="1099595"/>
                </a:lnTo>
                <a:lnTo>
                  <a:pt x="358815" y="914400"/>
                </a:lnTo>
                <a:lnTo>
                  <a:pt x="0" y="60188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rot="1342977">
            <a:off x="4914200" y="4488081"/>
            <a:ext cx="1681570" cy="2129989"/>
          </a:xfrm>
          <a:custGeom>
            <a:avLst/>
            <a:gdLst>
              <a:gd name="connsiteX0" fmla="*/ 34724 w 1388962"/>
              <a:gd name="connsiteY0" fmla="*/ 544010 h 1759352"/>
              <a:gd name="connsiteX1" fmla="*/ 57874 w 1388962"/>
              <a:gd name="connsiteY1" fmla="*/ 1076445 h 1759352"/>
              <a:gd name="connsiteX2" fmla="*/ 0 w 1388962"/>
              <a:gd name="connsiteY2" fmla="*/ 1493134 h 1759352"/>
              <a:gd name="connsiteX3" fmla="*/ 868102 w 1388962"/>
              <a:gd name="connsiteY3" fmla="*/ 1261640 h 1759352"/>
              <a:gd name="connsiteX4" fmla="*/ 462988 w 1388962"/>
              <a:gd name="connsiteY4" fmla="*/ 1759352 h 1759352"/>
              <a:gd name="connsiteX5" fmla="*/ 1388962 w 1388962"/>
              <a:gd name="connsiteY5" fmla="*/ 1736202 h 1759352"/>
              <a:gd name="connsiteX6" fmla="*/ 1261641 w 1388962"/>
              <a:gd name="connsiteY6" fmla="*/ 289367 h 1759352"/>
              <a:gd name="connsiteX7" fmla="*/ 763929 w 1388962"/>
              <a:gd name="connsiteY7" fmla="*/ 0 h 1759352"/>
              <a:gd name="connsiteX8" fmla="*/ 613459 w 1388962"/>
              <a:gd name="connsiteY8" fmla="*/ 578734 h 1759352"/>
              <a:gd name="connsiteX9" fmla="*/ 358816 w 1388962"/>
              <a:gd name="connsiteY9" fmla="*/ 115746 h 1759352"/>
              <a:gd name="connsiteX10" fmla="*/ 23150 w 1388962"/>
              <a:gd name="connsiteY10" fmla="*/ 613458 h 1759352"/>
              <a:gd name="connsiteX11" fmla="*/ 34724 w 1388962"/>
              <a:gd name="connsiteY11" fmla="*/ 54401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8962" h="1759352">
                <a:moveTo>
                  <a:pt x="34724" y="544010"/>
                </a:moveTo>
                <a:lnTo>
                  <a:pt x="57874" y="1076445"/>
                </a:lnTo>
                <a:lnTo>
                  <a:pt x="0" y="1493134"/>
                </a:lnTo>
                <a:lnTo>
                  <a:pt x="868102" y="1261640"/>
                </a:lnTo>
                <a:lnTo>
                  <a:pt x="462988" y="1759352"/>
                </a:lnTo>
                <a:lnTo>
                  <a:pt x="1388962" y="1736202"/>
                </a:lnTo>
                <a:lnTo>
                  <a:pt x="1261641" y="289367"/>
                </a:lnTo>
                <a:lnTo>
                  <a:pt x="763929" y="0"/>
                </a:lnTo>
                <a:lnTo>
                  <a:pt x="613459" y="578734"/>
                </a:lnTo>
                <a:lnTo>
                  <a:pt x="358816" y="115746"/>
                </a:lnTo>
                <a:lnTo>
                  <a:pt x="23150" y="613458"/>
                </a:lnTo>
                <a:lnTo>
                  <a:pt x="34724" y="5440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rot="1342977">
            <a:off x="7657400" y="6237160"/>
            <a:ext cx="882824" cy="1079007"/>
          </a:xfrm>
          <a:custGeom>
            <a:avLst/>
            <a:gdLst>
              <a:gd name="connsiteX0" fmla="*/ 138896 w 729205"/>
              <a:gd name="connsiteY0" fmla="*/ 891250 h 891250"/>
              <a:gd name="connsiteX1" fmla="*/ 138896 w 729205"/>
              <a:gd name="connsiteY1" fmla="*/ 891250 h 891250"/>
              <a:gd name="connsiteX2" fmla="*/ 104172 w 729205"/>
              <a:gd name="connsiteY2" fmla="*/ 798653 h 891250"/>
              <a:gd name="connsiteX3" fmla="*/ 92597 w 729205"/>
              <a:gd name="connsiteY3" fmla="*/ 763929 h 891250"/>
              <a:gd name="connsiteX4" fmla="*/ 69448 w 729205"/>
              <a:gd name="connsiteY4" fmla="*/ 729205 h 891250"/>
              <a:gd name="connsiteX5" fmla="*/ 11575 w 729205"/>
              <a:gd name="connsiteY5" fmla="*/ 636607 h 891250"/>
              <a:gd name="connsiteX6" fmla="*/ 0 w 729205"/>
              <a:gd name="connsiteY6" fmla="*/ 601883 h 891250"/>
              <a:gd name="connsiteX7" fmla="*/ 57873 w 729205"/>
              <a:gd name="connsiteY7" fmla="*/ 474562 h 891250"/>
              <a:gd name="connsiteX8" fmla="*/ 254643 w 729205"/>
              <a:gd name="connsiteY8" fmla="*/ 0 h 891250"/>
              <a:gd name="connsiteX9" fmla="*/ 370390 w 729205"/>
              <a:gd name="connsiteY9" fmla="*/ 162045 h 891250"/>
              <a:gd name="connsiteX10" fmla="*/ 590309 w 729205"/>
              <a:gd name="connsiteY10" fmla="*/ 69448 h 891250"/>
              <a:gd name="connsiteX11" fmla="*/ 474562 w 729205"/>
              <a:gd name="connsiteY11" fmla="*/ 381964 h 891250"/>
              <a:gd name="connsiteX12" fmla="*/ 729205 w 729205"/>
              <a:gd name="connsiteY12" fmla="*/ 787078 h 891250"/>
              <a:gd name="connsiteX13" fmla="*/ 138896 w 729205"/>
              <a:gd name="connsiteY13" fmla="*/ 891250 h 89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9205" h="891250">
                <a:moveTo>
                  <a:pt x="138896" y="891250"/>
                </a:moveTo>
                <a:lnTo>
                  <a:pt x="138896" y="891250"/>
                </a:lnTo>
                <a:cubicBezTo>
                  <a:pt x="127321" y="860384"/>
                  <a:pt x="115438" y="829633"/>
                  <a:pt x="104172" y="798653"/>
                </a:cubicBezTo>
                <a:cubicBezTo>
                  <a:pt x="100002" y="787187"/>
                  <a:pt x="98053" y="774842"/>
                  <a:pt x="92597" y="763929"/>
                </a:cubicBezTo>
                <a:cubicBezTo>
                  <a:pt x="86376" y="751487"/>
                  <a:pt x="76916" y="740941"/>
                  <a:pt x="69448" y="729205"/>
                </a:cubicBezTo>
                <a:cubicBezTo>
                  <a:pt x="49907" y="698497"/>
                  <a:pt x="23086" y="671138"/>
                  <a:pt x="11575" y="636607"/>
                </a:cubicBezTo>
                <a:lnTo>
                  <a:pt x="0" y="601883"/>
                </a:lnTo>
                <a:lnTo>
                  <a:pt x="57873" y="474562"/>
                </a:lnTo>
                <a:lnTo>
                  <a:pt x="254643" y="0"/>
                </a:lnTo>
                <a:lnTo>
                  <a:pt x="370390" y="162045"/>
                </a:lnTo>
                <a:lnTo>
                  <a:pt x="590309" y="69448"/>
                </a:lnTo>
                <a:lnTo>
                  <a:pt x="474562" y="381964"/>
                </a:lnTo>
                <a:lnTo>
                  <a:pt x="729205" y="787078"/>
                </a:lnTo>
                <a:lnTo>
                  <a:pt x="138896" y="89125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 rot="1342977">
            <a:off x="6590600" y="6209133"/>
            <a:ext cx="1303218" cy="1107034"/>
          </a:xfrm>
          <a:custGeom>
            <a:avLst/>
            <a:gdLst>
              <a:gd name="connsiteX0" fmla="*/ 150471 w 1076446"/>
              <a:gd name="connsiteY0" fmla="*/ 914400 h 914400"/>
              <a:gd name="connsiteX1" fmla="*/ 0 w 1076446"/>
              <a:gd name="connsiteY1" fmla="*/ 439838 h 914400"/>
              <a:gd name="connsiteX2" fmla="*/ 544010 w 1076446"/>
              <a:gd name="connsiteY2" fmla="*/ 0 h 914400"/>
              <a:gd name="connsiteX3" fmla="*/ 428263 w 1076446"/>
              <a:gd name="connsiteY3" fmla="*/ 601884 h 914400"/>
              <a:gd name="connsiteX4" fmla="*/ 775504 w 1076446"/>
              <a:gd name="connsiteY4" fmla="*/ 266218 h 914400"/>
              <a:gd name="connsiteX5" fmla="*/ 995423 w 1076446"/>
              <a:gd name="connsiteY5" fmla="*/ 381965 h 914400"/>
              <a:gd name="connsiteX6" fmla="*/ 937550 w 1076446"/>
              <a:gd name="connsiteY6" fmla="*/ 567160 h 914400"/>
              <a:gd name="connsiteX7" fmla="*/ 1076446 w 1076446"/>
              <a:gd name="connsiteY7" fmla="*/ 868102 h 914400"/>
              <a:gd name="connsiteX8" fmla="*/ 150471 w 1076446"/>
              <a:gd name="connsiteY8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6446" h="914400">
                <a:moveTo>
                  <a:pt x="150471" y="914400"/>
                </a:moveTo>
                <a:lnTo>
                  <a:pt x="0" y="439838"/>
                </a:lnTo>
                <a:lnTo>
                  <a:pt x="544010" y="0"/>
                </a:lnTo>
                <a:lnTo>
                  <a:pt x="428263" y="601884"/>
                </a:lnTo>
                <a:lnTo>
                  <a:pt x="775504" y="266218"/>
                </a:lnTo>
                <a:lnTo>
                  <a:pt x="995423" y="381965"/>
                </a:lnTo>
                <a:lnTo>
                  <a:pt x="937550" y="567160"/>
                </a:lnTo>
                <a:lnTo>
                  <a:pt x="1076446" y="868102"/>
                </a:lnTo>
                <a:lnTo>
                  <a:pt x="150471" y="9144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 rot="1342977">
            <a:off x="4990399" y="5701337"/>
            <a:ext cx="2214067" cy="1835713"/>
          </a:xfrm>
          <a:custGeom>
            <a:avLst/>
            <a:gdLst>
              <a:gd name="connsiteX0" fmla="*/ 0 w 1828800"/>
              <a:gd name="connsiteY0" fmla="*/ 868101 h 1516283"/>
              <a:gd name="connsiteX1" fmla="*/ 960698 w 1828800"/>
              <a:gd name="connsiteY1" fmla="*/ 0 h 1516283"/>
              <a:gd name="connsiteX2" fmla="*/ 925974 w 1828800"/>
              <a:gd name="connsiteY2" fmla="*/ 787078 h 1516283"/>
              <a:gd name="connsiteX3" fmla="*/ 1296364 w 1828800"/>
              <a:gd name="connsiteY3" fmla="*/ 451412 h 1516283"/>
              <a:gd name="connsiteX4" fmla="*/ 1342663 w 1828800"/>
              <a:gd name="connsiteY4" fmla="*/ 821802 h 1516283"/>
              <a:gd name="connsiteX5" fmla="*/ 1701478 w 1828800"/>
              <a:gd name="connsiteY5" fmla="*/ 416688 h 1516283"/>
              <a:gd name="connsiteX6" fmla="*/ 1828800 w 1828800"/>
              <a:gd name="connsiteY6" fmla="*/ 810228 h 1516283"/>
              <a:gd name="connsiteX7" fmla="*/ 1562582 w 1828800"/>
              <a:gd name="connsiteY7" fmla="*/ 1053296 h 1516283"/>
              <a:gd name="connsiteX8" fmla="*/ 1713053 w 1828800"/>
              <a:gd name="connsiteY8" fmla="*/ 1516283 h 1516283"/>
              <a:gd name="connsiteX9" fmla="*/ 925974 w 1828800"/>
              <a:gd name="connsiteY9" fmla="*/ 1354238 h 1516283"/>
              <a:gd name="connsiteX10" fmla="*/ 451412 w 1828800"/>
              <a:gd name="connsiteY10" fmla="*/ 1238491 h 1516283"/>
              <a:gd name="connsiteX11" fmla="*/ 57873 w 1828800"/>
              <a:gd name="connsiteY11" fmla="*/ 868101 h 1516283"/>
              <a:gd name="connsiteX12" fmla="*/ 23149 w 1828800"/>
              <a:gd name="connsiteY12" fmla="*/ 821802 h 1516283"/>
              <a:gd name="connsiteX13" fmla="*/ 0 w 1828800"/>
              <a:gd name="connsiteY13" fmla="*/ 868101 h 151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28800" h="1516283">
                <a:moveTo>
                  <a:pt x="0" y="868101"/>
                </a:moveTo>
                <a:lnTo>
                  <a:pt x="960698" y="0"/>
                </a:lnTo>
                <a:lnTo>
                  <a:pt x="925974" y="787078"/>
                </a:lnTo>
                <a:lnTo>
                  <a:pt x="1296364" y="451412"/>
                </a:lnTo>
                <a:lnTo>
                  <a:pt x="1342663" y="821802"/>
                </a:lnTo>
                <a:lnTo>
                  <a:pt x="1701478" y="416688"/>
                </a:lnTo>
                <a:lnTo>
                  <a:pt x="1828800" y="810228"/>
                </a:lnTo>
                <a:lnTo>
                  <a:pt x="1562582" y="1053296"/>
                </a:lnTo>
                <a:lnTo>
                  <a:pt x="1713053" y="1516283"/>
                </a:lnTo>
                <a:lnTo>
                  <a:pt x="925974" y="1354238"/>
                </a:lnTo>
                <a:lnTo>
                  <a:pt x="451412" y="1238491"/>
                </a:lnTo>
                <a:lnTo>
                  <a:pt x="57873" y="868101"/>
                </a:lnTo>
                <a:lnTo>
                  <a:pt x="23149" y="821802"/>
                </a:lnTo>
                <a:lnTo>
                  <a:pt x="0" y="86810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 rot="1342977">
            <a:off x="7733599" y="4725367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 rot="4426030">
            <a:off x="5718329" y="4710463"/>
            <a:ext cx="1597492" cy="2158015"/>
          </a:xfrm>
          <a:custGeom>
            <a:avLst/>
            <a:gdLst>
              <a:gd name="connsiteX0" fmla="*/ 1319514 w 1319514"/>
              <a:gd name="connsiteY0" fmla="*/ 347240 h 1782501"/>
              <a:gd name="connsiteX1" fmla="*/ 1134319 w 1319514"/>
              <a:gd name="connsiteY1" fmla="*/ 0 h 1782501"/>
              <a:gd name="connsiteX2" fmla="*/ 763929 w 1319514"/>
              <a:gd name="connsiteY2" fmla="*/ 821802 h 1782501"/>
              <a:gd name="connsiteX3" fmla="*/ 486137 w 1319514"/>
              <a:gd name="connsiteY3" fmla="*/ 601883 h 1782501"/>
              <a:gd name="connsiteX4" fmla="*/ 428263 w 1319514"/>
              <a:gd name="connsiteY4" fmla="*/ 1307939 h 1782501"/>
              <a:gd name="connsiteX5" fmla="*/ 0 w 1319514"/>
              <a:gd name="connsiteY5" fmla="*/ 1585732 h 1782501"/>
              <a:gd name="connsiteX6" fmla="*/ 173620 w 1319514"/>
              <a:gd name="connsiteY6" fmla="*/ 1782501 h 1782501"/>
              <a:gd name="connsiteX7" fmla="*/ 821803 w 1319514"/>
              <a:gd name="connsiteY7" fmla="*/ 1226916 h 1782501"/>
              <a:gd name="connsiteX8" fmla="*/ 1238491 w 1319514"/>
              <a:gd name="connsiteY8" fmla="*/ 1354238 h 1782501"/>
              <a:gd name="connsiteX9" fmla="*/ 1157468 w 1319514"/>
              <a:gd name="connsiteY9" fmla="*/ 1134319 h 1782501"/>
              <a:gd name="connsiteX10" fmla="*/ 1319514 w 1319514"/>
              <a:gd name="connsiteY10" fmla="*/ 347240 h 178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9514" h="1782501">
                <a:moveTo>
                  <a:pt x="1319514" y="347240"/>
                </a:moveTo>
                <a:lnTo>
                  <a:pt x="1134319" y="0"/>
                </a:lnTo>
                <a:lnTo>
                  <a:pt x="763929" y="821802"/>
                </a:lnTo>
                <a:lnTo>
                  <a:pt x="486137" y="601883"/>
                </a:lnTo>
                <a:lnTo>
                  <a:pt x="428263" y="1307939"/>
                </a:lnTo>
                <a:lnTo>
                  <a:pt x="0" y="1585732"/>
                </a:lnTo>
                <a:lnTo>
                  <a:pt x="173620" y="1782501"/>
                </a:lnTo>
                <a:lnTo>
                  <a:pt x="821803" y="1226916"/>
                </a:lnTo>
                <a:lnTo>
                  <a:pt x="1238491" y="1354238"/>
                </a:lnTo>
                <a:lnTo>
                  <a:pt x="1157468" y="1134319"/>
                </a:lnTo>
                <a:lnTo>
                  <a:pt x="1319514" y="34724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 rot="3707285">
            <a:off x="2864982" y="4794531"/>
            <a:ext cx="1681570" cy="2129989"/>
          </a:xfrm>
          <a:custGeom>
            <a:avLst/>
            <a:gdLst>
              <a:gd name="connsiteX0" fmla="*/ 34724 w 1388962"/>
              <a:gd name="connsiteY0" fmla="*/ 544010 h 1759352"/>
              <a:gd name="connsiteX1" fmla="*/ 57874 w 1388962"/>
              <a:gd name="connsiteY1" fmla="*/ 1076445 h 1759352"/>
              <a:gd name="connsiteX2" fmla="*/ 0 w 1388962"/>
              <a:gd name="connsiteY2" fmla="*/ 1493134 h 1759352"/>
              <a:gd name="connsiteX3" fmla="*/ 868102 w 1388962"/>
              <a:gd name="connsiteY3" fmla="*/ 1261640 h 1759352"/>
              <a:gd name="connsiteX4" fmla="*/ 462988 w 1388962"/>
              <a:gd name="connsiteY4" fmla="*/ 1759352 h 1759352"/>
              <a:gd name="connsiteX5" fmla="*/ 1388962 w 1388962"/>
              <a:gd name="connsiteY5" fmla="*/ 1736202 h 1759352"/>
              <a:gd name="connsiteX6" fmla="*/ 1261641 w 1388962"/>
              <a:gd name="connsiteY6" fmla="*/ 289367 h 1759352"/>
              <a:gd name="connsiteX7" fmla="*/ 763929 w 1388962"/>
              <a:gd name="connsiteY7" fmla="*/ 0 h 1759352"/>
              <a:gd name="connsiteX8" fmla="*/ 613459 w 1388962"/>
              <a:gd name="connsiteY8" fmla="*/ 578734 h 1759352"/>
              <a:gd name="connsiteX9" fmla="*/ 358816 w 1388962"/>
              <a:gd name="connsiteY9" fmla="*/ 115746 h 1759352"/>
              <a:gd name="connsiteX10" fmla="*/ 23150 w 1388962"/>
              <a:gd name="connsiteY10" fmla="*/ 613458 h 1759352"/>
              <a:gd name="connsiteX11" fmla="*/ 34724 w 1388962"/>
              <a:gd name="connsiteY11" fmla="*/ 54401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8962" h="1759352">
                <a:moveTo>
                  <a:pt x="34724" y="544010"/>
                </a:moveTo>
                <a:lnTo>
                  <a:pt x="57874" y="1076445"/>
                </a:lnTo>
                <a:lnTo>
                  <a:pt x="0" y="1493134"/>
                </a:lnTo>
                <a:lnTo>
                  <a:pt x="868102" y="1261640"/>
                </a:lnTo>
                <a:lnTo>
                  <a:pt x="462988" y="1759352"/>
                </a:lnTo>
                <a:lnTo>
                  <a:pt x="1388962" y="1736202"/>
                </a:lnTo>
                <a:lnTo>
                  <a:pt x="1261641" y="289367"/>
                </a:lnTo>
                <a:lnTo>
                  <a:pt x="763929" y="0"/>
                </a:lnTo>
                <a:lnTo>
                  <a:pt x="613459" y="578734"/>
                </a:lnTo>
                <a:lnTo>
                  <a:pt x="358816" y="115746"/>
                </a:lnTo>
                <a:lnTo>
                  <a:pt x="23150" y="613458"/>
                </a:lnTo>
                <a:lnTo>
                  <a:pt x="34724" y="5440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 rot="1342977">
            <a:off x="3466399" y="5944567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9281220">
            <a:off x="874325" y="4243594"/>
            <a:ext cx="1597492" cy="2158015"/>
          </a:xfrm>
          <a:custGeom>
            <a:avLst/>
            <a:gdLst>
              <a:gd name="connsiteX0" fmla="*/ 1319514 w 1319514"/>
              <a:gd name="connsiteY0" fmla="*/ 347240 h 1782501"/>
              <a:gd name="connsiteX1" fmla="*/ 1134319 w 1319514"/>
              <a:gd name="connsiteY1" fmla="*/ 0 h 1782501"/>
              <a:gd name="connsiteX2" fmla="*/ 763929 w 1319514"/>
              <a:gd name="connsiteY2" fmla="*/ 821802 h 1782501"/>
              <a:gd name="connsiteX3" fmla="*/ 486137 w 1319514"/>
              <a:gd name="connsiteY3" fmla="*/ 601883 h 1782501"/>
              <a:gd name="connsiteX4" fmla="*/ 428263 w 1319514"/>
              <a:gd name="connsiteY4" fmla="*/ 1307939 h 1782501"/>
              <a:gd name="connsiteX5" fmla="*/ 0 w 1319514"/>
              <a:gd name="connsiteY5" fmla="*/ 1585732 h 1782501"/>
              <a:gd name="connsiteX6" fmla="*/ 173620 w 1319514"/>
              <a:gd name="connsiteY6" fmla="*/ 1782501 h 1782501"/>
              <a:gd name="connsiteX7" fmla="*/ 821803 w 1319514"/>
              <a:gd name="connsiteY7" fmla="*/ 1226916 h 1782501"/>
              <a:gd name="connsiteX8" fmla="*/ 1238491 w 1319514"/>
              <a:gd name="connsiteY8" fmla="*/ 1354238 h 1782501"/>
              <a:gd name="connsiteX9" fmla="*/ 1157468 w 1319514"/>
              <a:gd name="connsiteY9" fmla="*/ 1134319 h 1782501"/>
              <a:gd name="connsiteX10" fmla="*/ 1319514 w 1319514"/>
              <a:gd name="connsiteY10" fmla="*/ 347240 h 178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9514" h="1782501">
                <a:moveTo>
                  <a:pt x="1319514" y="347240"/>
                </a:moveTo>
                <a:lnTo>
                  <a:pt x="1134319" y="0"/>
                </a:lnTo>
                <a:lnTo>
                  <a:pt x="763929" y="821802"/>
                </a:lnTo>
                <a:lnTo>
                  <a:pt x="486137" y="601883"/>
                </a:lnTo>
                <a:lnTo>
                  <a:pt x="428263" y="1307939"/>
                </a:lnTo>
                <a:lnTo>
                  <a:pt x="0" y="1585732"/>
                </a:lnTo>
                <a:lnTo>
                  <a:pt x="173620" y="1782501"/>
                </a:lnTo>
                <a:lnTo>
                  <a:pt x="821803" y="1226916"/>
                </a:lnTo>
                <a:lnTo>
                  <a:pt x="1238491" y="1354238"/>
                </a:lnTo>
                <a:lnTo>
                  <a:pt x="1157468" y="1134319"/>
                </a:lnTo>
                <a:lnTo>
                  <a:pt x="1319514" y="34724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 rot="1342977">
            <a:off x="875599" y="4801567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rot="6836815">
            <a:off x="6646003" y="4783888"/>
            <a:ext cx="1681570" cy="2129989"/>
          </a:xfrm>
          <a:custGeom>
            <a:avLst/>
            <a:gdLst>
              <a:gd name="connsiteX0" fmla="*/ 34724 w 1388962"/>
              <a:gd name="connsiteY0" fmla="*/ 544010 h 1759352"/>
              <a:gd name="connsiteX1" fmla="*/ 57874 w 1388962"/>
              <a:gd name="connsiteY1" fmla="*/ 1076445 h 1759352"/>
              <a:gd name="connsiteX2" fmla="*/ 0 w 1388962"/>
              <a:gd name="connsiteY2" fmla="*/ 1493134 h 1759352"/>
              <a:gd name="connsiteX3" fmla="*/ 868102 w 1388962"/>
              <a:gd name="connsiteY3" fmla="*/ 1261640 h 1759352"/>
              <a:gd name="connsiteX4" fmla="*/ 462988 w 1388962"/>
              <a:gd name="connsiteY4" fmla="*/ 1759352 h 1759352"/>
              <a:gd name="connsiteX5" fmla="*/ 1388962 w 1388962"/>
              <a:gd name="connsiteY5" fmla="*/ 1736202 h 1759352"/>
              <a:gd name="connsiteX6" fmla="*/ 1261641 w 1388962"/>
              <a:gd name="connsiteY6" fmla="*/ 289367 h 1759352"/>
              <a:gd name="connsiteX7" fmla="*/ 763929 w 1388962"/>
              <a:gd name="connsiteY7" fmla="*/ 0 h 1759352"/>
              <a:gd name="connsiteX8" fmla="*/ 613459 w 1388962"/>
              <a:gd name="connsiteY8" fmla="*/ 578734 h 1759352"/>
              <a:gd name="connsiteX9" fmla="*/ 358816 w 1388962"/>
              <a:gd name="connsiteY9" fmla="*/ 115746 h 1759352"/>
              <a:gd name="connsiteX10" fmla="*/ 23150 w 1388962"/>
              <a:gd name="connsiteY10" fmla="*/ 613458 h 1759352"/>
              <a:gd name="connsiteX11" fmla="*/ 34724 w 1388962"/>
              <a:gd name="connsiteY11" fmla="*/ 54401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8962" h="1759352">
                <a:moveTo>
                  <a:pt x="34724" y="544010"/>
                </a:moveTo>
                <a:lnTo>
                  <a:pt x="57874" y="1076445"/>
                </a:lnTo>
                <a:lnTo>
                  <a:pt x="0" y="1493134"/>
                </a:lnTo>
                <a:lnTo>
                  <a:pt x="868102" y="1261640"/>
                </a:lnTo>
                <a:lnTo>
                  <a:pt x="462988" y="1759352"/>
                </a:lnTo>
                <a:lnTo>
                  <a:pt x="1388962" y="1736202"/>
                </a:lnTo>
                <a:lnTo>
                  <a:pt x="1261641" y="289367"/>
                </a:lnTo>
                <a:lnTo>
                  <a:pt x="763929" y="0"/>
                </a:lnTo>
                <a:lnTo>
                  <a:pt x="613459" y="578734"/>
                </a:lnTo>
                <a:lnTo>
                  <a:pt x="358816" y="115746"/>
                </a:lnTo>
                <a:lnTo>
                  <a:pt x="23150" y="613458"/>
                </a:lnTo>
                <a:lnTo>
                  <a:pt x="34724" y="5440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342977">
            <a:off x="2224050" y="5564532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 rot="1342977">
            <a:off x="6971600" y="4888130"/>
            <a:ext cx="1681570" cy="2129989"/>
          </a:xfrm>
          <a:custGeom>
            <a:avLst/>
            <a:gdLst>
              <a:gd name="connsiteX0" fmla="*/ 34724 w 1388962"/>
              <a:gd name="connsiteY0" fmla="*/ 544010 h 1759352"/>
              <a:gd name="connsiteX1" fmla="*/ 57874 w 1388962"/>
              <a:gd name="connsiteY1" fmla="*/ 1076445 h 1759352"/>
              <a:gd name="connsiteX2" fmla="*/ 0 w 1388962"/>
              <a:gd name="connsiteY2" fmla="*/ 1493134 h 1759352"/>
              <a:gd name="connsiteX3" fmla="*/ 868102 w 1388962"/>
              <a:gd name="connsiteY3" fmla="*/ 1261640 h 1759352"/>
              <a:gd name="connsiteX4" fmla="*/ 462988 w 1388962"/>
              <a:gd name="connsiteY4" fmla="*/ 1759352 h 1759352"/>
              <a:gd name="connsiteX5" fmla="*/ 1388962 w 1388962"/>
              <a:gd name="connsiteY5" fmla="*/ 1736202 h 1759352"/>
              <a:gd name="connsiteX6" fmla="*/ 1261641 w 1388962"/>
              <a:gd name="connsiteY6" fmla="*/ 289367 h 1759352"/>
              <a:gd name="connsiteX7" fmla="*/ 763929 w 1388962"/>
              <a:gd name="connsiteY7" fmla="*/ 0 h 1759352"/>
              <a:gd name="connsiteX8" fmla="*/ 613459 w 1388962"/>
              <a:gd name="connsiteY8" fmla="*/ 578734 h 1759352"/>
              <a:gd name="connsiteX9" fmla="*/ 358816 w 1388962"/>
              <a:gd name="connsiteY9" fmla="*/ 115746 h 1759352"/>
              <a:gd name="connsiteX10" fmla="*/ 23150 w 1388962"/>
              <a:gd name="connsiteY10" fmla="*/ 613458 h 1759352"/>
              <a:gd name="connsiteX11" fmla="*/ 34724 w 1388962"/>
              <a:gd name="connsiteY11" fmla="*/ 544010 h 17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8962" h="1759352">
                <a:moveTo>
                  <a:pt x="34724" y="544010"/>
                </a:moveTo>
                <a:lnTo>
                  <a:pt x="57874" y="1076445"/>
                </a:lnTo>
                <a:lnTo>
                  <a:pt x="0" y="1493134"/>
                </a:lnTo>
                <a:lnTo>
                  <a:pt x="868102" y="1261640"/>
                </a:lnTo>
                <a:lnTo>
                  <a:pt x="462988" y="1759352"/>
                </a:lnTo>
                <a:lnTo>
                  <a:pt x="1388962" y="1736202"/>
                </a:lnTo>
                <a:lnTo>
                  <a:pt x="1261641" y="289367"/>
                </a:lnTo>
                <a:lnTo>
                  <a:pt x="763929" y="0"/>
                </a:lnTo>
                <a:lnTo>
                  <a:pt x="613459" y="578734"/>
                </a:lnTo>
                <a:lnTo>
                  <a:pt x="358816" y="115746"/>
                </a:lnTo>
                <a:lnTo>
                  <a:pt x="23150" y="613458"/>
                </a:lnTo>
                <a:lnTo>
                  <a:pt x="34724" y="54401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rot="1342977">
            <a:off x="7424941" y="5715967"/>
            <a:ext cx="1849727" cy="17516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 rot="6564981">
            <a:off x="4820499" y="5876351"/>
            <a:ext cx="1527858" cy="1446835"/>
          </a:xfrm>
          <a:custGeom>
            <a:avLst/>
            <a:gdLst>
              <a:gd name="connsiteX0" fmla="*/ 613458 w 1527858"/>
              <a:gd name="connsiteY0" fmla="*/ 92597 h 1446835"/>
              <a:gd name="connsiteX1" fmla="*/ 370390 w 1527858"/>
              <a:gd name="connsiteY1" fmla="*/ 462987 h 1446835"/>
              <a:gd name="connsiteX2" fmla="*/ 162045 w 1527858"/>
              <a:gd name="connsiteY2" fmla="*/ 0 h 1446835"/>
              <a:gd name="connsiteX3" fmla="*/ 0 w 1527858"/>
              <a:gd name="connsiteY3" fmla="*/ 763929 h 1446835"/>
              <a:gd name="connsiteX4" fmla="*/ 196769 w 1527858"/>
              <a:gd name="connsiteY4" fmla="*/ 1192192 h 1446835"/>
              <a:gd name="connsiteX5" fmla="*/ 439838 w 1527858"/>
              <a:gd name="connsiteY5" fmla="*/ 972273 h 1446835"/>
              <a:gd name="connsiteX6" fmla="*/ 555585 w 1527858"/>
              <a:gd name="connsiteY6" fmla="*/ 1319514 h 1446835"/>
              <a:gd name="connsiteX7" fmla="*/ 868101 w 1527858"/>
              <a:gd name="connsiteY7" fmla="*/ 1064871 h 1446835"/>
              <a:gd name="connsiteX8" fmla="*/ 752354 w 1527858"/>
              <a:gd name="connsiteY8" fmla="*/ 1435261 h 1446835"/>
              <a:gd name="connsiteX9" fmla="*/ 1145893 w 1527858"/>
              <a:gd name="connsiteY9" fmla="*/ 1319514 h 1446835"/>
              <a:gd name="connsiteX10" fmla="*/ 1261640 w 1527858"/>
              <a:gd name="connsiteY10" fmla="*/ 1446835 h 1446835"/>
              <a:gd name="connsiteX11" fmla="*/ 1516283 w 1527858"/>
              <a:gd name="connsiteY11" fmla="*/ 1273215 h 1446835"/>
              <a:gd name="connsiteX12" fmla="*/ 1527858 w 1527858"/>
              <a:gd name="connsiteY12" fmla="*/ 1030147 h 1446835"/>
              <a:gd name="connsiteX13" fmla="*/ 1516283 w 1527858"/>
              <a:gd name="connsiteY13" fmla="*/ 833377 h 1446835"/>
              <a:gd name="connsiteX14" fmla="*/ 1458410 w 1527858"/>
              <a:gd name="connsiteY14" fmla="*/ 428263 h 1446835"/>
              <a:gd name="connsiteX15" fmla="*/ 902825 w 1527858"/>
              <a:gd name="connsiteY15" fmla="*/ 243068 h 1446835"/>
              <a:gd name="connsiteX16" fmla="*/ 613458 w 1527858"/>
              <a:gd name="connsiteY16" fmla="*/ 92597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27858" h="1446835">
                <a:moveTo>
                  <a:pt x="613458" y="92597"/>
                </a:moveTo>
                <a:lnTo>
                  <a:pt x="370390" y="462987"/>
                </a:lnTo>
                <a:lnTo>
                  <a:pt x="162045" y="0"/>
                </a:lnTo>
                <a:lnTo>
                  <a:pt x="0" y="763929"/>
                </a:lnTo>
                <a:lnTo>
                  <a:pt x="196769" y="1192192"/>
                </a:lnTo>
                <a:lnTo>
                  <a:pt x="439838" y="972273"/>
                </a:lnTo>
                <a:lnTo>
                  <a:pt x="555585" y="1319514"/>
                </a:lnTo>
                <a:lnTo>
                  <a:pt x="868101" y="1064871"/>
                </a:lnTo>
                <a:lnTo>
                  <a:pt x="752354" y="1435261"/>
                </a:lnTo>
                <a:lnTo>
                  <a:pt x="1145893" y="1319514"/>
                </a:lnTo>
                <a:lnTo>
                  <a:pt x="1261640" y="1446835"/>
                </a:lnTo>
                <a:lnTo>
                  <a:pt x="1516283" y="1273215"/>
                </a:lnTo>
                <a:lnTo>
                  <a:pt x="1527858" y="1030147"/>
                </a:lnTo>
                <a:lnTo>
                  <a:pt x="1516283" y="833377"/>
                </a:lnTo>
                <a:lnTo>
                  <a:pt x="1458410" y="428263"/>
                </a:lnTo>
                <a:lnTo>
                  <a:pt x="902825" y="243068"/>
                </a:lnTo>
                <a:lnTo>
                  <a:pt x="613458" y="9259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 rot="1342977">
            <a:off x="-496000" y="5536506"/>
            <a:ext cx="1121046" cy="1779662"/>
          </a:xfrm>
          <a:custGeom>
            <a:avLst/>
            <a:gdLst>
              <a:gd name="connsiteX0" fmla="*/ 0 w 925974"/>
              <a:gd name="connsiteY0" fmla="*/ 810228 h 1469985"/>
              <a:gd name="connsiteX1" fmla="*/ 81023 w 925974"/>
              <a:gd name="connsiteY1" fmla="*/ 1134319 h 1469985"/>
              <a:gd name="connsiteX2" fmla="*/ 324091 w 925974"/>
              <a:gd name="connsiteY2" fmla="*/ 1469985 h 1469985"/>
              <a:gd name="connsiteX3" fmla="*/ 636607 w 925974"/>
              <a:gd name="connsiteY3" fmla="*/ 1215342 h 1469985"/>
              <a:gd name="connsiteX4" fmla="*/ 439838 w 925974"/>
              <a:gd name="connsiteY4" fmla="*/ 983849 h 1469985"/>
              <a:gd name="connsiteX5" fmla="*/ 879676 w 925974"/>
              <a:gd name="connsiteY5" fmla="*/ 740780 h 1469985"/>
              <a:gd name="connsiteX6" fmla="*/ 925974 w 925974"/>
              <a:gd name="connsiteY6" fmla="*/ 0 h 1469985"/>
              <a:gd name="connsiteX7" fmla="*/ 567159 w 925974"/>
              <a:gd name="connsiteY7" fmla="*/ 613459 h 1469985"/>
              <a:gd name="connsiteX8" fmla="*/ 405114 w 925974"/>
              <a:gd name="connsiteY8" fmla="*/ 358816 h 1469985"/>
              <a:gd name="connsiteX9" fmla="*/ 0 w 925974"/>
              <a:gd name="connsiteY9" fmla="*/ 810228 h 146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5974" h="1469985">
                <a:moveTo>
                  <a:pt x="0" y="810228"/>
                </a:moveTo>
                <a:lnTo>
                  <a:pt x="81023" y="1134319"/>
                </a:lnTo>
                <a:lnTo>
                  <a:pt x="324091" y="1469985"/>
                </a:lnTo>
                <a:lnTo>
                  <a:pt x="636607" y="1215342"/>
                </a:lnTo>
                <a:lnTo>
                  <a:pt x="439838" y="983849"/>
                </a:lnTo>
                <a:lnTo>
                  <a:pt x="879676" y="740780"/>
                </a:lnTo>
                <a:lnTo>
                  <a:pt x="925974" y="0"/>
                </a:lnTo>
                <a:lnTo>
                  <a:pt x="567159" y="613459"/>
                </a:lnTo>
                <a:lnTo>
                  <a:pt x="405114" y="358816"/>
                </a:lnTo>
                <a:lnTo>
                  <a:pt x="0" y="81022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0" y="1524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Israel Didn’t Live Up to This</a:t>
            </a:r>
            <a:endParaRPr lang="en-US" sz="54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5" name="Freeform 44"/>
          <p:cNvSpPr/>
          <p:nvPr/>
        </p:nvSpPr>
        <p:spPr>
          <a:xfrm rot="16200000">
            <a:off x="8358834" y="6305874"/>
            <a:ext cx="1570332" cy="1912584"/>
          </a:xfrm>
          <a:custGeom>
            <a:avLst/>
            <a:gdLst>
              <a:gd name="connsiteX0" fmla="*/ 0 w 2071868"/>
              <a:gd name="connsiteY0" fmla="*/ 787078 h 1435261"/>
              <a:gd name="connsiteX1" fmla="*/ 601884 w 2071868"/>
              <a:gd name="connsiteY1" fmla="*/ 636607 h 1435261"/>
              <a:gd name="connsiteX2" fmla="*/ 312517 w 2071868"/>
              <a:gd name="connsiteY2" fmla="*/ 185195 h 1435261"/>
              <a:gd name="connsiteX3" fmla="*/ 1493134 w 2071868"/>
              <a:gd name="connsiteY3" fmla="*/ 0 h 1435261"/>
              <a:gd name="connsiteX4" fmla="*/ 2071868 w 2071868"/>
              <a:gd name="connsiteY4" fmla="*/ 532435 h 1435261"/>
              <a:gd name="connsiteX5" fmla="*/ 1516284 w 2071868"/>
              <a:gd name="connsiteY5" fmla="*/ 763929 h 1435261"/>
              <a:gd name="connsiteX6" fmla="*/ 1990846 w 2071868"/>
              <a:gd name="connsiteY6" fmla="*/ 879676 h 1435261"/>
              <a:gd name="connsiteX7" fmla="*/ 1597306 w 2071868"/>
              <a:gd name="connsiteY7" fmla="*/ 1041721 h 1435261"/>
              <a:gd name="connsiteX8" fmla="*/ 1597306 w 2071868"/>
              <a:gd name="connsiteY8" fmla="*/ 1435261 h 1435261"/>
              <a:gd name="connsiteX9" fmla="*/ 902825 w 2071868"/>
              <a:gd name="connsiteY9" fmla="*/ 1238491 h 1435261"/>
              <a:gd name="connsiteX10" fmla="*/ 393539 w 2071868"/>
              <a:gd name="connsiteY10" fmla="*/ 1030147 h 1435261"/>
              <a:gd name="connsiteX11" fmla="*/ 69448 w 2071868"/>
              <a:gd name="connsiteY11" fmla="*/ 798653 h 1435261"/>
              <a:gd name="connsiteX12" fmla="*/ 46299 w 2071868"/>
              <a:gd name="connsiteY12" fmla="*/ 752354 h 1435261"/>
              <a:gd name="connsiteX13" fmla="*/ 57873 w 2071868"/>
              <a:gd name="connsiteY13" fmla="*/ 787078 h 1435261"/>
              <a:gd name="connsiteX0" fmla="*/ 0 w 2071868"/>
              <a:gd name="connsiteY0" fmla="*/ 787078 h 1435261"/>
              <a:gd name="connsiteX1" fmla="*/ 601884 w 2071868"/>
              <a:gd name="connsiteY1" fmla="*/ 636607 h 1435261"/>
              <a:gd name="connsiteX2" fmla="*/ 284104 w 2071868"/>
              <a:gd name="connsiteY2" fmla="*/ 161547 h 1435261"/>
              <a:gd name="connsiteX3" fmla="*/ 1493134 w 2071868"/>
              <a:gd name="connsiteY3" fmla="*/ 0 h 1435261"/>
              <a:gd name="connsiteX4" fmla="*/ 2071868 w 2071868"/>
              <a:gd name="connsiteY4" fmla="*/ 532435 h 1435261"/>
              <a:gd name="connsiteX5" fmla="*/ 1516284 w 2071868"/>
              <a:gd name="connsiteY5" fmla="*/ 763929 h 1435261"/>
              <a:gd name="connsiteX6" fmla="*/ 1990846 w 2071868"/>
              <a:gd name="connsiteY6" fmla="*/ 879676 h 1435261"/>
              <a:gd name="connsiteX7" fmla="*/ 1597306 w 2071868"/>
              <a:gd name="connsiteY7" fmla="*/ 1041721 h 1435261"/>
              <a:gd name="connsiteX8" fmla="*/ 1597306 w 2071868"/>
              <a:gd name="connsiteY8" fmla="*/ 1435261 h 1435261"/>
              <a:gd name="connsiteX9" fmla="*/ 902825 w 2071868"/>
              <a:gd name="connsiteY9" fmla="*/ 1238491 h 1435261"/>
              <a:gd name="connsiteX10" fmla="*/ 393539 w 2071868"/>
              <a:gd name="connsiteY10" fmla="*/ 1030147 h 1435261"/>
              <a:gd name="connsiteX11" fmla="*/ 69448 w 2071868"/>
              <a:gd name="connsiteY11" fmla="*/ 798653 h 1435261"/>
              <a:gd name="connsiteX12" fmla="*/ 46299 w 2071868"/>
              <a:gd name="connsiteY12" fmla="*/ 752354 h 1435261"/>
              <a:gd name="connsiteX13" fmla="*/ 57873 w 2071868"/>
              <a:gd name="connsiteY13" fmla="*/ 787078 h 143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71868" h="1435261">
                <a:moveTo>
                  <a:pt x="0" y="787078"/>
                </a:moveTo>
                <a:lnTo>
                  <a:pt x="601884" y="636607"/>
                </a:lnTo>
                <a:lnTo>
                  <a:pt x="284104" y="161547"/>
                </a:lnTo>
                <a:lnTo>
                  <a:pt x="1493134" y="0"/>
                </a:lnTo>
                <a:lnTo>
                  <a:pt x="2071868" y="532435"/>
                </a:lnTo>
                <a:lnTo>
                  <a:pt x="1516284" y="763929"/>
                </a:lnTo>
                <a:lnTo>
                  <a:pt x="1990846" y="879676"/>
                </a:lnTo>
                <a:lnTo>
                  <a:pt x="1597306" y="1041721"/>
                </a:lnTo>
                <a:lnTo>
                  <a:pt x="1597306" y="1435261"/>
                </a:lnTo>
                <a:lnTo>
                  <a:pt x="902825" y="1238491"/>
                </a:lnTo>
                <a:lnTo>
                  <a:pt x="393539" y="1030147"/>
                </a:lnTo>
                <a:lnTo>
                  <a:pt x="69448" y="798653"/>
                </a:lnTo>
                <a:lnTo>
                  <a:pt x="46299" y="752354"/>
                </a:lnTo>
                <a:lnTo>
                  <a:pt x="57873" y="787078"/>
                </a:lnTo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 rot="16200000">
            <a:off x="5360860" y="3478340"/>
            <a:ext cx="1517695" cy="1419014"/>
          </a:xfrm>
          <a:custGeom>
            <a:avLst/>
            <a:gdLst>
              <a:gd name="connsiteX0" fmla="*/ 1574157 w 2002420"/>
              <a:gd name="connsiteY0" fmla="*/ 23149 h 1064871"/>
              <a:gd name="connsiteX1" fmla="*/ 1493134 w 2002420"/>
              <a:gd name="connsiteY1" fmla="*/ 428263 h 1064871"/>
              <a:gd name="connsiteX2" fmla="*/ 1770927 w 2002420"/>
              <a:gd name="connsiteY2" fmla="*/ 196770 h 1064871"/>
              <a:gd name="connsiteX3" fmla="*/ 1736203 w 2002420"/>
              <a:gd name="connsiteY3" fmla="*/ 694481 h 1064871"/>
              <a:gd name="connsiteX4" fmla="*/ 1967696 w 2002420"/>
              <a:gd name="connsiteY4" fmla="*/ 474562 h 1064871"/>
              <a:gd name="connsiteX5" fmla="*/ 2002420 w 2002420"/>
              <a:gd name="connsiteY5" fmla="*/ 1041721 h 1064871"/>
              <a:gd name="connsiteX6" fmla="*/ 1666754 w 2002420"/>
              <a:gd name="connsiteY6" fmla="*/ 1064871 h 1064871"/>
              <a:gd name="connsiteX7" fmla="*/ 1261640 w 2002420"/>
              <a:gd name="connsiteY7" fmla="*/ 1064871 h 1064871"/>
              <a:gd name="connsiteX8" fmla="*/ 775504 w 2002420"/>
              <a:gd name="connsiteY8" fmla="*/ 1018572 h 1064871"/>
              <a:gd name="connsiteX9" fmla="*/ 196770 w 2002420"/>
              <a:gd name="connsiteY9" fmla="*/ 914400 h 1064871"/>
              <a:gd name="connsiteX10" fmla="*/ 69448 w 2002420"/>
              <a:gd name="connsiteY10" fmla="*/ 914400 h 1064871"/>
              <a:gd name="connsiteX11" fmla="*/ 57873 w 2002420"/>
              <a:gd name="connsiteY11" fmla="*/ 497711 h 1064871"/>
              <a:gd name="connsiteX12" fmla="*/ 451413 w 2002420"/>
              <a:gd name="connsiteY12" fmla="*/ 358815 h 1064871"/>
              <a:gd name="connsiteX13" fmla="*/ 0 w 2002420"/>
              <a:gd name="connsiteY13" fmla="*/ 219919 h 1064871"/>
              <a:gd name="connsiteX14" fmla="*/ 532435 w 2002420"/>
              <a:gd name="connsiteY14" fmla="*/ 0 h 1064871"/>
              <a:gd name="connsiteX15" fmla="*/ 1574157 w 2002420"/>
              <a:gd name="connsiteY15" fmla="*/ 23149 h 1064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02420" h="1064871">
                <a:moveTo>
                  <a:pt x="1574157" y="23149"/>
                </a:moveTo>
                <a:lnTo>
                  <a:pt x="1493134" y="428263"/>
                </a:lnTo>
                <a:lnTo>
                  <a:pt x="1770927" y="196770"/>
                </a:lnTo>
                <a:lnTo>
                  <a:pt x="1736203" y="694481"/>
                </a:lnTo>
                <a:lnTo>
                  <a:pt x="1967696" y="474562"/>
                </a:lnTo>
                <a:lnTo>
                  <a:pt x="2002420" y="1041721"/>
                </a:lnTo>
                <a:lnTo>
                  <a:pt x="1666754" y="1064871"/>
                </a:lnTo>
                <a:lnTo>
                  <a:pt x="1261640" y="1064871"/>
                </a:lnTo>
                <a:lnTo>
                  <a:pt x="775504" y="1018572"/>
                </a:lnTo>
                <a:lnTo>
                  <a:pt x="196770" y="914400"/>
                </a:lnTo>
                <a:lnTo>
                  <a:pt x="69448" y="914400"/>
                </a:lnTo>
                <a:lnTo>
                  <a:pt x="57873" y="497711"/>
                </a:lnTo>
                <a:lnTo>
                  <a:pt x="451413" y="358815"/>
                </a:lnTo>
                <a:lnTo>
                  <a:pt x="0" y="219919"/>
                </a:lnTo>
                <a:lnTo>
                  <a:pt x="532435" y="0"/>
                </a:lnTo>
                <a:lnTo>
                  <a:pt x="1574157" y="23149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6200000">
            <a:off x="4361837" y="3029563"/>
            <a:ext cx="1368557" cy="1557831"/>
          </a:xfrm>
          <a:custGeom>
            <a:avLst/>
            <a:gdLst>
              <a:gd name="connsiteX0" fmla="*/ 833377 w 1805650"/>
              <a:gd name="connsiteY0" fmla="*/ 0 h 1169043"/>
              <a:gd name="connsiteX1" fmla="*/ 1006997 w 1805650"/>
              <a:gd name="connsiteY1" fmla="*/ 578735 h 1169043"/>
              <a:gd name="connsiteX2" fmla="*/ 1226916 w 1805650"/>
              <a:gd name="connsiteY2" fmla="*/ 173621 h 1169043"/>
              <a:gd name="connsiteX3" fmla="*/ 1261640 w 1805650"/>
              <a:gd name="connsiteY3" fmla="*/ 497712 h 1169043"/>
              <a:gd name="connsiteX4" fmla="*/ 1458410 w 1805650"/>
              <a:gd name="connsiteY4" fmla="*/ 289368 h 1169043"/>
              <a:gd name="connsiteX5" fmla="*/ 1805650 w 1805650"/>
              <a:gd name="connsiteY5" fmla="*/ 902826 h 1169043"/>
              <a:gd name="connsiteX6" fmla="*/ 1620456 w 1805650"/>
              <a:gd name="connsiteY6" fmla="*/ 972274 h 1169043"/>
              <a:gd name="connsiteX7" fmla="*/ 1169043 w 1805650"/>
              <a:gd name="connsiteY7" fmla="*/ 1053297 h 1169043"/>
              <a:gd name="connsiteX8" fmla="*/ 706056 w 1805650"/>
              <a:gd name="connsiteY8" fmla="*/ 1134319 h 1169043"/>
              <a:gd name="connsiteX9" fmla="*/ 509286 w 1805650"/>
              <a:gd name="connsiteY9" fmla="*/ 1169043 h 1169043"/>
              <a:gd name="connsiteX10" fmla="*/ 462987 w 1805650"/>
              <a:gd name="connsiteY10" fmla="*/ 625033 h 1169043"/>
              <a:gd name="connsiteX11" fmla="*/ 254643 w 1805650"/>
              <a:gd name="connsiteY11" fmla="*/ 810228 h 1169043"/>
              <a:gd name="connsiteX12" fmla="*/ 254643 w 1805650"/>
              <a:gd name="connsiteY12" fmla="*/ 324092 h 1169043"/>
              <a:gd name="connsiteX13" fmla="*/ 0 w 1805650"/>
              <a:gd name="connsiteY13" fmla="*/ 555585 h 1169043"/>
              <a:gd name="connsiteX14" fmla="*/ 92597 w 1805650"/>
              <a:gd name="connsiteY14" fmla="*/ 115747 h 1169043"/>
              <a:gd name="connsiteX15" fmla="*/ 833377 w 1805650"/>
              <a:gd name="connsiteY15" fmla="*/ 0 h 116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05650" h="1169043">
                <a:moveTo>
                  <a:pt x="833377" y="0"/>
                </a:moveTo>
                <a:lnTo>
                  <a:pt x="1006997" y="578735"/>
                </a:lnTo>
                <a:lnTo>
                  <a:pt x="1226916" y="173621"/>
                </a:lnTo>
                <a:lnTo>
                  <a:pt x="1261640" y="497712"/>
                </a:lnTo>
                <a:lnTo>
                  <a:pt x="1458410" y="289368"/>
                </a:lnTo>
                <a:lnTo>
                  <a:pt x="1805650" y="902826"/>
                </a:lnTo>
                <a:lnTo>
                  <a:pt x="1620456" y="972274"/>
                </a:lnTo>
                <a:lnTo>
                  <a:pt x="1169043" y="1053297"/>
                </a:lnTo>
                <a:lnTo>
                  <a:pt x="706056" y="1134319"/>
                </a:lnTo>
                <a:lnTo>
                  <a:pt x="509286" y="1169043"/>
                </a:lnTo>
                <a:lnTo>
                  <a:pt x="462987" y="625033"/>
                </a:lnTo>
                <a:lnTo>
                  <a:pt x="254643" y="810228"/>
                </a:lnTo>
                <a:lnTo>
                  <a:pt x="254643" y="324092"/>
                </a:lnTo>
                <a:lnTo>
                  <a:pt x="0" y="555585"/>
                </a:lnTo>
                <a:lnTo>
                  <a:pt x="92597" y="115747"/>
                </a:lnTo>
                <a:lnTo>
                  <a:pt x="833377" y="0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 rot="16200000">
            <a:off x="3766830" y="3091170"/>
            <a:ext cx="1789652" cy="3532112"/>
          </a:xfrm>
          <a:custGeom>
            <a:avLst/>
            <a:gdLst>
              <a:gd name="connsiteX0" fmla="*/ 868101 w 2361235"/>
              <a:gd name="connsiteY0" fmla="*/ 2650603 h 2650603"/>
              <a:gd name="connsiteX1" fmla="*/ 1423686 w 2361235"/>
              <a:gd name="connsiteY1" fmla="*/ 2511706 h 2650603"/>
              <a:gd name="connsiteX2" fmla="*/ 1134319 w 2361235"/>
              <a:gd name="connsiteY2" fmla="*/ 2025570 h 2650603"/>
              <a:gd name="connsiteX3" fmla="*/ 2361235 w 2361235"/>
              <a:gd name="connsiteY3" fmla="*/ 1851949 h 2650603"/>
              <a:gd name="connsiteX4" fmla="*/ 2326511 w 2361235"/>
              <a:gd name="connsiteY4" fmla="*/ 1342663 h 2650603"/>
              <a:gd name="connsiteX5" fmla="*/ 1782501 w 2361235"/>
              <a:gd name="connsiteY5" fmla="*/ 995423 h 2650603"/>
              <a:gd name="connsiteX6" fmla="*/ 2095017 w 2361235"/>
              <a:gd name="connsiteY6" fmla="*/ 474562 h 2650603"/>
              <a:gd name="connsiteX7" fmla="*/ 1319513 w 2361235"/>
              <a:gd name="connsiteY7" fmla="*/ 625033 h 2650603"/>
              <a:gd name="connsiteX8" fmla="*/ 1226916 w 2361235"/>
              <a:gd name="connsiteY8" fmla="*/ 0 h 2650603"/>
              <a:gd name="connsiteX9" fmla="*/ 659756 w 2361235"/>
              <a:gd name="connsiteY9" fmla="*/ 69448 h 2650603"/>
              <a:gd name="connsiteX10" fmla="*/ 393539 w 2361235"/>
              <a:gd name="connsiteY10" fmla="*/ 324091 h 2650603"/>
              <a:gd name="connsiteX11" fmla="*/ 173620 w 2361235"/>
              <a:gd name="connsiteY11" fmla="*/ 636608 h 2650603"/>
              <a:gd name="connsiteX12" fmla="*/ 34724 w 2361235"/>
              <a:gd name="connsiteY12" fmla="*/ 949124 h 2650603"/>
              <a:gd name="connsiteX13" fmla="*/ 0 w 2361235"/>
              <a:gd name="connsiteY13" fmla="*/ 1238491 h 2650603"/>
              <a:gd name="connsiteX14" fmla="*/ 46298 w 2361235"/>
              <a:gd name="connsiteY14" fmla="*/ 1585732 h 2650603"/>
              <a:gd name="connsiteX15" fmla="*/ 150470 w 2361235"/>
              <a:gd name="connsiteY15" fmla="*/ 1898248 h 2650603"/>
              <a:gd name="connsiteX16" fmla="*/ 324091 w 2361235"/>
              <a:gd name="connsiteY16" fmla="*/ 2164466 h 2650603"/>
              <a:gd name="connsiteX17" fmla="*/ 555584 w 2361235"/>
              <a:gd name="connsiteY17" fmla="*/ 2430684 h 2650603"/>
              <a:gd name="connsiteX18" fmla="*/ 868101 w 2361235"/>
              <a:gd name="connsiteY18" fmla="*/ 2650603 h 2650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61235" h="2650603">
                <a:moveTo>
                  <a:pt x="868101" y="2650603"/>
                </a:moveTo>
                <a:lnTo>
                  <a:pt x="1423686" y="2511706"/>
                </a:lnTo>
                <a:lnTo>
                  <a:pt x="1134319" y="2025570"/>
                </a:lnTo>
                <a:lnTo>
                  <a:pt x="2361235" y="1851949"/>
                </a:lnTo>
                <a:lnTo>
                  <a:pt x="2326511" y="1342663"/>
                </a:lnTo>
                <a:lnTo>
                  <a:pt x="1782501" y="995423"/>
                </a:lnTo>
                <a:lnTo>
                  <a:pt x="2095017" y="474562"/>
                </a:lnTo>
                <a:lnTo>
                  <a:pt x="1319513" y="625033"/>
                </a:lnTo>
                <a:lnTo>
                  <a:pt x="1226916" y="0"/>
                </a:lnTo>
                <a:lnTo>
                  <a:pt x="659756" y="69448"/>
                </a:lnTo>
                <a:lnTo>
                  <a:pt x="393539" y="324091"/>
                </a:lnTo>
                <a:lnTo>
                  <a:pt x="173620" y="636608"/>
                </a:lnTo>
                <a:lnTo>
                  <a:pt x="34724" y="949124"/>
                </a:lnTo>
                <a:lnTo>
                  <a:pt x="0" y="1238491"/>
                </a:lnTo>
                <a:lnTo>
                  <a:pt x="46298" y="1585732"/>
                </a:lnTo>
                <a:lnTo>
                  <a:pt x="150470" y="1898248"/>
                </a:lnTo>
                <a:lnTo>
                  <a:pt x="324091" y="2164466"/>
                </a:lnTo>
                <a:lnTo>
                  <a:pt x="555584" y="2430684"/>
                </a:lnTo>
                <a:lnTo>
                  <a:pt x="868101" y="2650603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16200000">
            <a:off x="3419360" y="2219443"/>
            <a:ext cx="1605423" cy="2652940"/>
          </a:xfrm>
          <a:custGeom>
            <a:avLst/>
            <a:gdLst>
              <a:gd name="connsiteX0" fmla="*/ 0 w 2118167"/>
              <a:gd name="connsiteY0" fmla="*/ 740780 h 1990846"/>
              <a:gd name="connsiteX1" fmla="*/ 532435 w 2118167"/>
              <a:gd name="connsiteY1" fmla="*/ 671332 h 1990846"/>
              <a:gd name="connsiteX2" fmla="*/ 659757 w 2118167"/>
              <a:gd name="connsiteY2" fmla="*/ 1331089 h 1990846"/>
              <a:gd name="connsiteX3" fmla="*/ 1412111 w 2118167"/>
              <a:gd name="connsiteY3" fmla="*/ 1134319 h 1990846"/>
              <a:gd name="connsiteX4" fmla="*/ 1122744 w 2118167"/>
              <a:gd name="connsiteY4" fmla="*/ 1620456 h 1990846"/>
              <a:gd name="connsiteX5" fmla="*/ 1632030 w 2118167"/>
              <a:gd name="connsiteY5" fmla="*/ 1990846 h 1990846"/>
              <a:gd name="connsiteX6" fmla="*/ 1689904 w 2118167"/>
              <a:gd name="connsiteY6" fmla="*/ 1377388 h 1990846"/>
              <a:gd name="connsiteX7" fmla="*/ 2118167 w 2118167"/>
              <a:gd name="connsiteY7" fmla="*/ 914400 h 1990846"/>
              <a:gd name="connsiteX8" fmla="*/ 2071868 w 2118167"/>
              <a:gd name="connsiteY8" fmla="*/ 370390 h 1990846"/>
              <a:gd name="connsiteX9" fmla="*/ 1747777 w 2118167"/>
              <a:gd name="connsiteY9" fmla="*/ 648183 h 1990846"/>
              <a:gd name="connsiteX10" fmla="*/ 1770926 w 2118167"/>
              <a:gd name="connsiteY10" fmla="*/ 127322 h 1990846"/>
              <a:gd name="connsiteX11" fmla="*/ 1516283 w 2118167"/>
              <a:gd name="connsiteY11" fmla="*/ 231494 h 1990846"/>
              <a:gd name="connsiteX12" fmla="*/ 1504709 w 2118167"/>
              <a:gd name="connsiteY12" fmla="*/ 0 h 1990846"/>
              <a:gd name="connsiteX13" fmla="*/ 1215342 w 2118167"/>
              <a:gd name="connsiteY13" fmla="*/ 81023 h 1990846"/>
              <a:gd name="connsiteX14" fmla="*/ 856526 w 2118167"/>
              <a:gd name="connsiteY14" fmla="*/ 208345 h 1990846"/>
              <a:gd name="connsiteX15" fmla="*/ 486137 w 2118167"/>
              <a:gd name="connsiteY15" fmla="*/ 370390 h 1990846"/>
              <a:gd name="connsiteX16" fmla="*/ 0 w 2118167"/>
              <a:gd name="connsiteY16" fmla="*/ 740780 h 1990846"/>
              <a:gd name="connsiteX0" fmla="*/ 0 w 2118167"/>
              <a:gd name="connsiteY0" fmla="*/ 740780 h 1990846"/>
              <a:gd name="connsiteX1" fmla="*/ 532435 w 2118167"/>
              <a:gd name="connsiteY1" fmla="*/ 671332 h 1990846"/>
              <a:gd name="connsiteX2" fmla="*/ 659757 w 2118167"/>
              <a:gd name="connsiteY2" fmla="*/ 1331089 h 1990846"/>
              <a:gd name="connsiteX3" fmla="*/ 1412111 w 2118167"/>
              <a:gd name="connsiteY3" fmla="*/ 1134319 h 1990846"/>
              <a:gd name="connsiteX4" fmla="*/ 1086091 w 2118167"/>
              <a:gd name="connsiteY4" fmla="*/ 1686046 h 1990846"/>
              <a:gd name="connsiteX5" fmla="*/ 1632030 w 2118167"/>
              <a:gd name="connsiteY5" fmla="*/ 1990846 h 1990846"/>
              <a:gd name="connsiteX6" fmla="*/ 1689904 w 2118167"/>
              <a:gd name="connsiteY6" fmla="*/ 1377388 h 1990846"/>
              <a:gd name="connsiteX7" fmla="*/ 2118167 w 2118167"/>
              <a:gd name="connsiteY7" fmla="*/ 914400 h 1990846"/>
              <a:gd name="connsiteX8" fmla="*/ 2071868 w 2118167"/>
              <a:gd name="connsiteY8" fmla="*/ 370390 h 1990846"/>
              <a:gd name="connsiteX9" fmla="*/ 1747777 w 2118167"/>
              <a:gd name="connsiteY9" fmla="*/ 648183 h 1990846"/>
              <a:gd name="connsiteX10" fmla="*/ 1770926 w 2118167"/>
              <a:gd name="connsiteY10" fmla="*/ 127322 h 1990846"/>
              <a:gd name="connsiteX11" fmla="*/ 1516283 w 2118167"/>
              <a:gd name="connsiteY11" fmla="*/ 231494 h 1990846"/>
              <a:gd name="connsiteX12" fmla="*/ 1504709 w 2118167"/>
              <a:gd name="connsiteY12" fmla="*/ 0 h 1990846"/>
              <a:gd name="connsiteX13" fmla="*/ 1215342 w 2118167"/>
              <a:gd name="connsiteY13" fmla="*/ 81023 h 1990846"/>
              <a:gd name="connsiteX14" fmla="*/ 856526 w 2118167"/>
              <a:gd name="connsiteY14" fmla="*/ 208345 h 1990846"/>
              <a:gd name="connsiteX15" fmla="*/ 486137 w 2118167"/>
              <a:gd name="connsiteY15" fmla="*/ 370390 h 1990846"/>
              <a:gd name="connsiteX16" fmla="*/ 0 w 2118167"/>
              <a:gd name="connsiteY16" fmla="*/ 740780 h 19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18167" h="1990846">
                <a:moveTo>
                  <a:pt x="0" y="740780"/>
                </a:moveTo>
                <a:lnTo>
                  <a:pt x="532435" y="671332"/>
                </a:lnTo>
                <a:lnTo>
                  <a:pt x="659757" y="1331089"/>
                </a:lnTo>
                <a:lnTo>
                  <a:pt x="1412111" y="1134319"/>
                </a:lnTo>
                <a:lnTo>
                  <a:pt x="1086091" y="1686046"/>
                </a:lnTo>
                <a:lnTo>
                  <a:pt x="1632030" y="1990846"/>
                </a:lnTo>
                <a:lnTo>
                  <a:pt x="1689904" y="1377388"/>
                </a:lnTo>
                <a:lnTo>
                  <a:pt x="2118167" y="914400"/>
                </a:lnTo>
                <a:lnTo>
                  <a:pt x="2071868" y="370390"/>
                </a:lnTo>
                <a:lnTo>
                  <a:pt x="1747777" y="648183"/>
                </a:lnTo>
                <a:lnTo>
                  <a:pt x="1770926" y="127322"/>
                </a:lnTo>
                <a:lnTo>
                  <a:pt x="1516283" y="231494"/>
                </a:lnTo>
                <a:lnTo>
                  <a:pt x="1504709" y="0"/>
                </a:lnTo>
                <a:lnTo>
                  <a:pt x="1215342" y="81023"/>
                </a:lnTo>
                <a:lnTo>
                  <a:pt x="856526" y="208345"/>
                </a:lnTo>
                <a:lnTo>
                  <a:pt x="486137" y="370390"/>
                </a:lnTo>
                <a:lnTo>
                  <a:pt x="0" y="740780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 rot="16200000">
            <a:off x="2067427" y="3571373"/>
            <a:ext cx="1780880" cy="1496134"/>
          </a:xfrm>
          <a:custGeom>
            <a:avLst/>
            <a:gdLst>
              <a:gd name="connsiteX0" fmla="*/ 625033 w 2349661"/>
              <a:gd name="connsiteY0" fmla="*/ 1122744 h 1122744"/>
              <a:gd name="connsiteX1" fmla="*/ 1122745 w 2349661"/>
              <a:gd name="connsiteY1" fmla="*/ 821803 h 1122744"/>
              <a:gd name="connsiteX2" fmla="*/ 1944547 w 2349661"/>
              <a:gd name="connsiteY2" fmla="*/ 833377 h 1122744"/>
              <a:gd name="connsiteX3" fmla="*/ 2349661 w 2349661"/>
              <a:gd name="connsiteY3" fmla="*/ 509286 h 1122744"/>
              <a:gd name="connsiteX4" fmla="*/ 2013995 w 2349661"/>
              <a:gd name="connsiteY4" fmla="*/ 243068 h 1122744"/>
              <a:gd name="connsiteX5" fmla="*/ 2245489 w 2349661"/>
              <a:gd name="connsiteY5" fmla="*/ 34724 h 1122744"/>
              <a:gd name="connsiteX6" fmla="*/ 1898249 w 2349661"/>
              <a:gd name="connsiteY6" fmla="*/ 11575 h 1122744"/>
              <a:gd name="connsiteX7" fmla="*/ 1516284 w 2349661"/>
              <a:gd name="connsiteY7" fmla="*/ 0 h 1122744"/>
              <a:gd name="connsiteX8" fmla="*/ 1064871 w 2349661"/>
              <a:gd name="connsiteY8" fmla="*/ 11575 h 1122744"/>
              <a:gd name="connsiteX9" fmla="*/ 740780 w 2349661"/>
              <a:gd name="connsiteY9" fmla="*/ 46299 h 1122744"/>
              <a:gd name="connsiteX10" fmla="*/ 405114 w 2349661"/>
              <a:gd name="connsiteY10" fmla="*/ 127322 h 1122744"/>
              <a:gd name="connsiteX11" fmla="*/ 0 w 2349661"/>
              <a:gd name="connsiteY11" fmla="*/ 185195 h 1122744"/>
              <a:gd name="connsiteX12" fmla="*/ 0 w 2349661"/>
              <a:gd name="connsiteY12" fmla="*/ 474562 h 1122744"/>
              <a:gd name="connsiteX13" fmla="*/ 266218 w 2349661"/>
              <a:gd name="connsiteY13" fmla="*/ 335666 h 1122744"/>
              <a:gd name="connsiteX14" fmla="*/ 254643 w 2349661"/>
              <a:gd name="connsiteY14" fmla="*/ 868101 h 1122744"/>
              <a:gd name="connsiteX15" fmla="*/ 578735 w 2349661"/>
              <a:gd name="connsiteY15" fmla="*/ 590309 h 1122744"/>
              <a:gd name="connsiteX16" fmla="*/ 625033 w 2349661"/>
              <a:gd name="connsiteY16" fmla="*/ 1122744 h 1122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49661" h="1122744">
                <a:moveTo>
                  <a:pt x="625033" y="1122744"/>
                </a:moveTo>
                <a:lnTo>
                  <a:pt x="1122745" y="821803"/>
                </a:lnTo>
                <a:lnTo>
                  <a:pt x="1944547" y="833377"/>
                </a:lnTo>
                <a:lnTo>
                  <a:pt x="2349661" y="509286"/>
                </a:lnTo>
                <a:lnTo>
                  <a:pt x="2013995" y="243068"/>
                </a:lnTo>
                <a:lnTo>
                  <a:pt x="2245489" y="34724"/>
                </a:lnTo>
                <a:lnTo>
                  <a:pt x="1898249" y="11575"/>
                </a:lnTo>
                <a:lnTo>
                  <a:pt x="1516284" y="0"/>
                </a:lnTo>
                <a:lnTo>
                  <a:pt x="1064871" y="11575"/>
                </a:lnTo>
                <a:lnTo>
                  <a:pt x="740780" y="46299"/>
                </a:lnTo>
                <a:lnTo>
                  <a:pt x="405114" y="127322"/>
                </a:lnTo>
                <a:lnTo>
                  <a:pt x="0" y="185195"/>
                </a:lnTo>
                <a:lnTo>
                  <a:pt x="0" y="474562"/>
                </a:lnTo>
                <a:lnTo>
                  <a:pt x="266218" y="335666"/>
                </a:lnTo>
                <a:lnTo>
                  <a:pt x="254643" y="868101"/>
                </a:lnTo>
                <a:lnTo>
                  <a:pt x="578735" y="590309"/>
                </a:lnTo>
                <a:lnTo>
                  <a:pt x="625033" y="1122744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 rot="16200000">
            <a:off x="-1048350" y="6757257"/>
            <a:ext cx="2096700" cy="2298186"/>
          </a:xfrm>
          <a:custGeom>
            <a:avLst/>
            <a:gdLst>
              <a:gd name="connsiteX0" fmla="*/ 335666 w 2766349"/>
              <a:gd name="connsiteY0" fmla="*/ 0 h 1724628"/>
              <a:gd name="connsiteX1" fmla="*/ 57873 w 2766349"/>
              <a:gd name="connsiteY1" fmla="*/ 243068 h 1724628"/>
              <a:gd name="connsiteX2" fmla="*/ 405114 w 2766349"/>
              <a:gd name="connsiteY2" fmla="*/ 509286 h 1724628"/>
              <a:gd name="connsiteX3" fmla="*/ 0 w 2766349"/>
              <a:gd name="connsiteY3" fmla="*/ 821803 h 1724628"/>
              <a:gd name="connsiteX4" fmla="*/ 1076445 w 2766349"/>
              <a:gd name="connsiteY4" fmla="*/ 1284790 h 1724628"/>
              <a:gd name="connsiteX5" fmla="*/ 1620456 w 2766349"/>
              <a:gd name="connsiteY5" fmla="*/ 995423 h 1724628"/>
              <a:gd name="connsiteX6" fmla="*/ 1632030 w 2766349"/>
              <a:gd name="connsiteY6" fmla="*/ 1724628 h 1724628"/>
              <a:gd name="connsiteX7" fmla="*/ 1967696 w 2766349"/>
              <a:gd name="connsiteY7" fmla="*/ 1250066 h 1724628"/>
              <a:gd name="connsiteX8" fmla="*/ 2361235 w 2766349"/>
              <a:gd name="connsiteY8" fmla="*/ 1689904 h 1724628"/>
              <a:gd name="connsiteX9" fmla="*/ 2407534 w 2766349"/>
              <a:gd name="connsiteY9" fmla="*/ 1053296 h 1724628"/>
              <a:gd name="connsiteX10" fmla="*/ 2766349 w 2766349"/>
              <a:gd name="connsiteY10" fmla="*/ 891251 h 1724628"/>
              <a:gd name="connsiteX11" fmla="*/ 2338086 w 2766349"/>
              <a:gd name="connsiteY11" fmla="*/ 601884 h 1724628"/>
              <a:gd name="connsiteX12" fmla="*/ 1747777 w 2766349"/>
              <a:gd name="connsiteY12" fmla="*/ 347241 h 1724628"/>
              <a:gd name="connsiteX13" fmla="*/ 1261640 w 2766349"/>
              <a:gd name="connsiteY13" fmla="*/ 162046 h 1724628"/>
              <a:gd name="connsiteX14" fmla="*/ 868101 w 2766349"/>
              <a:gd name="connsiteY14" fmla="*/ 81023 h 1724628"/>
              <a:gd name="connsiteX15" fmla="*/ 335666 w 2766349"/>
              <a:gd name="connsiteY15" fmla="*/ 0 h 172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66349" h="1724628">
                <a:moveTo>
                  <a:pt x="335666" y="0"/>
                </a:moveTo>
                <a:lnTo>
                  <a:pt x="57873" y="243068"/>
                </a:lnTo>
                <a:lnTo>
                  <a:pt x="405114" y="509286"/>
                </a:lnTo>
                <a:lnTo>
                  <a:pt x="0" y="821803"/>
                </a:lnTo>
                <a:lnTo>
                  <a:pt x="1076445" y="1284790"/>
                </a:lnTo>
                <a:lnTo>
                  <a:pt x="1620456" y="995423"/>
                </a:lnTo>
                <a:lnTo>
                  <a:pt x="1632030" y="1724628"/>
                </a:lnTo>
                <a:lnTo>
                  <a:pt x="1967696" y="1250066"/>
                </a:lnTo>
                <a:lnTo>
                  <a:pt x="2361235" y="1689904"/>
                </a:lnTo>
                <a:lnTo>
                  <a:pt x="2407534" y="1053296"/>
                </a:lnTo>
                <a:lnTo>
                  <a:pt x="2766349" y="891251"/>
                </a:lnTo>
                <a:lnTo>
                  <a:pt x="2338086" y="601884"/>
                </a:lnTo>
                <a:lnTo>
                  <a:pt x="1747777" y="347241"/>
                </a:lnTo>
                <a:lnTo>
                  <a:pt x="1261640" y="162046"/>
                </a:lnTo>
                <a:lnTo>
                  <a:pt x="868101" y="81023"/>
                </a:lnTo>
                <a:lnTo>
                  <a:pt x="335666" y="0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 rot="16200000">
            <a:off x="5125618" y="1732383"/>
            <a:ext cx="1737015" cy="2082250"/>
          </a:xfrm>
          <a:custGeom>
            <a:avLst/>
            <a:gdLst>
              <a:gd name="connsiteX0" fmla="*/ 960698 w 2291787"/>
              <a:gd name="connsiteY0" fmla="*/ 1562583 h 1562583"/>
              <a:gd name="connsiteX1" fmla="*/ 648182 w 2291787"/>
              <a:gd name="connsiteY1" fmla="*/ 972274 h 1562583"/>
              <a:gd name="connsiteX2" fmla="*/ 428263 w 2291787"/>
              <a:gd name="connsiteY2" fmla="*/ 1157469 h 1562583"/>
              <a:gd name="connsiteX3" fmla="*/ 381964 w 2291787"/>
              <a:gd name="connsiteY3" fmla="*/ 833378 h 1562583"/>
              <a:gd name="connsiteX4" fmla="*/ 150471 w 2291787"/>
              <a:gd name="connsiteY4" fmla="*/ 1261641 h 1562583"/>
              <a:gd name="connsiteX5" fmla="*/ 0 w 2291787"/>
              <a:gd name="connsiteY5" fmla="*/ 625033 h 1562583"/>
              <a:gd name="connsiteX6" fmla="*/ 763929 w 2291787"/>
              <a:gd name="connsiteY6" fmla="*/ 324092 h 1562583"/>
              <a:gd name="connsiteX7" fmla="*/ 798653 w 2291787"/>
              <a:gd name="connsiteY7" fmla="*/ 0 h 1562583"/>
              <a:gd name="connsiteX8" fmla="*/ 1354238 w 2291787"/>
              <a:gd name="connsiteY8" fmla="*/ 428264 h 1562583"/>
              <a:gd name="connsiteX9" fmla="*/ 1435260 w 2291787"/>
              <a:gd name="connsiteY9" fmla="*/ 11575 h 1562583"/>
              <a:gd name="connsiteX10" fmla="*/ 1875098 w 2291787"/>
              <a:gd name="connsiteY10" fmla="*/ 868102 h 1562583"/>
              <a:gd name="connsiteX11" fmla="*/ 2060293 w 2291787"/>
              <a:gd name="connsiteY11" fmla="*/ 497712 h 1562583"/>
              <a:gd name="connsiteX12" fmla="*/ 2291787 w 2291787"/>
              <a:gd name="connsiteY12" fmla="*/ 844952 h 1562583"/>
              <a:gd name="connsiteX13" fmla="*/ 2002420 w 2291787"/>
              <a:gd name="connsiteY13" fmla="*/ 1064871 h 1562583"/>
              <a:gd name="connsiteX14" fmla="*/ 1655179 w 2291787"/>
              <a:gd name="connsiteY14" fmla="*/ 1273216 h 1562583"/>
              <a:gd name="connsiteX15" fmla="*/ 1238491 w 2291787"/>
              <a:gd name="connsiteY15" fmla="*/ 1458411 h 1562583"/>
              <a:gd name="connsiteX16" fmla="*/ 960698 w 2291787"/>
              <a:gd name="connsiteY16" fmla="*/ 1562583 h 156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91787" h="1562583">
                <a:moveTo>
                  <a:pt x="960698" y="1562583"/>
                </a:moveTo>
                <a:lnTo>
                  <a:pt x="648182" y="972274"/>
                </a:lnTo>
                <a:lnTo>
                  <a:pt x="428263" y="1157469"/>
                </a:lnTo>
                <a:lnTo>
                  <a:pt x="381964" y="833378"/>
                </a:lnTo>
                <a:lnTo>
                  <a:pt x="150471" y="1261641"/>
                </a:lnTo>
                <a:lnTo>
                  <a:pt x="0" y="625033"/>
                </a:lnTo>
                <a:lnTo>
                  <a:pt x="763929" y="324092"/>
                </a:lnTo>
                <a:lnTo>
                  <a:pt x="798653" y="0"/>
                </a:lnTo>
                <a:lnTo>
                  <a:pt x="1354238" y="428264"/>
                </a:lnTo>
                <a:lnTo>
                  <a:pt x="1435260" y="11575"/>
                </a:lnTo>
                <a:lnTo>
                  <a:pt x="1875098" y="868102"/>
                </a:lnTo>
                <a:lnTo>
                  <a:pt x="2060293" y="497712"/>
                </a:lnTo>
                <a:lnTo>
                  <a:pt x="2291787" y="844952"/>
                </a:lnTo>
                <a:lnTo>
                  <a:pt x="2002420" y="1064871"/>
                </a:lnTo>
                <a:lnTo>
                  <a:pt x="1655179" y="1273216"/>
                </a:lnTo>
                <a:lnTo>
                  <a:pt x="1238491" y="1458411"/>
                </a:lnTo>
                <a:lnTo>
                  <a:pt x="960698" y="1562583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 rot="16200000">
            <a:off x="2791017" y="6429184"/>
            <a:ext cx="1833517" cy="3300750"/>
          </a:xfrm>
          <a:custGeom>
            <a:avLst/>
            <a:gdLst>
              <a:gd name="connsiteX0" fmla="*/ 0 w 2419109"/>
              <a:gd name="connsiteY0" fmla="*/ 405114 h 2476982"/>
              <a:gd name="connsiteX1" fmla="*/ 347241 w 2419109"/>
              <a:gd name="connsiteY1" fmla="*/ 1238491 h 2476982"/>
              <a:gd name="connsiteX2" fmla="*/ 266218 w 2419109"/>
              <a:gd name="connsiteY2" fmla="*/ 1655180 h 2476982"/>
              <a:gd name="connsiteX3" fmla="*/ 833377 w 2419109"/>
              <a:gd name="connsiteY3" fmla="*/ 2037144 h 2476982"/>
              <a:gd name="connsiteX4" fmla="*/ 914400 w 2419109"/>
              <a:gd name="connsiteY4" fmla="*/ 1632030 h 2476982"/>
              <a:gd name="connsiteX5" fmla="*/ 1342663 w 2419109"/>
              <a:gd name="connsiteY5" fmla="*/ 2465408 h 2476982"/>
              <a:gd name="connsiteX6" fmla="*/ 1504709 w 2419109"/>
              <a:gd name="connsiteY6" fmla="*/ 2118167 h 2476982"/>
              <a:gd name="connsiteX7" fmla="*/ 1747777 w 2419109"/>
              <a:gd name="connsiteY7" fmla="*/ 2476982 h 2476982"/>
              <a:gd name="connsiteX8" fmla="*/ 1990846 w 2419109"/>
              <a:gd name="connsiteY8" fmla="*/ 2233914 h 2476982"/>
              <a:gd name="connsiteX9" fmla="*/ 2233914 w 2419109"/>
              <a:gd name="connsiteY9" fmla="*/ 1944547 h 2476982"/>
              <a:gd name="connsiteX10" fmla="*/ 2372810 w 2419109"/>
              <a:gd name="connsiteY10" fmla="*/ 1597306 h 2476982"/>
              <a:gd name="connsiteX11" fmla="*/ 2419109 w 2419109"/>
              <a:gd name="connsiteY11" fmla="*/ 1238491 h 2476982"/>
              <a:gd name="connsiteX12" fmla="*/ 2326512 w 2419109"/>
              <a:gd name="connsiteY12" fmla="*/ 856527 h 2476982"/>
              <a:gd name="connsiteX13" fmla="*/ 2095018 w 2419109"/>
              <a:gd name="connsiteY13" fmla="*/ 428263 h 2476982"/>
              <a:gd name="connsiteX14" fmla="*/ 1875099 w 2419109"/>
              <a:gd name="connsiteY14" fmla="*/ 185195 h 2476982"/>
              <a:gd name="connsiteX15" fmla="*/ 1689904 w 2419109"/>
              <a:gd name="connsiteY15" fmla="*/ 0 h 2476982"/>
              <a:gd name="connsiteX16" fmla="*/ 1342663 w 2419109"/>
              <a:gd name="connsiteY16" fmla="*/ 196770 h 2476982"/>
              <a:gd name="connsiteX17" fmla="*/ 1273215 w 2419109"/>
              <a:gd name="connsiteY17" fmla="*/ 752355 h 2476982"/>
              <a:gd name="connsiteX18" fmla="*/ 891251 w 2419109"/>
              <a:gd name="connsiteY18" fmla="*/ 393539 h 2476982"/>
              <a:gd name="connsiteX19" fmla="*/ 544010 w 2419109"/>
              <a:gd name="connsiteY19" fmla="*/ 844952 h 2476982"/>
              <a:gd name="connsiteX20" fmla="*/ 509286 w 2419109"/>
              <a:gd name="connsiteY20" fmla="*/ 127322 h 2476982"/>
              <a:gd name="connsiteX21" fmla="*/ 0 w 2419109"/>
              <a:gd name="connsiteY21" fmla="*/ 405114 h 247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419109" h="2476982">
                <a:moveTo>
                  <a:pt x="0" y="405114"/>
                </a:moveTo>
                <a:lnTo>
                  <a:pt x="347241" y="1238491"/>
                </a:lnTo>
                <a:lnTo>
                  <a:pt x="266218" y="1655180"/>
                </a:lnTo>
                <a:lnTo>
                  <a:pt x="833377" y="2037144"/>
                </a:lnTo>
                <a:lnTo>
                  <a:pt x="914400" y="1632030"/>
                </a:lnTo>
                <a:lnTo>
                  <a:pt x="1342663" y="2465408"/>
                </a:lnTo>
                <a:lnTo>
                  <a:pt x="1504709" y="2118167"/>
                </a:lnTo>
                <a:lnTo>
                  <a:pt x="1747777" y="2476982"/>
                </a:lnTo>
                <a:lnTo>
                  <a:pt x="1990846" y="2233914"/>
                </a:lnTo>
                <a:lnTo>
                  <a:pt x="2233914" y="1944547"/>
                </a:lnTo>
                <a:lnTo>
                  <a:pt x="2372810" y="1597306"/>
                </a:lnTo>
                <a:lnTo>
                  <a:pt x="2419109" y="1238491"/>
                </a:lnTo>
                <a:lnTo>
                  <a:pt x="2326512" y="856527"/>
                </a:lnTo>
                <a:lnTo>
                  <a:pt x="2095018" y="428263"/>
                </a:lnTo>
                <a:lnTo>
                  <a:pt x="1875099" y="185195"/>
                </a:lnTo>
                <a:lnTo>
                  <a:pt x="1689904" y="0"/>
                </a:lnTo>
                <a:lnTo>
                  <a:pt x="1342663" y="196770"/>
                </a:lnTo>
                <a:lnTo>
                  <a:pt x="1273215" y="752355"/>
                </a:lnTo>
                <a:lnTo>
                  <a:pt x="891251" y="393539"/>
                </a:lnTo>
                <a:lnTo>
                  <a:pt x="544010" y="844952"/>
                </a:lnTo>
                <a:lnTo>
                  <a:pt x="509286" y="127322"/>
                </a:lnTo>
                <a:lnTo>
                  <a:pt x="0" y="405114"/>
                </a:lnTo>
                <a:close/>
              </a:path>
            </a:pathLst>
          </a:custGeom>
          <a:solidFill>
            <a:srgbClr val="F6F1A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85</Words>
  <Application>Microsoft Office PowerPoint</Application>
  <PresentationFormat>On-screen Show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Rebekah Williams</dc:creator>
  <cp:lastModifiedBy>Rebekah Williams</cp:lastModifiedBy>
  <cp:revision>32</cp:revision>
  <dcterms:created xsi:type="dcterms:W3CDTF">2019-05-11T18:20:34Z</dcterms:created>
  <dcterms:modified xsi:type="dcterms:W3CDTF">2019-05-12T03:46:22Z</dcterms:modified>
</cp:coreProperties>
</file>