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0" r:id="rId3"/>
    <p:sldId id="284" r:id="rId4"/>
    <p:sldId id="285" r:id="rId5"/>
    <p:sldId id="269" r:id="rId6"/>
    <p:sldId id="256" r:id="rId7"/>
    <p:sldId id="257" r:id="rId8"/>
    <p:sldId id="270" r:id="rId9"/>
    <p:sldId id="265" r:id="rId10"/>
    <p:sldId id="262" r:id="rId11"/>
    <p:sldId id="271" r:id="rId12"/>
    <p:sldId id="272" r:id="rId13"/>
    <p:sldId id="273" r:id="rId14"/>
    <p:sldId id="258" r:id="rId15"/>
    <p:sldId id="259" r:id="rId16"/>
    <p:sldId id="275" r:id="rId17"/>
    <p:sldId id="274" r:id="rId18"/>
    <p:sldId id="276" r:id="rId19"/>
    <p:sldId id="268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3E77F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" d="100"/>
          <a:sy n="20" d="100"/>
        </p:scale>
        <p:origin x="-1218" y="-14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B7329-5775-49BB-BA32-29296CA732DB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8A875-2681-4EFE-B526-9A1891CAAE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Pictures\How-to-Draw-a-Tiger-step-by-step.png"/>
          <p:cNvPicPr>
            <a:picLocks noChangeAspect="1" noChangeArrowheads="1"/>
          </p:cNvPicPr>
          <p:nvPr/>
        </p:nvPicPr>
        <p:blipFill>
          <a:blip r:embed="rId2" cstate="print">
            <a:lum bright="-70000" contrast="81000"/>
          </a:blip>
          <a:srcRect/>
          <a:stretch>
            <a:fillRect/>
          </a:stretch>
        </p:blipFill>
        <p:spPr bwMode="auto">
          <a:xfrm>
            <a:off x="990600" y="-4800600"/>
            <a:ext cx="6705600" cy="12286157"/>
          </a:xfrm>
          <a:prstGeom prst="rect">
            <a:avLst/>
          </a:prstGeom>
          <a:noFill/>
        </p:spPr>
      </p:pic>
      <p:pic>
        <p:nvPicPr>
          <p:cNvPr id="5" name="Picture 2" descr="C:\Users\rebalwil\Dropbox\Bamboo Paper\Photo Feb 02, 11 05 37 PM.png"/>
          <p:cNvPicPr>
            <a:picLocks noChangeAspect="1" noChangeArrowheads="1"/>
          </p:cNvPicPr>
          <p:nvPr/>
        </p:nvPicPr>
        <p:blipFill>
          <a:blip r:embed="rId3" cstate="print"/>
          <a:srcRect l="21785" t="15443" r="14093" b="11274"/>
          <a:stretch>
            <a:fillRect/>
          </a:stretch>
        </p:blipFill>
        <p:spPr bwMode="auto">
          <a:xfrm>
            <a:off x="3276600" y="914400"/>
            <a:ext cx="4978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 rot="14774179">
            <a:off x="6127659" y="1737613"/>
            <a:ext cx="2133600" cy="3320874"/>
            <a:chOff x="5242855" y="1008993"/>
            <a:chExt cx="2548965" cy="3967375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" name="Freeform 3"/>
            <p:cNvSpPr/>
            <p:nvPr/>
          </p:nvSpPr>
          <p:spPr>
            <a:xfrm>
              <a:off x="5242855" y="1008993"/>
              <a:ext cx="1386545" cy="2572407"/>
            </a:xfrm>
            <a:custGeom>
              <a:avLst/>
              <a:gdLst>
                <a:gd name="connsiteX0" fmla="*/ 898634 w 1198179"/>
                <a:gd name="connsiteY0" fmla="*/ 2033752 h 2222938"/>
                <a:gd name="connsiteX1" fmla="*/ 126124 w 1198179"/>
                <a:gd name="connsiteY1" fmla="*/ 993228 h 2222938"/>
                <a:gd name="connsiteX2" fmla="*/ 0 w 1198179"/>
                <a:gd name="connsiteY2" fmla="*/ 173421 h 2222938"/>
                <a:gd name="connsiteX3" fmla="*/ 1008993 w 1198179"/>
                <a:gd name="connsiteY3" fmla="*/ 1970690 h 2222938"/>
                <a:gd name="connsiteX4" fmla="*/ 472965 w 1198179"/>
                <a:gd name="connsiteY4" fmla="*/ 0 h 2222938"/>
                <a:gd name="connsiteX5" fmla="*/ 914400 w 1198179"/>
                <a:gd name="connsiteY5" fmla="*/ 488731 h 2222938"/>
                <a:gd name="connsiteX6" fmla="*/ 1198179 w 1198179"/>
                <a:gd name="connsiteY6" fmla="*/ 2049517 h 2222938"/>
                <a:gd name="connsiteX7" fmla="*/ 993227 w 1198179"/>
                <a:gd name="connsiteY7" fmla="*/ 2222938 h 2222938"/>
                <a:gd name="connsiteX8" fmla="*/ 898634 w 1198179"/>
                <a:gd name="connsiteY8" fmla="*/ 2033752 h 222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8179" h="2222938">
                  <a:moveTo>
                    <a:pt x="898634" y="2033752"/>
                  </a:moveTo>
                  <a:lnTo>
                    <a:pt x="126124" y="993228"/>
                  </a:lnTo>
                  <a:lnTo>
                    <a:pt x="0" y="173421"/>
                  </a:lnTo>
                  <a:lnTo>
                    <a:pt x="1008993" y="1970690"/>
                  </a:lnTo>
                  <a:lnTo>
                    <a:pt x="472965" y="0"/>
                  </a:lnTo>
                  <a:lnTo>
                    <a:pt x="914400" y="488731"/>
                  </a:lnTo>
                  <a:lnTo>
                    <a:pt x="1198179" y="2049517"/>
                  </a:lnTo>
                  <a:lnTo>
                    <a:pt x="993227" y="2222938"/>
                  </a:lnTo>
                  <a:lnTo>
                    <a:pt x="898634" y="20337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 rot="20352797">
              <a:off x="6393041" y="3680968"/>
              <a:ext cx="685800" cy="1295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 rot="18176942">
              <a:off x="6801220" y="3288962"/>
              <a:ext cx="685800" cy="1295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18176942">
              <a:off x="6922296" y="3540322"/>
              <a:ext cx="431304" cy="8146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20352797">
              <a:off x="6520854" y="4008405"/>
              <a:ext cx="396705" cy="7493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8176942">
              <a:off x="6387022" y="3323268"/>
              <a:ext cx="123723" cy="16843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390167" y="3370521"/>
              <a:ext cx="329610" cy="499730"/>
            </a:xfrm>
            <a:custGeom>
              <a:avLst/>
              <a:gdLst>
                <a:gd name="connsiteX0" fmla="*/ 0 w 329610"/>
                <a:gd name="connsiteY0" fmla="*/ 170121 h 499730"/>
                <a:gd name="connsiteX1" fmla="*/ 31898 w 329610"/>
                <a:gd name="connsiteY1" fmla="*/ 499730 h 499730"/>
                <a:gd name="connsiteX2" fmla="*/ 329610 w 329610"/>
                <a:gd name="connsiteY2" fmla="*/ 255181 h 499730"/>
                <a:gd name="connsiteX3" fmla="*/ 244549 w 329610"/>
                <a:gd name="connsiteY3" fmla="*/ 0 h 499730"/>
                <a:gd name="connsiteX4" fmla="*/ 0 w 329610"/>
                <a:gd name="connsiteY4" fmla="*/ 170121 h 49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0" h="499730">
                  <a:moveTo>
                    <a:pt x="0" y="170121"/>
                  </a:moveTo>
                  <a:lnTo>
                    <a:pt x="31898" y="499730"/>
                  </a:lnTo>
                  <a:lnTo>
                    <a:pt x="329610" y="255181"/>
                  </a:lnTo>
                  <a:lnTo>
                    <a:pt x="244549" y="0"/>
                  </a:lnTo>
                  <a:lnTo>
                    <a:pt x="0" y="17012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19800" y="1371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Prunes</a:t>
            </a:r>
            <a:endParaRPr lang="en-US" sz="4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7432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Our Relationship</a:t>
            </a:r>
            <a:b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to Jesus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" name="Rectangular Callout 12"/>
          <p:cNvSpPr/>
          <p:nvPr/>
        </p:nvSpPr>
        <p:spPr>
          <a:xfrm>
            <a:off x="3200400" y="762000"/>
            <a:ext cx="4114800" cy="1905000"/>
          </a:xfrm>
          <a:prstGeom prst="wedgeRectCallout">
            <a:avLst>
              <a:gd name="adj1" fmla="val -56650"/>
              <a:gd name="adj2" fmla="val 8235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Begins with Jesus’ </a:t>
            </a:r>
            <a:r>
              <a:rPr lang="en-US" sz="48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word</a:t>
            </a:r>
            <a:endParaRPr lang="en-US" sz="48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5146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So how do we</a:t>
            </a:r>
            <a:b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grow fruit?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Down Arrow Callout 2"/>
          <p:cNvSpPr/>
          <p:nvPr/>
        </p:nvSpPr>
        <p:spPr>
          <a:xfrm>
            <a:off x="4800600" y="3048000"/>
            <a:ext cx="3352800" cy="2667000"/>
          </a:xfrm>
          <a:prstGeom prst="downArrow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Not like this.</a:t>
            </a:r>
            <a:endParaRPr lang="en-US" sz="4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Down Arrow Callout 3"/>
          <p:cNvSpPr/>
          <p:nvPr/>
        </p:nvSpPr>
        <p:spPr>
          <a:xfrm>
            <a:off x="4800600" y="3048000"/>
            <a:ext cx="3352800" cy="2667000"/>
          </a:xfrm>
          <a:prstGeom prst="downArrow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Not like this.</a:t>
            </a:r>
            <a:endParaRPr lang="en-US" sz="4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905000" y="-1524000"/>
            <a:ext cx="13690600" cy="10267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7000" y="76962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It comes from our relationship with Jesus</a:t>
            </a:r>
            <a:endParaRPr lang="en-US" sz="48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05000" y="3429000"/>
            <a:ext cx="1524000" cy="15240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3200400" y="381000"/>
            <a:ext cx="4114800" cy="2514600"/>
          </a:xfrm>
          <a:prstGeom prst="wedgeRectCallout">
            <a:avLst>
              <a:gd name="adj1" fmla="val -56650"/>
              <a:gd name="adj2" fmla="val 82353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is the key!</a:t>
            </a:r>
            <a:endParaRPr lang="en-US" sz="7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43000" y="2133600"/>
            <a:ext cx="693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So what does it look like to </a:t>
            </a:r>
            <a:r>
              <a:rPr lang="en-US" sz="54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abide</a:t>
            </a:r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 in Jesus?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00400" y="-2514600"/>
            <a:ext cx="13690600" cy="10267950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>
          <a:xfrm rot="20987549">
            <a:off x="529959" y="1193127"/>
            <a:ext cx="2487354" cy="1534558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Word</a:t>
            </a:r>
            <a:endParaRPr lang="en-US" sz="32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20757825">
            <a:off x="658203" y="1900568"/>
            <a:ext cx="2722194" cy="1992625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Answered Prayer</a:t>
            </a:r>
            <a:endParaRPr lang="en-US" sz="32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200400" y="-2514600"/>
            <a:ext cx="13690600" cy="10267950"/>
          </a:xfrm>
          <a:prstGeom prst="rect">
            <a:avLst/>
          </a:prstGeom>
          <a:noFill/>
        </p:spPr>
      </p:pic>
      <p:sp>
        <p:nvSpPr>
          <p:cNvPr id="16" name="Right Arrow 15"/>
          <p:cNvSpPr/>
          <p:nvPr/>
        </p:nvSpPr>
        <p:spPr>
          <a:xfrm rot="20987549">
            <a:off x="529959" y="1193127"/>
            <a:ext cx="2487354" cy="1534558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Word</a:t>
            </a:r>
            <a:endParaRPr lang="en-US" sz="32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 rot="20757825">
            <a:off x="658203" y="1900568"/>
            <a:ext cx="2722194" cy="1992625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Answered Prayer</a:t>
            </a:r>
            <a:endParaRPr lang="en-US" sz="32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447800" y="4191000"/>
            <a:ext cx="2438400" cy="1219200"/>
          </a:xfrm>
          <a:prstGeom prst="wedgeRectCallout">
            <a:avLst>
              <a:gd name="adj1" fmla="val 100787"/>
              <a:gd name="adj2" fmla="val -1971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Glorifies Father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572000" y="685800"/>
            <a:ext cx="2438400" cy="1905000"/>
          </a:xfrm>
          <a:prstGeom prst="wedgeRectCallout">
            <a:avLst>
              <a:gd name="adj1" fmla="val -10151"/>
              <a:gd name="adj2" fmla="val 13541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Prove we are Jesus’ Disciples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2819400" y="5638800"/>
            <a:ext cx="2514600" cy="990600"/>
          </a:xfrm>
          <a:prstGeom prst="wedgeRectCallout">
            <a:avLst>
              <a:gd name="adj1" fmla="val 56848"/>
              <a:gd name="adj2" fmla="val -12397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Obedience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324600" y="5410200"/>
            <a:ext cx="1600200" cy="990600"/>
          </a:xfrm>
          <a:prstGeom prst="wedgeRectCallout">
            <a:avLst>
              <a:gd name="adj1" fmla="val -70749"/>
              <a:gd name="adj2" fmla="val -92748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Joy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7010400" y="2743200"/>
            <a:ext cx="1905000" cy="1295400"/>
          </a:xfrm>
          <a:prstGeom prst="wedgeRectCallout">
            <a:avLst>
              <a:gd name="adj1" fmla="val -94612"/>
              <a:gd name="adj2" fmla="val 64944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Love to others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70377">
            <a:off x="559081" y="1432337"/>
            <a:ext cx="2606209" cy="1789332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Love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20757825">
            <a:off x="555417" y="2224091"/>
            <a:ext cx="2851564" cy="1789332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Friendship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949633">
            <a:off x="723356" y="735947"/>
            <a:ext cx="2851564" cy="1789332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Joy</a:t>
            </a:r>
            <a:endParaRPr lang="en-US" sz="3200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650076">
            <a:off x="164846" y="1002035"/>
            <a:ext cx="4118004" cy="2955833"/>
          </a:xfrm>
          <a:prstGeom prst="rightArrow">
            <a:avLst/>
          </a:prstGeom>
          <a:solidFill>
            <a:srgbClr val="93E77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Purpose</a:t>
            </a:r>
            <a:endParaRPr lang="en-US" sz="5400" b="1" dirty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5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0" y="132338"/>
            <a:ext cx="7696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Is Jesus Your </a:t>
            </a:r>
            <a:endParaRPr lang="en-US" sz="138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38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HERO</a:t>
            </a:r>
            <a:endParaRPr lang="en-US" sz="8000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8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Or Is Jesus Your </a:t>
            </a:r>
            <a:r>
              <a:rPr lang="en-US" sz="138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LIFE?</a:t>
            </a:r>
            <a:endParaRPr lang="en-US" sz="80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2000" y="132338"/>
            <a:ext cx="76962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Is Jesus Your </a:t>
            </a:r>
            <a:endParaRPr lang="en-US" sz="138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138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HERO</a:t>
            </a:r>
            <a:endParaRPr lang="en-US" sz="8000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/>
            <a:r>
              <a:rPr lang="en-US" sz="8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Or Is Jesus Your </a:t>
            </a:r>
            <a:r>
              <a:rPr lang="en-US" sz="13800" b="1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LIFE?</a:t>
            </a:r>
            <a:endParaRPr lang="en-US" sz="8000" b="1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balwil\Dropbox\Bamboo Paper\Photo Feb 02, 9 46 5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3340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Israel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balwil\Dropbox\Bamboo Paper\Photo Feb 02, 9 46 5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84400" y="1371600"/>
            <a:ext cx="7315200" cy="5486400"/>
          </a:xfrm>
          <a:prstGeom prst="rect">
            <a:avLst/>
          </a:prstGeom>
          <a:noFill/>
        </p:spPr>
      </p:pic>
      <p:pic>
        <p:nvPicPr>
          <p:cNvPr id="4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95600" y="1524000"/>
            <a:ext cx="7112000" cy="5334000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2514600" y="4114800"/>
            <a:ext cx="1905000" cy="18288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29628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Shadow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53340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Jesus</a:t>
            </a:r>
            <a:endParaRPr lang="en-US" sz="11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Down Arrow Callout 5"/>
          <p:cNvSpPr/>
          <p:nvPr/>
        </p:nvSpPr>
        <p:spPr>
          <a:xfrm>
            <a:off x="3657600" y="304800"/>
            <a:ext cx="2286000" cy="2057400"/>
          </a:xfrm>
          <a:prstGeom prst="downArrow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Jesus</a:t>
            </a:r>
            <a:endParaRPr lang="en-US" sz="4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Down Arrow Callout 3"/>
          <p:cNvSpPr/>
          <p:nvPr/>
        </p:nvSpPr>
        <p:spPr>
          <a:xfrm>
            <a:off x="3657600" y="304800"/>
            <a:ext cx="2286000" cy="2057400"/>
          </a:xfrm>
          <a:prstGeom prst="downArrowCallou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Jesus</a:t>
            </a:r>
            <a:endParaRPr lang="en-US" sz="4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2590800" y="2590800"/>
            <a:ext cx="1371600" cy="2057400"/>
          </a:xfrm>
          <a:prstGeom prst="downArrowCallout">
            <a:avLst>
              <a:gd name="adj1" fmla="val 25000"/>
              <a:gd name="adj2" fmla="val 38793"/>
              <a:gd name="adj3" fmla="val 35345"/>
              <a:gd name="adj4" fmla="val 6497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Us</a:t>
            </a:r>
            <a:endParaRPr lang="en-US" sz="4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2743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The Father’s Role</a:t>
            </a:r>
            <a:endParaRPr lang="en-US" sz="54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Feb 02, 6 13 56 AM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" name="Group 11"/>
          <p:cNvGrpSpPr/>
          <p:nvPr/>
        </p:nvGrpSpPr>
        <p:grpSpPr>
          <a:xfrm rot="14734379">
            <a:off x="3248367" y="454720"/>
            <a:ext cx="2133600" cy="3320874"/>
            <a:chOff x="5242855" y="1008993"/>
            <a:chExt cx="2548965" cy="3967375"/>
          </a:xfrm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Freeform 2"/>
            <p:cNvSpPr/>
            <p:nvPr/>
          </p:nvSpPr>
          <p:spPr>
            <a:xfrm>
              <a:off x="5242855" y="1008993"/>
              <a:ext cx="1386545" cy="2572407"/>
            </a:xfrm>
            <a:custGeom>
              <a:avLst/>
              <a:gdLst>
                <a:gd name="connsiteX0" fmla="*/ 898634 w 1198179"/>
                <a:gd name="connsiteY0" fmla="*/ 2033752 h 2222938"/>
                <a:gd name="connsiteX1" fmla="*/ 126124 w 1198179"/>
                <a:gd name="connsiteY1" fmla="*/ 993228 h 2222938"/>
                <a:gd name="connsiteX2" fmla="*/ 0 w 1198179"/>
                <a:gd name="connsiteY2" fmla="*/ 173421 h 2222938"/>
                <a:gd name="connsiteX3" fmla="*/ 1008993 w 1198179"/>
                <a:gd name="connsiteY3" fmla="*/ 1970690 h 2222938"/>
                <a:gd name="connsiteX4" fmla="*/ 472965 w 1198179"/>
                <a:gd name="connsiteY4" fmla="*/ 0 h 2222938"/>
                <a:gd name="connsiteX5" fmla="*/ 914400 w 1198179"/>
                <a:gd name="connsiteY5" fmla="*/ 488731 h 2222938"/>
                <a:gd name="connsiteX6" fmla="*/ 1198179 w 1198179"/>
                <a:gd name="connsiteY6" fmla="*/ 2049517 h 2222938"/>
                <a:gd name="connsiteX7" fmla="*/ 993227 w 1198179"/>
                <a:gd name="connsiteY7" fmla="*/ 2222938 h 2222938"/>
                <a:gd name="connsiteX8" fmla="*/ 898634 w 1198179"/>
                <a:gd name="connsiteY8" fmla="*/ 2033752 h 2222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98179" h="2222938">
                  <a:moveTo>
                    <a:pt x="898634" y="2033752"/>
                  </a:moveTo>
                  <a:lnTo>
                    <a:pt x="126124" y="993228"/>
                  </a:lnTo>
                  <a:lnTo>
                    <a:pt x="0" y="173421"/>
                  </a:lnTo>
                  <a:lnTo>
                    <a:pt x="1008993" y="1970690"/>
                  </a:lnTo>
                  <a:lnTo>
                    <a:pt x="472965" y="0"/>
                  </a:lnTo>
                  <a:lnTo>
                    <a:pt x="914400" y="488731"/>
                  </a:lnTo>
                  <a:lnTo>
                    <a:pt x="1198179" y="2049517"/>
                  </a:lnTo>
                  <a:lnTo>
                    <a:pt x="993227" y="2222938"/>
                  </a:lnTo>
                  <a:lnTo>
                    <a:pt x="898634" y="203375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 rot="20352797">
              <a:off x="6393041" y="3680968"/>
              <a:ext cx="685800" cy="1295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 rot="18176942">
              <a:off x="6801220" y="3288962"/>
              <a:ext cx="685800" cy="1295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 rot="18176942">
              <a:off x="6922296" y="3540322"/>
              <a:ext cx="431304" cy="81468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20352797">
              <a:off x="6520854" y="4008405"/>
              <a:ext cx="396705" cy="7493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18176942">
              <a:off x="6387022" y="3323268"/>
              <a:ext cx="123723" cy="168431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390167" y="3370521"/>
              <a:ext cx="329610" cy="499730"/>
            </a:xfrm>
            <a:custGeom>
              <a:avLst/>
              <a:gdLst>
                <a:gd name="connsiteX0" fmla="*/ 0 w 329610"/>
                <a:gd name="connsiteY0" fmla="*/ 170121 h 499730"/>
                <a:gd name="connsiteX1" fmla="*/ 31898 w 329610"/>
                <a:gd name="connsiteY1" fmla="*/ 499730 h 499730"/>
                <a:gd name="connsiteX2" fmla="*/ 329610 w 329610"/>
                <a:gd name="connsiteY2" fmla="*/ 255181 h 499730"/>
                <a:gd name="connsiteX3" fmla="*/ 244549 w 329610"/>
                <a:gd name="connsiteY3" fmla="*/ 0 h 499730"/>
                <a:gd name="connsiteX4" fmla="*/ 0 w 329610"/>
                <a:gd name="connsiteY4" fmla="*/ 170121 h 49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0" h="499730">
                  <a:moveTo>
                    <a:pt x="0" y="170121"/>
                  </a:moveTo>
                  <a:lnTo>
                    <a:pt x="31898" y="499730"/>
                  </a:lnTo>
                  <a:lnTo>
                    <a:pt x="329610" y="255181"/>
                  </a:lnTo>
                  <a:lnTo>
                    <a:pt x="244549" y="0"/>
                  </a:lnTo>
                  <a:lnTo>
                    <a:pt x="0" y="17012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10200" y="1676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Removes</a:t>
            </a:r>
            <a:endParaRPr lang="en-US" sz="48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96</Words>
  <Application>Microsoft Office PowerPoint</Application>
  <PresentationFormat>On-screen Show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Rebekah Williams</dc:creator>
  <cp:lastModifiedBy>Rebekah Williams</cp:lastModifiedBy>
  <cp:revision>32</cp:revision>
  <dcterms:created xsi:type="dcterms:W3CDTF">2019-02-03T01:17:01Z</dcterms:created>
  <dcterms:modified xsi:type="dcterms:W3CDTF">2019-02-03T04:41:43Z</dcterms:modified>
</cp:coreProperties>
</file>