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4" r:id="rId3"/>
    <p:sldId id="279" r:id="rId4"/>
    <p:sldId id="256" r:id="rId5"/>
    <p:sldId id="262" r:id="rId6"/>
    <p:sldId id="257" r:id="rId7"/>
    <p:sldId id="275" r:id="rId8"/>
    <p:sldId id="277" r:id="rId9"/>
    <p:sldId id="265" r:id="rId10"/>
    <p:sldId id="264" r:id="rId11"/>
    <p:sldId id="272" r:id="rId12"/>
    <p:sldId id="270" r:id="rId13"/>
    <p:sldId id="269" r:id="rId14"/>
    <p:sldId id="278" r:id="rId15"/>
    <p:sldId id="271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3F06"/>
    <a:srgbClr val="FFDD71"/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188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BF3-1FA8-4727-90DD-C2027D590342}" type="datetimeFigureOut">
              <a:rPr lang="en-US" smtClean="0"/>
              <a:pPr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029E7-2803-415E-A0A1-F8508D1E3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BF3-1FA8-4727-90DD-C2027D590342}" type="datetimeFigureOut">
              <a:rPr lang="en-US" smtClean="0"/>
              <a:pPr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029E7-2803-415E-A0A1-F8508D1E3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BF3-1FA8-4727-90DD-C2027D590342}" type="datetimeFigureOut">
              <a:rPr lang="en-US" smtClean="0"/>
              <a:pPr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029E7-2803-415E-A0A1-F8508D1E3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BF3-1FA8-4727-90DD-C2027D590342}" type="datetimeFigureOut">
              <a:rPr lang="en-US" smtClean="0"/>
              <a:pPr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029E7-2803-415E-A0A1-F8508D1E3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BF3-1FA8-4727-90DD-C2027D590342}" type="datetimeFigureOut">
              <a:rPr lang="en-US" smtClean="0"/>
              <a:pPr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029E7-2803-415E-A0A1-F8508D1E3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BF3-1FA8-4727-90DD-C2027D590342}" type="datetimeFigureOut">
              <a:rPr lang="en-US" smtClean="0"/>
              <a:pPr/>
              <a:t>3/10/2019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029E7-2803-415E-A0A1-F8508D1E3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BF3-1FA8-4727-90DD-C2027D590342}" type="datetimeFigureOut">
              <a:rPr lang="en-US" smtClean="0"/>
              <a:pPr/>
              <a:t>3/10/2019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029E7-2803-415E-A0A1-F8508D1E3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BF3-1FA8-4727-90DD-C2027D590342}" type="datetimeFigureOut">
              <a:rPr lang="en-US" smtClean="0"/>
              <a:pPr/>
              <a:t>3/10/2019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029E7-2803-415E-A0A1-F8508D1E3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BF3-1FA8-4727-90DD-C2027D590342}" type="datetimeFigureOut">
              <a:rPr lang="en-US" smtClean="0"/>
              <a:pPr/>
              <a:t>3/10/2019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029E7-2803-415E-A0A1-F8508D1E3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BF3-1FA8-4727-90DD-C2027D590342}" type="datetimeFigureOut">
              <a:rPr lang="en-US" smtClean="0"/>
              <a:pPr/>
              <a:t>3/10/2019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029E7-2803-415E-A0A1-F8508D1E3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40BF3-1FA8-4727-90DD-C2027D590342}" type="datetimeFigureOut">
              <a:rPr lang="en-US" smtClean="0"/>
              <a:pPr/>
              <a:t>3/10/2019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029E7-2803-415E-A0A1-F8508D1E3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40BF3-1FA8-4727-90DD-C2027D590342}" type="datetimeFigureOut">
              <a:rPr lang="en-US" smtClean="0"/>
              <a:pPr/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029E7-2803-415E-A0A1-F8508D1E37A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ebalwil\Downloads\pottery-1139047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0" y="-920750"/>
            <a:ext cx="12192000" cy="870585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169855"/>
            <a:ext cx="9144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Molded Like Clay</a:t>
            </a:r>
            <a:endParaRPr lang="en-US" sz="13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13360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ysClr val="windowText" lastClr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 Negative Example</a:t>
            </a:r>
            <a:endParaRPr lang="en-US" sz="8000" dirty="0">
              <a:solidFill>
                <a:sysClr val="windowText" lastClr="00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rebalwil\Dropbox\Bamboo Paper\Photo Mar 09, 8 26 02 PM (1).png"/>
          <p:cNvPicPr>
            <a:picLocks noChangeAspect="1" noChangeArrowheads="1"/>
          </p:cNvPicPr>
          <p:nvPr/>
        </p:nvPicPr>
        <p:blipFill>
          <a:blip r:embed="rId2" cstate="print"/>
          <a:srcRect l="11250"/>
          <a:stretch>
            <a:fillRect/>
          </a:stretch>
        </p:blipFill>
        <p:spPr bwMode="auto">
          <a:xfrm>
            <a:off x="1447800" y="2286000"/>
            <a:ext cx="5410200" cy="45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/>
          <p:cNvSpPr/>
          <p:nvPr/>
        </p:nvSpPr>
        <p:spPr>
          <a:xfrm>
            <a:off x="5181600" y="152400"/>
            <a:ext cx="3810000" cy="3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600" y="152400"/>
            <a:ext cx="3810000" cy="3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 Arrow 9"/>
          <p:cNvSpPr/>
          <p:nvPr/>
        </p:nvSpPr>
        <p:spPr>
          <a:xfrm rot="16200000">
            <a:off x="876300" y="4000500"/>
            <a:ext cx="2743200" cy="2057400"/>
          </a:xfrm>
          <a:prstGeom prst="bentArrow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10"/>
          <p:cNvSpPr/>
          <p:nvPr/>
        </p:nvSpPr>
        <p:spPr>
          <a:xfrm rot="16200000" flipV="1">
            <a:off x="5295900" y="4000500"/>
            <a:ext cx="2743200" cy="2057400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1449050"/>
            <a:ext cx="2743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Baptism By John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1449050"/>
            <a:ext cx="396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Critical</a:t>
            </a:r>
            <a:b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of God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0" grpId="0" animBg="1"/>
      <p:bldP spid="11" grpId="0" animBg="1"/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169855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ysClr val="windowText" lastClr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 Positive</a:t>
            </a:r>
            <a:br>
              <a:rPr lang="en-US" sz="8000" dirty="0" smtClean="0">
                <a:solidFill>
                  <a:sysClr val="windowText" lastClr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US" sz="8000" dirty="0" smtClean="0">
                <a:solidFill>
                  <a:sysClr val="windowText" lastClr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Example</a:t>
            </a:r>
            <a:endParaRPr lang="en-US" sz="8000" dirty="0">
              <a:solidFill>
                <a:sysClr val="windowText" lastClr="00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ebalwil\Dropbox\Bamboo Paper\Photo Mar 09, 8 26 02 PM (1).png"/>
          <p:cNvPicPr>
            <a:picLocks noChangeAspect="1" noChangeArrowheads="1"/>
          </p:cNvPicPr>
          <p:nvPr/>
        </p:nvPicPr>
        <p:blipFill>
          <a:blip r:embed="rId2" cstate="print"/>
          <a:srcRect l="11250"/>
          <a:stretch>
            <a:fillRect/>
          </a:stretch>
        </p:blipFill>
        <p:spPr bwMode="auto">
          <a:xfrm>
            <a:off x="1447800" y="2286000"/>
            <a:ext cx="5410200" cy="45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/>
          <p:cNvSpPr/>
          <p:nvPr/>
        </p:nvSpPr>
        <p:spPr>
          <a:xfrm>
            <a:off x="5181600" y="152400"/>
            <a:ext cx="3810000" cy="3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 Arrow 10"/>
          <p:cNvSpPr/>
          <p:nvPr/>
        </p:nvSpPr>
        <p:spPr>
          <a:xfrm rot="16200000" flipV="1">
            <a:off x="5295900" y="4000500"/>
            <a:ext cx="2743200" cy="2057400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1449050"/>
            <a:ext cx="396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 weapon against God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ebalwil\Dropbox\Bamboo Paper\Photo Mar 09, 8 26 02 PM (1)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4400" y="2400300"/>
            <a:ext cx="5943600" cy="4457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/>
          <p:cNvSpPr/>
          <p:nvPr/>
        </p:nvSpPr>
        <p:spPr>
          <a:xfrm>
            <a:off x="5181600" y="152400"/>
            <a:ext cx="3810000" cy="3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600" y="152400"/>
            <a:ext cx="3810000" cy="3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 Arrow 9"/>
          <p:cNvSpPr/>
          <p:nvPr/>
        </p:nvSpPr>
        <p:spPr>
          <a:xfrm rot="16200000">
            <a:off x="876300" y="4000500"/>
            <a:ext cx="2743200" cy="2057400"/>
          </a:xfrm>
          <a:prstGeom prst="bentArrow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10"/>
          <p:cNvSpPr/>
          <p:nvPr/>
        </p:nvSpPr>
        <p:spPr>
          <a:xfrm rot="16200000" flipV="1">
            <a:off x="5295900" y="4000500"/>
            <a:ext cx="2743200" cy="2057400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1066800"/>
            <a:ext cx="2743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 tool in God’s hand</a:t>
            </a:r>
            <a:endParaRPr lang="en-US" sz="4400" dirty="0">
              <a:solidFill>
                <a:schemeClr val="accent6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81600" y="1449050"/>
            <a:ext cx="396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 weapon against God</a:t>
            </a:r>
            <a:endParaRPr lang="en-US" sz="44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791361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ysClr val="windowText" lastClr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My Life</a:t>
            </a:r>
            <a:endParaRPr lang="en-US" sz="8000" dirty="0">
              <a:solidFill>
                <a:sysClr val="windowText" lastClr="00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rebalwil\Dropbox\Bamboo Paper\Photo Mar 09, 8 26 02 PM (1)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4400" y="2400300"/>
            <a:ext cx="5943600" cy="4457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/>
          <p:cNvSpPr/>
          <p:nvPr/>
        </p:nvSpPr>
        <p:spPr>
          <a:xfrm>
            <a:off x="5181600" y="152400"/>
            <a:ext cx="3810000" cy="3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600" y="152400"/>
            <a:ext cx="3810000" cy="3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 descr="C:\Users\rebalwil\Dropbox\Bamboo Paper\Photo Mar 09, 8 26 01 PM (1).png"/>
          <p:cNvPicPr>
            <a:picLocks noChangeAspect="1" noChangeArrowheads="1"/>
          </p:cNvPicPr>
          <p:nvPr/>
        </p:nvPicPr>
        <p:blipFill>
          <a:blip r:embed="rId3" cstate="print"/>
          <a:srcRect l="11250" t="15000" r="28750" b="3500"/>
          <a:stretch>
            <a:fillRect/>
          </a:stretch>
        </p:blipFill>
        <p:spPr bwMode="auto">
          <a:xfrm>
            <a:off x="381000" y="381000"/>
            <a:ext cx="3365890" cy="3429000"/>
          </a:xfrm>
          <a:prstGeom prst="ellipse">
            <a:avLst/>
          </a:prstGeom>
          <a:noFill/>
        </p:spPr>
      </p:pic>
      <p:pic>
        <p:nvPicPr>
          <p:cNvPr id="5122" name="Picture 2" descr="C:\Users\rebalwil\Dropbox\Bamboo Paper\Photo Mar 09, 8 26 01 PM.png"/>
          <p:cNvPicPr>
            <a:picLocks noChangeAspect="1" noChangeArrowheads="1"/>
          </p:cNvPicPr>
          <p:nvPr/>
        </p:nvPicPr>
        <p:blipFill>
          <a:blip r:embed="rId4" cstate="print"/>
          <a:srcRect l="21484" t="38021" r="18750"/>
          <a:stretch>
            <a:fillRect/>
          </a:stretch>
        </p:blipFill>
        <p:spPr bwMode="auto">
          <a:xfrm>
            <a:off x="5562600" y="838200"/>
            <a:ext cx="3069773" cy="2387601"/>
          </a:xfrm>
          <a:prstGeom prst="ellipse">
            <a:avLst/>
          </a:prstGeom>
          <a:noFill/>
        </p:spPr>
      </p:pic>
      <p:sp>
        <p:nvSpPr>
          <p:cNvPr id="10" name="Bent Arrow 9"/>
          <p:cNvSpPr/>
          <p:nvPr/>
        </p:nvSpPr>
        <p:spPr>
          <a:xfrm rot="16200000">
            <a:off x="1181100" y="4000500"/>
            <a:ext cx="2743200" cy="2057400"/>
          </a:xfrm>
          <a:prstGeom prst="bentArrow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10"/>
          <p:cNvSpPr/>
          <p:nvPr/>
        </p:nvSpPr>
        <p:spPr>
          <a:xfrm rot="16200000" flipV="1">
            <a:off x="4610100" y="4000500"/>
            <a:ext cx="2743200" cy="2057400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ular Callout 14"/>
          <p:cNvSpPr/>
          <p:nvPr/>
        </p:nvSpPr>
        <p:spPr>
          <a:xfrm>
            <a:off x="228600" y="3429000"/>
            <a:ext cx="1371600" cy="3124200"/>
          </a:xfrm>
          <a:prstGeom prst="wedgeRectCallout">
            <a:avLst>
              <a:gd name="adj1" fmla="val 89247"/>
              <a:gd name="adj2" fmla="val 19891"/>
            </a:avLst>
          </a:prstGeom>
          <a:solidFill>
            <a:srgbClr val="843F06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Faith</a:t>
            </a:r>
            <a:endParaRPr lang="en-US" sz="2400" dirty="0">
              <a:solidFill>
                <a:schemeClr val="bg1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marL="0" lvl="2"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Love</a:t>
            </a:r>
          </a:p>
          <a:p>
            <a:pPr marL="0"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Peace</a:t>
            </a:r>
          </a:p>
          <a:p>
            <a:pPr marL="0"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Kind</a:t>
            </a:r>
          </a:p>
          <a:p>
            <a:pPr marL="0"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Teach</a:t>
            </a:r>
          </a:p>
          <a:p>
            <a:pPr marL="0"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Patient</a:t>
            </a:r>
          </a:p>
          <a:p>
            <a:pPr marL="0"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Gentle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6858000" y="4419600"/>
            <a:ext cx="2133600" cy="2057400"/>
          </a:xfrm>
          <a:prstGeom prst="wedgeRectCallout">
            <a:avLst>
              <a:gd name="adj1" fmla="val -71235"/>
              <a:gd name="adj2" fmla="val 1989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Passions</a:t>
            </a:r>
          </a:p>
          <a:p>
            <a:pPr marL="0"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Ignorant controversies</a:t>
            </a:r>
          </a:p>
          <a:p>
            <a:pPr marL="0" lvl="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Arguing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0" grpId="0" animBg="1"/>
      <p:bldP spid="11" grpId="0" animBg="1"/>
      <p:bldP spid="15" grpId="0" uiExpand="1" build="allAtOnce" animBg="1"/>
      <p:bldP spid="16" grpId="0" uiExpand="1" build="allAtOnce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768489"/>
            <a:ext cx="7924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For </a:t>
            </a:r>
            <a:r>
              <a:rPr lang="en-US" sz="4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by him all things were created, in heaven and on earth, visible and invisible, whether thrones or dominions or rulers or authorities—all things were created through him and for him</a:t>
            </a:r>
            <a:r>
              <a:rPr lang="en-US" sz="4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.</a:t>
            </a:r>
          </a:p>
          <a:p>
            <a:endParaRPr lang="en-US" sz="4000" dirty="0" smtClean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r"/>
            <a:r>
              <a:rPr lang="en-US" sz="4000" dirty="0" smtClean="0">
                <a:latin typeface="Open Sans" pitchFamily="34" charset="0"/>
                <a:ea typeface="Open Sans" pitchFamily="34" charset="0"/>
                <a:cs typeface="Open Sans" pitchFamily="34" charset="0"/>
              </a:rPr>
              <a:t>Colossians 1:16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169855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ysClr val="windowText" lastClr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Thinking</a:t>
            </a:r>
            <a:br>
              <a:rPr lang="en-US" sz="8000" dirty="0" smtClean="0">
                <a:solidFill>
                  <a:sysClr val="windowText" lastClr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</a:br>
            <a:r>
              <a:rPr lang="en-US" sz="8000" dirty="0" smtClean="0">
                <a:solidFill>
                  <a:sysClr val="windowText" lastClr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Like Clay</a:t>
            </a:r>
            <a:endParaRPr lang="en-US" sz="8000" dirty="0">
              <a:solidFill>
                <a:sysClr val="windowText" lastClr="00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ebalwil\Dropbox\Bamboo Paper\Photo Mar 09, 8 26 03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5800" y="-1066800"/>
            <a:ext cx="12166600" cy="9124951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97188" y="914400"/>
            <a:ext cx="3712812" cy="3352800"/>
            <a:chOff x="97188" y="914400"/>
            <a:chExt cx="3712812" cy="3352800"/>
          </a:xfrm>
        </p:grpSpPr>
        <p:sp>
          <p:nvSpPr>
            <p:cNvPr id="6" name="Cloud Callout 5"/>
            <p:cNvSpPr/>
            <p:nvPr/>
          </p:nvSpPr>
          <p:spPr>
            <a:xfrm>
              <a:off x="97188" y="914400"/>
              <a:ext cx="3712812" cy="3352800"/>
            </a:xfrm>
            <a:prstGeom prst="cloudCallout">
              <a:avLst>
                <a:gd name="adj1" fmla="val 70202"/>
                <a:gd name="adj2" fmla="val -1958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2" descr="C:\Users\rebalwil\Dropbox\Bamboo Paper\Photo Mar 09, 8 26 02 PM.png"/>
            <p:cNvPicPr>
              <a:picLocks noChangeAspect="1" noChangeArrowheads="1"/>
            </p:cNvPicPr>
            <p:nvPr/>
          </p:nvPicPr>
          <p:blipFill>
            <a:blip r:embed="rId3" cstate="print"/>
            <a:srcRect l="33488" t="11695" r="35831" b="8333"/>
            <a:stretch>
              <a:fillRect/>
            </a:stretch>
          </p:blipFill>
          <p:spPr bwMode="auto">
            <a:xfrm>
              <a:off x="1142046" y="1275128"/>
              <a:ext cx="1370885" cy="267989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7" name="Oval Callout 6"/>
          <p:cNvSpPr/>
          <p:nvPr/>
        </p:nvSpPr>
        <p:spPr>
          <a:xfrm>
            <a:off x="6019800" y="2001353"/>
            <a:ext cx="2627529" cy="2113447"/>
          </a:xfrm>
          <a:prstGeom prst="wedgeEllipseCallout">
            <a:avLst>
              <a:gd name="adj1" fmla="val -53469"/>
              <a:gd name="adj2" fmla="val 48747"/>
            </a:avLst>
          </a:prstGeom>
          <a:solidFill>
            <a:schemeClr val="bg1"/>
          </a:solidFill>
          <a:ln w="76200">
            <a:solidFill>
              <a:schemeClr val="tx1">
                <a:lumMod val="85000"/>
                <a:lumOff val="1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ysClr val="windowText" lastClr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Why did you make me like this?</a:t>
            </a:r>
            <a:endParaRPr lang="en-US" sz="2800" dirty="0">
              <a:solidFill>
                <a:sysClr val="windowText" lastClr="00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533400" y="4572000"/>
            <a:ext cx="3733800" cy="2362200"/>
          </a:xfrm>
          <a:prstGeom prst="wedgeRectCallout">
            <a:avLst>
              <a:gd name="adj1" fmla="val 17644"/>
              <a:gd name="adj2" fmla="val 106471"/>
            </a:avLst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n-US" sz="66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God is creator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169855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ysClr val="windowText" lastClr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But We Have a Choice</a:t>
            </a:r>
            <a:endParaRPr lang="en-US" sz="8000" dirty="0">
              <a:solidFill>
                <a:sysClr val="windowText" lastClr="00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ebalwil\Dropbox\Bamboo Paper\Photo Mar 09, 7 42 07 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76400" y="-1657351"/>
            <a:ext cx="11353801" cy="851535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ebalwil\Dropbox\Bamboo Paper\Photo Mar 09, 8 26 02 PM (1)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14400" y="2400300"/>
            <a:ext cx="5943600" cy="4457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/>
          <p:cNvSpPr/>
          <p:nvPr/>
        </p:nvSpPr>
        <p:spPr>
          <a:xfrm>
            <a:off x="5181600" y="152400"/>
            <a:ext cx="3810000" cy="3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600" y="152400"/>
            <a:ext cx="3810000" cy="3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 Arrow 9"/>
          <p:cNvSpPr/>
          <p:nvPr/>
        </p:nvSpPr>
        <p:spPr>
          <a:xfrm rot="16200000">
            <a:off x="876300" y="4000500"/>
            <a:ext cx="2743200" cy="2057400"/>
          </a:xfrm>
          <a:prstGeom prst="bentArrow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10"/>
          <p:cNvSpPr/>
          <p:nvPr/>
        </p:nvSpPr>
        <p:spPr>
          <a:xfrm rot="16200000" flipV="1">
            <a:off x="5295900" y="4000500"/>
            <a:ext cx="2743200" cy="2057400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2" descr="C:\Users\rebalwil\Dropbox\Bamboo Paper\Photo Mar 09, 8 26 01 PM.png"/>
          <p:cNvPicPr>
            <a:picLocks noChangeAspect="1" noChangeArrowheads="1"/>
          </p:cNvPicPr>
          <p:nvPr/>
        </p:nvPicPr>
        <p:blipFill>
          <a:blip r:embed="rId3" cstate="print"/>
          <a:srcRect l="21484" t="38021" r="18750"/>
          <a:stretch>
            <a:fillRect/>
          </a:stretch>
        </p:blipFill>
        <p:spPr bwMode="auto">
          <a:xfrm>
            <a:off x="5562600" y="838200"/>
            <a:ext cx="3069773" cy="2387601"/>
          </a:xfrm>
          <a:prstGeom prst="ellipse">
            <a:avLst/>
          </a:prstGeom>
          <a:noFill/>
        </p:spPr>
      </p:pic>
      <p:pic>
        <p:nvPicPr>
          <p:cNvPr id="13" name="Picture 2" descr="C:\Users\rebalwil\Dropbox\Bamboo Paper\Photo Mar 09, 8 26 02 PM.png"/>
          <p:cNvPicPr>
            <a:picLocks noChangeAspect="1" noChangeArrowheads="1"/>
          </p:cNvPicPr>
          <p:nvPr/>
        </p:nvPicPr>
        <p:blipFill>
          <a:blip r:embed="rId4" cstate="print"/>
          <a:srcRect l="33488" t="11695" r="35831" b="8333"/>
          <a:stretch>
            <a:fillRect/>
          </a:stretch>
        </p:blipFill>
        <p:spPr bwMode="auto">
          <a:xfrm>
            <a:off x="1371600" y="825310"/>
            <a:ext cx="1370885" cy="2679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52400" y="5906869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Plan A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91400" y="583066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Plan B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0" grpId="0" animBg="1"/>
      <p:bldP spid="11" grpId="0" animBg="1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rebalwil\Dropbox\Bamboo Paper\Photo Mar 09, 8 26 02 PM (1).png"/>
          <p:cNvPicPr>
            <a:picLocks noChangeAspect="1" noChangeArrowheads="1"/>
          </p:cNvPicPr>
          <p:nvPr/>
        </p:nvPicPr>
        <p:blipFill>
          <a:blip r:embed="rId2" cstate="print"/>
          <a:srcRect l="11250"/>
          <a:stretch>
            <a:fillRect/>
          </a:stretch>
        </p:blipFill>
        <p:spPr bwMode="auto">
          <a:xfrm>
            <a:off x="1447800" y="2286000"/>
            <a:ext cx="5410200" cy="45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/>
          <p:cNvSpPr/>
          <p:nvPr/>
        </p:nvSpPr>
        <p:spPr>
          <a:xfrm>
            <a:off x="5181600" y="152400"/>
            <a:ext cx="3810000" cy="3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28600" y="152400"/>
            <a:ext cx="3810000" cy="381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 Arrow 9"/>
          <p:cNvSpPr/>
          <p:nvPr/>
        </p:nvSpPr>
        <p:spPr>
          <a:xfrm rot="16200000">
            <a:off x="876300" y="4000500"/>
            <a:ext cx="2743200" cy="2057400"/>
          </a:xfrm>
          <a:prstGeom prst="bentArrow">
            <a:avLst/>
          </a:prstGeom>
          <a:solidFill>
            <a:schemeClr val="accent6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Bent Arrow 10"/>
          <p:cNvSpPr/>
          <p:nvPr/>
        </p:nvSpPr>
        <p:spPr>
          <a:xfrm rot="16200000" flipV="1">
            <a:off x="4610100" y="4000500"/>
            <a:ext cx="2743200" cy="2057400"/>
          </a:xfrm>
          <a:prstGeom prst="bentArrow">
            <a:avLst/>
          </a:prstGeom>
          <a:solidFill>
            <a:schemeClr val="tx1">
              <a:lumMod val="65000"/>
              <a:lumOff val="3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2" descr="C:\Users\rebalwil\Dropbox\Bamboo Paper\Photo Mar 09, 8 26 01 PM.png"/>
          <p:cNvPicPr>
            <a:picLocks noChangeAspect="1" noChangeArrowheads="1"/>
          </p:cNvPicPr>
          <p:nvPr/>
        </p:nvPicPr>
        <p:blipFill>
          <a:blip r:embed="rId3" cstate="print"/>
          <a:srcRect l="21484" t="38021" r="18750"/>
          <a:stretch>
            <a:fillRect/>
          </a:stretch>
        </p:blipFill>
        <p:spPr bwMode="auto">
          <a:xfrm>
            <a:off x="5562600" y="838200"/>
            <a:ext cx="3069773" cy="2387601"/>
          </a:xfrm>
          <a:prstGeom prst="ellipse">
            <a:avLst/>
          </a:prstGeom>
          <a:noFill/>
        </p:spPr>
      </p:pic>
      <p:pic>
        <p:nvPicPr>
          <p:cNvPr id="13" name="Picture 2" descr="C:\Users\rebalwil\Dropbox\Bamboo Paper\Photo Mar 09, 8 26 02 PM.png"/>
          <p:cNvPicPr>
            <a:picLocks noChangeAspect="1" noChangeArrowheads="1"/>
          </p:cNvPicPr>
          <p:nvPr/>
        </p:nvPicPr>
        <p:blipFill>
          <a:blip r:embed="rId4" cstate="print"/>
          <a:srcRect l="33488" t="11695" r="35831" b="8333"/>
          <a:stretch>
            <a:fillRect/>
          </a:stretch>
        </p:blipFill>
        <p:spPr bwMode="auto">
          <a:xfrm>
            <a:off x="1371600" y="825310"/>
            <a:ext cx="1370885" cy="26798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ular Callout 13"/>
          <p:cNvSpPr/>
          <p:nvPr/>
        </p:nvSpPr>
        <p:spPr>
          <a:xfrm>
            <a:off x="6400800" y="4876800"/>
            <a:ext cx="2590800" cy="1600200"/>
          </a:xfrm>
          <a:prstGeom prst="wedgeRectCallout">
            <a:avLst>
              <a:gd name="adj1" fmla="val -71738"/>
              <a:gd name="adj2" fmla="val 28549"/>
            </a:avLst>
          </a:prstGeom>
          <a:solidFill>
            <a:schemeClr val="tx1">
              <a:lumMod val="75000"/>
              <a:lumOff val="25000"/>
            </a:schemeClr>
          </a:solidFill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/>
            <a:r>
              <a:rPr lang="en-US" sz="2800" dirty="0" smtClean="0">
                <a:solidFill>
                  <a:schemeClr val="bg1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Stubbornness of their own heart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548348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ysClr val="windowText" lastClr="000000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God Has a Purpose for His Creations</a:t>
            </a:r>
            <a:endParaRPr lang="en-US" sz="8000" dirty="0">
              <a:solidFill>
                <a:sysClr val="windowText" lastClr="000000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73</Words>
  <Application>Microsoft Office PowerPoint</Application>
  <PresentationFormat>On-screen Show (4:3)</PresentationFormat>
  <Paragraphs>30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Rebekah Williams</dc:creator>
  <cp:lastModifiedBy>Rebekah Williams</cp:lastModifiedBy>
  <cp:revision>18</cp:revision>
  <dcterms:created xsi:type="dcterms:W3CDTF">2019-03-10T01:29:03Z</dcterms:created>
  <dcterms:modified xsi:type="dcterms:W3CDTF">2019-03-10T12:18:01Z</dcterms:modified>
</cp:coreProperties>
</file>