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03D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800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500-D98D-4AB1-9320-569945C4665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7EC3-B580-4E14-870F-1B08DA4CF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500-D98D-4AB1-9320-569945C4665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7EC3-B580-4E14-870F-1B08DA4CF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500-D98D-4AB1-9320-569945C4665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7EC3-B580-4E14-870F-1B08DA4CF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500-D98D-4AB1-9320-569945C4665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7EC3-B580-4E14-870F-1B08DA4CF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500-D98D-4AB1-9320-569945C4665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7EC3-B580-4E14-870F-1B08DA4CF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500-D98D-4AB1-9320-569945C4665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7EC3-B580-4E14-870F-1B08DA4CF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500-D98D-4AB1-9320-569945C4665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7EC3-B580-4E14-870F-1B08DA4CF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500-D98D-4AB1-9320-569945C4665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7EC3-B580-4E14-870F-1B08DA4CF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500-D98D-4AB1-9320-569945C4665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7EC3-B580-4E14-870F-1B08DA4CF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500-D98D-4AB1-9320-569945C4665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7EC3-B580-4E14-870F-1B08DA4CF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500-D98D-4AB1-9320-569945C4665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7EC3-B580-4E14-870F-1B08DA4CF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A2500-D98D-4AB1-9320-569945C4665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67EC3-B580-4E14-870F-1B08DA4CF4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Google Drive\Martinez\Planning\2019\Making a Difference\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91297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1255216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How Did Jesus Make a Difference?</a:t>
            </a:r>
            <a:endParaRPr lang="en-US" sz="8800" b="1" dirty="0">
              <a:solidFill>
                <a:schemeClr val="bg1"/>
              </a:solidFill>
              <a:effectLst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ropbox\Martinez\Sketches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ropbox\Martinez\Sketches 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-457200" y="838200"/>
            <a:ext cx="4133850" cy="3200400"/>
            <a:chOff x="-457200" y="838200"/>
            <a:chExt cx="4133850" cy="3200400"/>
          </a:xfrm>
        </p:grpSpPr>
        <p:sp>
          <p:nvSpPr>
            <p:cNvPr id="4" name="Cloud Callout 3"/>
            <p:cNvSpPr/>
            <p:nvPr/>
          </p:nvSpPr>
          <p:spPr>
            <a:xfrm>
              <a:off x="-457200" y="838200"/>
              <a:ext cx="4133850" cy="3200400"/>
            </a:xfrm>
            <a:prstGeom prst="cloudCallout">
              <a:avLst>
                <a:gd name="adj1" fmla="val 57938"/>
                <a:gd name="adj2" fmla="val 8736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C:\Users\rebalwil\Dropbox\Martinez\Sketches 3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 l="34481" t="25520" r="35441" b="39584"/>
            <a:stretch>
              <a:fillRect/>
            </a:stretch>
          </p:blipFill>
          <p:spPr bwMode="auto">
            <a:xfrm>
              <a:off x="533400" y="1295400"/>
              <a:ext cx="2364475" cy="2057400"/>
            </a:xfrm>
            <a:prstGeom prst="rect">
              <a:avLst/>
            </a:prstGeom>
            <a:noFill/>
          </p:spPr>
        </p:pic>
        <p:sp>
          <p:nvSpPr>
            <p:cNvPr id="8" name="Freeform 7"/>
            <p:cNvSpPr/>
            <p:nvPr/>
          </p:nvSpPr>
          <p:spPr>
            <a:xfrm>
              <a:off x="2057400" y="2286000"/>
              <a:ext cx="111922" cy="292925"/>
            </a:xfrm>
            <a:custGeom>
              <a:avLst/>
              <a:gdLst>
                <a:gd name="connsiteX0" fmla="*/ 24836 w 61008"/>
                <a:gd name="connsiteY0" fmla="*/ 0 h 273532"/>
                <a:gd name="connsiteX1" fmla="*/ 24836 w 61008"/>
                <a:gd name="connsiteY1" fmla="*/ 0 h 273532"/>
                <a:gd name="connsiteX2" fmla="*/ 12961 w 61008"/>
                <a:gd name="connsiteY2" fmla="*/ 118754 h 273532"/>
                <a:gd name="connsiteX3" fmla="*/ 1086 w 61008"/>
                <a:gd name="connsiteY3" fmla="*/ 154380 h 273532"/>
                <a:gd name="connsiteX4" fmla="*/ 12961 w 61008"/>
                <a:gd name="connsiteY4" fmla="*/ 249382 h 273532"/>
                <a:gd name="connsiteX5" fmla="*/ 48587 w 61008"/>
                <a:gd name="connsiteY5" fmla="*/ 261257 h 273532"/>
                <a:gd name="connsiteX6" fmla="*/ 48587 w 61008"/>
                <a:gd name="connsiteY6" fmla="*/ 71252 h 273532"/>
                <a:gd name="connsiteX7" fmla="*/ 24836 w 61008"/>
                <a:gd name="connsiteY7" fmla="*/ 0 h 27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008" h="273532">
                  <a:moveTo>
                    <a:pt x="24836" y="0"/>
                  </a:moveTo>
                  <a:lnTo>
                    <a:pt x="24836" y="0"/>
                  </a:lnTo>
                  <a:cubicBezTo>
                    <a:pt x="20878" y="39585"/>
                    <a:pt x="19010" y="79434"/>
                    <a:pt x="12961" y="118754"/>
                  </a:cubicBezTo>
                  <a:cubicBezTo>
                    <a:pt x="11058" y="131126"/>
                    <a:pt x="1086" y="141862"/>
                    <a:pt x="1086" y="154380"/>
                  </a:cubicBezTo>
                  <a:cubicBezTo>
                    <a:pt x="1086" y="186294"/>
                    <a:pt x="0" y="220219"/>
                    <a:pt x="12961" y="249382"/>
                  </a:cubicBezTo>
                  <a:cubicBezTo>
                    <a:pt x="18045" y="260821"/>
                    <a:pt x="46132" y="273532"/>
                    <a:pt x="48587" y="261257"/>
                  </a:cubicBezTo>
                  <a:cubicBezTo>
                    <a:pt x="61008" y="199152"/>
                    <a:pt x="48587" y="134587"/>
                    <a:pt x="48587" y="71252"/>
                  </a:cubicBezTo>
                  <a:lnTo>
                    <a:pt x="24836" y="0"/>
                  </a:lnTo>
                  <a:close/>
                </a:path>
              </a:pathLst>
            </a:custGeom>
            <a:solidFill>
              <a:srgbClr val="603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048000" y="3733800"/>
            <a:ext cx="6096000" cy="3124200"/>
          </a:xfrm>
          <a:prstGeom prst="rect">
            <a:avLst/>
          </a:prstGeom>
          <a:solidFill>
            <a:srgbClr val="00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2800" y="3734812"/>
            <a:ext cx="579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825" indent="-504825"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Even when it was inconvenient.</a:t>
            </a:r>
          </a:p>
          <a:p>
            <a:pPr marL="504825" indent="-504825"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Even when he didn’t know them.</a:t>
            </a:r>
            <a:endParaRPr lang="en-US" sz="4800" dirty="0">
              <a:solidFill>
                <a:schemeClr val="bg1"/>
              </a:solidFill>
              <a:effectLst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054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Compassion</a:t>
            </a:r>
            <a:endParaRPr lang="en-US" sz="9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ropbox\Martinez\Sketches 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5105400" y="533400"/>
            <a:ext cx="4038600" cy="2895600"/>
          </a:xfrm>
          <a:prstGeom prst="cloudCallout">
            <a:avLst>
              <a:gd name="adj1" fmla="val -57866"/>
              <a:gd name="adj2" fmla="val 43947"/>
            </a:avLst>
          </a:prstGeom>
          <a:solidFill>
            <a:schemeClr val="bg1"/>
          </a:solidFill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0"/>
            <a:ext cx="7772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Love</a:t>
            </a:r>
            <a:endParaRPr lang="en-US" sz="138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4098" name="Picture 2" descr="C:\Users\rebalwil\Dropbox\Martinez\Sketches 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73104" t="30827" r="6193" b="38444"/>
          <a:stretch>
            <a:fillRect/>
          </a:stretch>
        </p:blipFill>
        <p:spPr bwMode="auto">
          <a:xfrm>
            <a:off x="6172200" y="990600"/>
            <a:ext cx="1828800" cy="203583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3733800"/>
            <a:ext cx="6858000" cy="3124200"/>
          </a:xfrm>
          <a:prstGeom prst="rect">
            <a:avLst/>
          </a:prstGeom>
          <a:solidFill>
            <a:srgbClr val="00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3734812"/>
            <a:ext cx="678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825" indent="-504825"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For those physically hurting.</a:t>
            </a:r>
          </a:p>
          <a:p>
            <a:pPr marL="504825" indent="-504825"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For those spiritually hurting.</a:t>
            </a:r>
            <a:endParaRPr lang="en-US" sz="4800" dirty="0">
              <a:solidFill>
                <a:schemeClr val="bg1"/>
              </a:solidFill>
              <a:effectLst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ropbox\Martinez\Sketches 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0" y="838200"/>
            <a:ext cx="4038600" cy="2895600"/>
          </a:xfrm>
          <a:prstGeom prst="cloudCallout">
            <a:avLst>
              <a:gd name="adj1" fmla="val 49383"/>
              <a:gd name="adj2" fmla="val 33144"/>
            </a:avLst>
          </a:prstGeom>
          <a:solidFill>
            <a:schemeClr val="bg1"/>
          </a:solidFill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0"/>
            <a:ext cx="7772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Anger</a:t>
            </a:r>
            <a:endParaRPr lang="en-US" sz="138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33800"/>
            <a:ext cx="6858000" cy="3124200"/>
          </a:xfrm>
          <a:prstGeom prst="rect">
            <a:avLst/>
          </a:prstGeom>
          <a:solidFill>
            <a:srgbClr val="00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3734812"/>
            <a:ext cx="678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825" indent="-504825"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Over mistreatment of others.</a:t>
            </a:r>
          </a:p>
          <a:p>
            <a:pPr marL="504825" indent="-504825"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Over mistreatment of God.</a:t>
            </a:r>
            <a:endParaRPr lang="en-US" sz="4800" dirty="0">
              <a:solidFill>
                <a:schemeClr val="bg1"/>
              </a:solidFill>
              <a:effectLst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122" name="Picture 2" descr="C:\Users\rebalwil\Dropbox\Martinez\Sketches 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14103" t="60330" r="63631" b="10503"/>
          <a:stretch>
            <a:fillRect/>
          </a:stretch>
        </p:blipFill>
        <p:spPr bwMode="auto">
          <a:xfrm>
            <a:off x="838200" y="1143000"/>
            <a:ext cx="2133600" cy="209616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ropbox\Martinez\Sketches 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5105400" y="1143000"/>
            <a:ext cx="4038600" cy="2895600"/>
          </a:xfrm>
          <a:prstGeom prst="cloudCallout">
            <a:avLst>
              <a:gd name="adj1" fmla="val -55483"/>
              <a:gd name="adj2" fmla="val 29820"/>
            </a:avLst>
          </a:prstGeom>
          <a:solidFill>
            <a:schemeClr val="bg1"/>
          </a:solidFill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70009"/>
            <a:ext cx="7772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Sorrow</a:t>
            </a:r>
            <a:endParaRPr lang="en-US" sz="138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6146" name="Picture 2" descr="C:\Users\rebalwil\Dropbox\Martinez\Sketches 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>
                  <a:alpha val="99608"/>
                </a:srgbClr>
              </a:clrFrom>
              <a:clrTo>
                <a:srgbClr val="F6F6F6">
                  <a:alpha val="0"/>
                </a:srgbClr>
              </a:clrTo>
            </a:clrChange>
          </a:blip>
          <a:srcRect l="55469" t="59625" r="24609" b="12771"/>
          <a:stretch>
            <a:fillRect/>
          </a:stretch>
        </p:blipFill>
        <p:spPr bwMode="auto">
          <a:xfrm>
            <a:off x="6172200" y="1600200"/>
            <a:ext cx="1833113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ropbox\Martinez\Sketches 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0" y="1524000"/>
            <a:ext cx="4038600" cy="2895600"/>
          </a:xfrm>
          <a:prstGeom prst="cloudCallout">
            <a:avLst>
              <a:gd name="adj1" fmla="val 51766"/>
              <a:gd name="adj2" fmla="val 24834"/>
            </a:avLst>
          </a:prstGeom>
          <a:solidFill>
            <a:schemeClr val="bg1"/>
          </a:solidFill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0"/>
            <a:ext cx="7772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Passion</a:t>
            </a:r>
            <a:endParaRPr lang="en-US" sz="138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7170" name="Picture 2" descr="C:\Users\rebalwil\Dropbox\Martinez\Sketches 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13940" t="2029" r="63794" b="70887"/>
          <a:stretch>
            <a:fillRect/>
          </a:stretch>
        </p:blipFill>
        <p:spPr bwMode="auto">
          <a:xfrm>
            <a:off x="838200" y="1981200"/>
            <a:ext cx="2209800" cy="201595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95400" y="5410200"/>
            <a:ext cx="6400800" cy="1447800"/>
          </a:xfrm>
          <a:prstGeom prst="rect">
            <a:avLst/>
          </a:prstGeom>
          <a:solidFill>
            <a:srgbClr val="00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1200" y="5562600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825" indent="-504825"/>
            <a:r>
              <a:rPr lang="en-US" sz="6600" dirty="0" smtClean="0">
                <a:solidFill>
                  <a:schemeClr val="bg1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To obey God.</a:t>
            </a:r>
            <a:endParaRPr lang="en-US" sz="6600" dirty="0">
              <a:solidFill>
                <a:schemeClr val="bg1"/>
              </a:solidFill>
              <a:effectLst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7772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chemeClr val="bg1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Do you care?</a:t>
            </a:r>
            <a:endParaRPr lang="en-US" sz="13800" b="1" dirty="0">
              <a:solidFill>
                <a:schemeClr val="bg1"/>
              </a:solidFill>
              <a:effectLst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53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Rebekah Williams</dc:creator>
  <cp:lastModifiedBy>Rebekah Williams</cp:lastModifiedBy>
  <cp:revision>12</cp:revision>
  <dcterms:created xsi:type="dcterms:W3CDTF">2019-01-27T05:25:20Z</dcterms:created>
  <dcterms:modified xsi:type="dcterms:W3CDTF">2019-01-27T13:21:45Z</dcterms:modified>
</cp:coreProperties>
</file>