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60" r:id="rId5"/>
    <p:sldId id="258" r:id="rId6"/>
    <p:sldId id="287" r:id="rId7"/>
    <p:sldId id="262" r:id="rId8"/>
    <p:sldId id="264" r:id="rId9"/>
    <p:sldId id="265" r:id="rId10"/>
    <p:sldId id="266" r:id="rId11"/>
    <p:sldId id="268" r:id="rId12"/>
    <p:sldId id="267" r:id="rId13"/>
    <p:sldId id="270" r:id="rId14"/>
    <p:sldId id="271" r:id="rId15"/>
    <p:sldId id="285" r:id="rId16"/>
    <p:sldId id="272" r:id="rId17"/>
    <p:sldId id="273" r:id="rId18"/>
    <p:sldId id="286" r:id="rId19"/>
    <p:sldId id="274" r:id="rId20"/>
    <p:sldId id="275" r:id="rId21"/>
    <p:sldId id="276" r:id="rId22"/>
    <p:sldId id="277" r:id="rId23"/>
    <p:sldId id="28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495A5-5C63-41BF-B5C0-E5C6E71456F7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97C47-3171-42D6-99F9-F90D31A54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7" name="Up Arrow 46"/>
          <p:cNvSpPr/>
          <p:nvPr/>
        </p:nvSpPr>
        <p:spPr>
          <a:xfrm>
            <a:off x="1752600" y="3276600"/>
            <a:ext cx="5791200" cy="35814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2">
              <a:lumMod val="2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514600" y="419100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Family</a:t>
            </a:r>
            <a:endParaRPr lang="en-US" sz="8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4" name="Up Arrow 53"/>
          <p:cNvSpPr/>
          <p:nvPr/>
        </p:nvSpPr>
        <p:spPr>
          <a:xfrm>
            <a:off x="-4191000" y="3276600"/>
            <a:ext cx="5791200" cy="35814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2">
              <a:lumMod val="2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Up Arrow 54"/>
          <p:cNvSpPr/>
          <p:nvPr/>
        </p:nvSpPr>
        <p:spPr>
          <a:xfrm>
            <a:off x="7772400" y="3276600"/>
            <a:ext cx="5791200" cy="35814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2">
              <a:lumMod val="2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0" y="14490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1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My Role in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New Plan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5410200" y="1219200"/>
            <a:ext cx="3124200" cy="2743200"/>
          </a:xfrm>
          <a:prstGeom prst="wedgeRectCallout">
            <a:avLst>
              <a:gd name="adj1" fmla="val -65429"/>
              <a:gd name="adj2" fmla="val 435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Raise up new High Priest.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6" name="Up Arrow 45"/>
          <p:cNvSpPr/>
          <p:nvPr/>
        </p:nvSpPr>
        <p:spPr>
          <a:xfrm rot="19814259">
            <a:off x="2711387" y="2237838"/>
            <a:ext cx="1447800" cy="2712611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"/>
          <p:cNvGrpSpPr/>
          <p:nvPr/>
        </p:nvGrpSpPr>
        <p:grpSpPr>
          <a:xfrm>
            <a:off x="4267200" y="3276600"/>
            <a:ext cx="533400" cy="1363134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375244" y="3352800"/>
            <a:ext cx="272956" cy="228600"/>
            <a:chOff x="4375244" y="3352800"/>
            <a:chExt cx="272956" cy="228600"/>
          </a:xfrm>
        </p:grpSpPr>
        <p:sp>
          <p:nvSpPr>
            <p:cNvPr id="50" name="Freeform 49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New Plan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5638800" y="3276600"/>
            <a:ext cx="3124200" cy="2743200"/>
          </a:xfrm>
          <a:prstGeom prst="wedgeRectCallout">
            <a:avLst>
              <a:gd name="adj1" fmla="val -66911"/>
              <a:gd name="adj2" fmla="val -159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He will be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faithful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6" name="Up Arrow 45"/>
          <p:cNvSpPr/>
          <p:nvPr/>
        </p:nvSpPr>
        <p:spPr>
          <a:xfrm rot="19814259">
            <a:off x="2711387" y="2237838"/>
            <a:ext cx="1447800" cy="2712611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4267200" y="3276600"/>
            <a:ext cx="533400" cy="1363134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375244" y="3352800"/>
            <a:ext cx="272956" cy="228600"/>
            <a:chOff x="4375244" y="3352800"/>
            <a:chExt cx="272956" cy="228600"/>
          </a:xfrm>
        </p:grpSpPr>
        <p:sp>
          <p:nvSpPr>
            <p:cNvPr id="12" name="Freeform 11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" name="Up Arrow 42"/>
          <p:cNvSpPr/>
          <p:nvPr/>
        </p:nvSpPr>
        <p:spPr>
          <a:xfrm>
            <a:off x="1676400" y="2362200"/>
            <a:ext cx="5943600" cy="41910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819400" y="5257800"/>
            <a:ext cx="457200" cy="1168401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3429000" y="5291668"/>
            <a:ext cx="457200" cy="1168401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8600" y="5291668"/>
            <a:ext cx="457200" cy="1168401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724400" y="5291668"/>
            <a:ext cx="457200" cy="1168401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410200" y="5291668"/>
            <a:ext cx="457200" cy="1168401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6019800" y="5291668"/>
            <a:ext cx="457200" cy="1168401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New Plan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4267200" y="3276600"/>
            <a:ext cx="533400" cy="1363134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Rectangular Callout 43"/>
          <p:cNvSpPr/>
          <p:nvPr/>
        </p:nvSpPr>
        <p:spPr>
          <a:xfrm>
            <a:off x="5562600" y="1066800"/>
            <a:ext cx="3352800" cy="3200400"/>
          </a:xfrm>
          <a:prstGeom prst="wedgeRectCallout">
            <a:avLst>
              <a:gd name="adj1" fmla="val -40573"/>
              <a:gd name="adj2" fmla="val 65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And God will build him a house.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375244" y="3352800"/>
            <a:ext cx="272956" cy="228600"/>
            <a:chOff x="4375244" y="3352800"/>
            <a:chExt cx="272956" cy="228600"/>
          </a:xfrm>
        </p:grpSpPr>
        <p:sp>
          <p:nvSpPr>
            <p:cNvPr id="37" name="Freeform 36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67200" y="1752599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Which one was Jesus like?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6" name="Up Arrow 45"/>
          <p:cNvSpPr/>
          <p:nvPr/>
        </p:nvSpPr>
        <p:spPr>
          <a:xfrm rot="19814259">
            <a:off x="6323182" y="2879858"/>
            <a:ext cx="1447800" cy="2221060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7620000" y="4038600"/>
            <a:ext cx="533400" cy="1363134"/>
            <a:chOff x="8048625" y="4829172"/>
            <a:chExt cx="257175" cy="657225"/>
          </a:xfrm>
          <a:solidFill>
            <a:srgbClr val="006C31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1761065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831694" y="3060323"/>
            <a:ext cx="925974" cy="1493134"/>
          </a:xfrm>
          <a:custGeom>
            <a:avLst/>
            <a:gdLst>
              <a:gd name="connsiteX0" fmla="*/ 925974 w 925974"/>
              <a:gd name="connsiteY0" fmla="*/ 1493134 h 1493134"/>
              <a:gd name="connsiteX1" fmla="*/ 891250 w 925974"/>
              <a:gd name="connsiteY1" fmla="*/ 1458410 h 1493134"/>
              <a:gd name="connsiteX2" fmla="*/ 833377 w 925974"/>
              <a:gd name="connsiteY2" fmla="*/ 1400537 h 1493134"/>
              <a:gd name="connsiteX3" fmla="*/ 810228 w 925974"/>
              <a:gd name="connsiteY3" fmla="*/ 1331089 h 1493134"/>
              <a:gd name="connsiteX4" fmla="*/ 821802 w 925974"/>
              <a:gd name="connsiteY4" fmla="*/ 1145894 h 1493134"/>
              <a:gd name="connsiteX5" fmla="*/ 844952 w 925974"/>
              <a:gd name="connsiteY5" fmla="*/ 1076446 h 1493134"/>
              <a:gd name="connsiteX6" fmla="*/ 856526 w 925974"/>
              <a:gd name="connsiteY6" fmla="*/ 1041722 h 1493134"/>
              <a:gd name="connsiteX7" fmla="*/ 844952 w 925974"/>
              <a:gd name="connsiteY7" fmla="*/ 983848 h 1493134"/>
              <a:gd name="connsiteX8" fmla="*/ 775503 w 925974"/>
              <a:gd name="connsiteY8" fmla="*/ 937550 h 1493134"/>
              <a:gd name="connsiteX9" fmla="*/ 625033 w 925974"/>
              <a:gd name="connsiteY9" fmla="*/ 902826 h 1493134"/>
              <a:gd name="connsiteX10" fmla="*/ 578734 w 925974"/>
              <a:gd name="connsiteY10" fmla="*/ 891251 h 1493134"/>
              <a:gd name="connsiteX11" fmla="*/ 474562 w 925974"/>
              <a:gd name="connsiteY11" fmla="*/ 879676 h 1493134"/>
              <a:gd name="connsiteX12" fmla="*/ 439838 w 925974"/>
              <a:gd name="connsiteY12" fmla="*/ 868101 h 1493134"/>
              <a:gd name="connsiteX13" fmla="*/ 324091 w 925974"/>
              <a:gd name="connsiteY13" fmla="*/ 763929 h 1493134"/>
              <a:gd name="connsiteX14" fmla="*/ 312516 w 925974"/>
              <a:gd name="connsiteY14" fmla="*/ 729205 h 1493134"/>
              <a:gd name="connsiteX15" fmla="*/ 347240 w 925974"/>
              <a:gd name="connsiteY15" fmla="*/ 544010 h 1493134"/>
              <a:gd name="connsiteX16" fmla="*/ 370390 w 925974"/>
              <a:gd name="connsiteY16" fmla="*/ 474562 h 1493134"/>
              <a:gd name="connsiteX17" fmla="*/ 381964 w 925974"/>
              <a:gd name="connsiteY17" fmla="*/ 439838 h 1493134"/>
              <a:gd name="connsiteX18" fmla="*/ 370390 w 925974"/>
              <a:gd name="connsiteY18" fmla="*/ 370390 h 1493134"/>
              <a:gd name="connsiteX19" fmla="*/ 289367 w 925974"/>
              <a:gd name="connsiteY19" fmla="*/ 312517 h 1493134"/>
              <a:gd name="connsiteX20" fmla="*/ 150471 w 925974"/>
              <a:gd name="connsiteY20" fmla="*/ 300942 h 1493134"/>
              <a:gd name="connsiteX21" fmla="*/ 92597 w 925974"/>
              <a:gd name="connsiteY21" fmla="*/ 266218 h 1493134"/>
              <a:gd name="connsiteX22" fmla="*/ 69448 w 925974"/>
              <a:gd name="connsiteY22" fmla="*/ 196770 h 1493134"/>
              <a:gd name="connsiteX23" fmla="*/ 23149 w 925974"/>
              <a:gd name="connsiteY23" fmla="*/ 11575 h 1493134"/>
              <a:gd name="connsiteX24" fmla="*/ 0 w 925974"/>
              <a:gd name="connsiteY24" fmla="*/ 0 h 14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5974" h="1493134">
                <a:moveTo>
                  <a:pt x="925974" y="1493134"/>
                </a:moveTo>
                <a:cubicBezTo>
                  <a:pt x="914399" y="1481559"/>
                  <a:pt x="903825" y="1468889"/>
                  <a:pt x="891250" y="1458410"/>
                </a:cubicBezTo>
                <a:cubicBezTo>
                  <a:pt x="855845" y="1428906"/>
                  <a:pt x="853349" y="1445475"/>
                  <a:pt x="833377" y="1400537"/>
                </a:cubicBezTo>
                <a:cubicBezTo>
                  <a:pt x="823467" y="1378239"/>
                  <a:pt x="810228" y="1331089"/>
                  <a:pt x="810228" y="1331089"/>
                </a:cubicBezTo>
                <a:cubicBezTo>
                  <a:pt x="814086" y="1269357"/>
                  <a:pt x="813445" y="1207179"/>
                  <a:pt x="821802" y="1145894"/>
                </a:cubicBezTo>
                <a:cubicBezTo>
                  <a:pt x="825099" y="1121716"/>
                  <a:pt x="837236" y="1099595"/>
                  <a:pt x="844952" y="1076446"/>
                </a:cubicBezTo>
                <a:lnTo>
                  <a:pt x="856526" y="1041722"/>
                </a:lnTo>
                <a:cubicBezTo>
                  <a:pt x="852668" y="1022431"/>
                  <a:pt x="857030" y="999377"/>
                  <a:pt x="844952" y="983848"/>
                </a:cubicBezTo>
                <a:cubicBezTo>
                  <a:pt x="827871" y="961887"/>
                  <a:pt x="801897" y="946348"/>
                  <a:pt x="775503" y="937550"/>
                </a:cubicBezTo>
                <a:cubicBezTo>
                  <a:pt x="655982" y="897708"/>
                  <a:pt x="757259" y="926867"/>
                  <a:pt x="625033" y="902826"/>
                </a:cubicBezTo>
                <a:cubicBezTo>
                  <a:pt x="609382" y="899980"/>
                  <a:pt x="594457" y="893670"/>
                  <a:pt x="578734" y="891251"/>
                </a:cubicBezTo>
                <a:cubicBezTo>
                  <a:pt x="544203" y="885938"/>
                  <a:pt x="509286" y="883534"/>
                  <a:pt x="474562" y="879676"/>
                </a:cubicBezTo>
                <a:cubicBezTo>
                  <a:pt x="462987" y="875818"/>
                  <a:pt x="450503" y="874026"/>
                  <a:pt x="439838" y="868101"/>
                </a:cubicBezTo>
                <a:cubicBezTo>
                  <a:pt x="393911" y="842586"/>
                  <a:pt x="348301" y="812350"/>
                  <a:pt x="324091" y="763929"/>
                </a:cubicBezTo>
                <a:cubicBezTo>
                  <a:pt x="318635" y="753016"/>
                  <a:pt x="316374" y="740780"/>
                  <a:pt x="312516" y="729205"/>
                </a:cubicBezTo>
                <a:cubicBezTo>
                  <a:pt x="326519" y="589181"/>
                  <a:pt x="311830" y="650241"/>
                  <a:pt x="347240" y="544010"/>
                </a:cubicBezTo>
                <a:lnTo>
                  <a:pt x="370390" y="474562"/>
                </a:lnTo>
                <a:lnTo>
                  <a:pt x="381964" y="439838"/>
                </a:lnTo>
                <a:cubicBezTo>
                  <a:pt x="378106" y="416689"/>
                  <a:pt x="380885" y="391381"/>
                  <a:pt x="370390" y="370390"/>
                </a:cubicBezTo>
                <a:cubicBezTo>
                  <a:pt x="355512" y="340633"/>
                  <a:pt x="322410" y="316923"/>
                  <a:pt x="289367" y="312517"/>
                </a:cubicBezTo>
                <a:cubicBezTo>
                  <a:pt x="243315" y="306377"/>
                  <a:pt x="196770" y="304800"/>
                  <a:pt x="150471" y="300942"/>
                </a:cubicBezTo>
                <a:cubicBezTo>
                  <a:pt x="126712" y="293022"/>
                  <a:pt x="105307" y="291638"/>
                  <a:pt x="92597" y="266218"/>
                </a:cubicBezTo>
                <a:cubicBezTo>
                  <a:pt x="81684" y="244393"/>
                  <a:pt x="69448" y="196770"/>
                  <a:pt x="69448" y="196770"/>
                </a:cubicBezTo>
                <a:cubicBezTo>
                  <a:pt x="58427" y="42477"/>
                  <a:pt x="102534" y="59206"/>
                  <a:pt x="23149" y="11575"/>
                </a:cubicBezTo>
                <a:cubicBezTo>
                  <a:pt x="15751" y="7136"/>
                  <a:pt x="7716" y="3858"/>
                  <a:pt x="0" y="0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09800" y="2980265"/>
            <a:ext cx="925974" cy="1493134"/>
          </a:xfrm>
          <a:custGeom>
            <a:avLst/>
            <a:gdLst>
              <a:gd name="connsiteX0" fmla="*/ 925974 w 925974"/>
              <a:gd name="connsiteY0" fmla="*/ 1493134 h 1493134"/>
              <a:gd name="connsiteX1" fmla="*/ 891250 w 925974"/>
              <a:gd name="connsiteY1" fmla="*/ 1458410 h 1493134"/>
              <a:gd name="connsiteX2" fmla="*/ 833377 w 925974"/>
              <a:gd name="connsiteY2" fmla="*/ 1400537 h 1493134"/>
              <a:gd name="connsiteX3" fmla="*/ 810228 w 925974"/>
              <a:gd name="connsiteY3" fmla="*/ 1331089 h 1493134"/>
              <a:gd name="connsiteX4" fmla="*/ 821802 w 925974"/>
              <a:gd name="connsiteY4" fmla="*/ 1145894 h 1493134"/>
              <a:gd name="connsiteX5" fmla="*/ 844952 w 925974"/>
              <a:gd name="connsiteY5" fmla="*/ 1076446 h 1493134"/>
              <a:gd name="connsiteX6" fmla="*/ 856526 w 925974"/>
              <a:gd name="connsiteY6" fmla="*/ 1041722 h 1493134"/>
              <a:gd name="connsiteX7" fmla="*/ 844952 w 925974"/>
              <a:gd name="connsiteY7" fmla="*/ 983848 h 1493134"/>
              <a:gd name="connsiteX8" fmla="*/ 775503 w 925974"/>
              <a:gd name="connsiteY8" fmla="*/ 937550 h 1493134"/>
              <a:gd name="connsiteX9" fmla="*/ 625033 w 925974"/>
              <a:gd name="connsiteY9" fmla="*/ 902826 h 1493134"/>
              <a:gd name="connsiteX10" fmla="*/ 578734 w 925974"/>
              <a:gd name="connsiteY10" fmla="*/ 891251 h 1493134"/>
              <a:gd name="connsiteX11" fmla="*/ 474562 w 925974"/>
              <a:gd name="connsiteY11" fmla="*/ 879676 h 1493134"/>
              <a:gd name="connsiteX12" fmla="*/ 439838 w 925974"/>
              <a:gd name="connsiteY12" fmla="*/ 868101 h 1493134"/>
              <a:gd name="connsiteX13" fmla="*/ 324091 w 925974"/>
              <a:gd name="connsiteY13" fmla="*/ 763929 h 1493134"/>
              <a:gd name="connsiteX14" fmla="*/ 312516 w 925974"/>
              <a:gd name="connsiteY14" fmla="*/ 729205 h 1493134"/>
              <a:gd name="connsiteX15" fmla="*/ 347240 w 925974"/>
              <a:gd name="connsiteY15" fmla="*/ 544010 h 1493134"/>
              <a:gd name="connsiteX16" fmla="*/ 370390 w 925974"/>
              <a:gd name="connsiteY16" fmla="*/ 474562 h 1493134"/>
              <a:gd name="connsiteX17" fmla="*/ 381964 w 925974"/>
              <a:gd name="connsiteY17" fmla="*/ 439838 h 1493134"/>
              <a:gd name="connsiteX18" fmla="*/ 370390 w 925974"/>
              <a:gd name="connsiteY18" fmla="*/ 370390 h 1493134"/>
              <a:gd name="connsiteX19" fmla="*/ 289367 w 925974"/>
              <a:gd name="connsiteY19" fmla="*/ 312517 h 1493134"/>
              <a:gd name="connsiteX20" fmla="*/ 150471 w 925974"/>
              <a:gd name="connsiteY20" fmla="*/ 300942 h 1493134"/>
              <a:gd name="connsiteX21" fmla="*/ 92597 w 925974"/>
              <a:gd name="connsiteY21" fmla="*/ 266218 h 1493134"/>
              <a:gd name="connsiteX22" fmla="*/ 69448 w 925974"/>
              <a:gd name="connsiteY22" fmla="*/ 196770 h 1493134"/>
              <a:gd name="connsiteX23" fmla="*/ 23149 w 925974"/>
              <a:gd name="connsiteY23" fmla="*/ 11575 h 1493134"/>
              <a:gd name="connsiteX24" fmla="*/ 0 w 925974"/>
              <a:gd name="connsiteY24" fmla="*/ 0 h 14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5974" h="1493134">
                <a:moveTo>
                  <a:pt x="925974" y="1493134"/>
                </a:moveTo>
                <a:cubicBezTo>
                  <a:pt x="914399" y="1481559"/>
                  <a:pt x="903825" y="1468889"/>
                  <a:pt x="891250" y="1458410"/>
                </a:cubicBezTo>
                <a:cubicBezTo>
                  <a:pt x="855845" y="1428906"/>
                  <a:pt x="853349" y="1445475"/>
                  <a:pt x="833377" y="1400537"/>
                </a:cubicBezTo>
                <a:cubicBezTo>
                  <a:pt x="823467" y="1378239"/>
                  <a:pt x="810228" y="1331089"/>
                  <a:pt x="810228" y="1331089"/>
                </a:cubicBezTo>
                <a:cubicBezTo>
                  <a:pt x="814086" y="1269357"/>
                  <a:pt x="813445" y="1207179"/>
                  <a:pt x="821802" y="1145894"/>
                </a:cubicBezTo>
                <a:cubicBezTo>
                  <a:pt x="825099" y="1121716"/>
                  <a:pt x="837236" y="1099595"/>
                  <a:pt x="844952" y="1076446"/>
                </a:cubicBezTo>
                <a:lnTo>
                  <a:pt x="856526" y="1041722"/>
                </a:lnTo>
                <a:cubicBezTo>
                  <a:pt x="852668" y="1022431"/>
                  <a:pt x="857030" y="999377"/>
                  <a:pt x="844952" y="983848"/>
                </a:cubicBezTo>
                <a:cubicBezTo>
                  <a:pt x="827871" y="961887"/>
                  <a:pt x="801897" y="946348"/>
                  <a:pt x="775503" y="937550"/>
                </a:cubicBezTo>
                <a:cubicBezTo>
                  <a:pt x="655982" y="897708"/>
                  <a:pt x="757259" y="926867"/>
                  <a:pt x="625033" y="902826"/>
                </a:cubicBezTo>
                <a:cubicBezTo>
                  <a:pt x="609382" y="899980"/>
                  <a:pt x="594457" y="893670"/>
                  <a:pt x="578734" y="891251"/>
                </a:cubicBezTo>
                <a:cubicBezTo>
                  <a:pt x="544203" y="885938"/>
                  <a:pt x="509286" y="883534"/>
                  <a:pt x="474562" y="879676"/>
                </a:cubicBezTo>
                <a:cubicBezTo>
                  <a:pt x="462987" y="875818"/>
                  <a:pt x="450503" y="874026"/>
                  <a:pt x="439838" y="868101"/>
                </a:cubicBezTo>
                <a:cubicBezTo>
                  <a:pt x="393911" y="842586"/>
                  <a:pt x="348301" y="812350"/>
                  <a:pt x="324091" y="763929"/>
                </a:cubicBezTo>
                <a:cubicBezTo>
                  <a:pt x="318635" y="753016"/>
                  <a:pt x="316374" y="740780"/>
                  <a:pt x="312516" y="729205"/>
                </a:cubicBezTo>
                <a:cubicBezTo>
                  <a:pt x="326519" y="589181"/>
                  <a:pt x="311830" y="650241"/>
                  <a:pt x="347240" y="544010"/>
                </a:cubicBezTo>
                <a:lnTo>
                  <a:pt x="370390" y="474562"/>
                </a:lnTo>
                <a:lnTo>
                  <a:pt x="381964" y="439838"/>
                </a:lnTo>
                <a:cubicBezTo>
                  <a:pt x="378106" y="416689"/>
                  <a:pt x="380885" y="391381"/>
                  <a:pt x="370390" y="370390"/>
                </a:cubicBezTo>
                <a:cubicBezTo>
                  <a:pt x="355512" y="340633"/>
                  <a:pt x="322410" y="316923"/>
                  <a:pt x="289367" y="312517"/>
                </a:cubicBezTo>
                <a:cubicBezTo>
                  <a:pt x="243315" y="306377"/>
                  <a:pt x="196770" y="304800"/>
                  <a:pt x="150471" y="300942"/>
                </a:cubicBezTo>
                <a:cubicBezTo>
                  <a:pt x="126712" y="293022"/>
                  <a:pt x="105307" y="291638"/>
                  <a:pt x="92597" y="266218"/>
                </a:cubicBezTo>
                <a:cubicBezTo>
                  <a:pt x="81684" y="244393"/>
                  <a:pt x="69448" y="196770"/>
                  <a:pt x="69448" y="196770"/>
                </a:cubicBezTo>
                <a:cubicBezTo>
                  <a:pt x="58427" y="42477"/>
                  <a:pt x="102534" y="59206"/>
                  <a:pt x="23149" y="11575"/>
                </a:cubicBezTo>
                <a:cubicBezTo>
                  <a:pt x="15751" y="7136"/>
                  <a:pt x="7716" y="3858"/>
                  <a:pt x="0" y="0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90800" y="2827865"/>
            <a:ext cx="925974" cy="1493134"/>
          </a:xfrm>
          <a:custGeom>
            <a:avLst/>
            <a:gdLst>
              <a:gd name="connsiteX0" fmla="*/ 925974 w 925974"/>
              <a:gd name="connsiteY0" fmla="*/ 1493134 h 1493134"/>
              <a:gd name="connsiteX1" fmla="*/ 891250 w 925974"/>
              <a:gd name="connsiteY1" fmla="*/ 1458410 h 1493134"/>
              <a:gd name="connsiteX2" fmla="*/ 833377 w 925974"/>
              <a:gd name="connsiteY2" fmla="*/ 1400537 h 1493134"/>
              <a:gd name="connsiteX3" fmla="*/ 810228 w 925974"/>
              <a:gd name="connsiteY3" fmla="*/ 1331089 h 1493134"/>
              <a:gd name="connsiteX4" fmla="*/ 821802 w 925974"/>
              <a:gd name="connsiteY4" fmla="*/ 1145894 h 1493134"/>
              <a:gd name="connsiteX5" fmla="*/ 844952 w 925974"/>
              <a:gd name="connsiteY5" fmla="*/ 1076446 h 1493134"/>
              <a:gd name="connsiteX6" fmla="*/ 856526 w 925974"/>
              <a:gd name="connsiteY6" fmla="*/ 1041722 h 1493134"/>
              <a:gd name="connsiteX7" fmla="*/ 844952 w 925974"/>
              <a:gd name="connsiteY7" fmla="*/ 983848 h 1493134"/>
              <a:gd name="connsiteX8" fmla="*/ 775503 w 925974"/>
              <a:gd name="connsiteY8" fmla="*/ 937550 h 1493134"/>
              <a:gd name="connsiteX9" fmla="*/ 625033 w 925974"/>
              <a:gd name="connsiteY9" fmla="*/ 902826 h 1493134"/>
              <a:gd name="connsiteX10" fmla="*/ 578734 w 925974"/>
              <a:gd name="connsiteY10" fmla="*/ 891251 h 1493134"/>
              <a:gd name="connsiteX11" fmla="*/ 474562 w 925974"/>
              <a:gd name="connsiteY11" fmla="*/ 879676 h 1493134"/>
              <a:gd name="connsiteX12" fmla="*/ 439838 w 925974"/>
              <a:gd name="connsiteY12" fmla="*/ 868101 h 1493134"/>
              <a:gd name="connsiteX13" fmla="*/ 324091 w 925974"/>
              <a:gd name="connsiteY13" fmla="*/ 763929 h 1493134"/>
              <a:gd name="connsiteX14" fmla="*/ 312516 w 925974"/>
              <a:gd name="connsiteY14" fmla="*/ 729205 h 1493134"/>
              <a:gd name="connsiteX15" fmla="*/ 347240 w 925974"/>
              <a:gd name="connsiteY15" fmla="*/ 544010 h 1493134"/>
              <a:gd name="connsiteX16" fmla="*/ 370390 w 925974"/>
              <a:gd name="connsiteY16" fmla="*/ 474562 h 1493134"/>
              <a:gd name="connsiteX17" fmla="*/ 381964 w 925974"/>
              <a:gd name="connsiteY17" fmla="*/ 439838 h 1493134"/>
              <a:gd name="connsiteX18" fmla="*/ 370390 w 925974"/>
              <a:gd name="connsiteY18" fmla="*/ 370390 h 1493134"/>
              <a:gd name="connsiteX19" fmla="*/ 289367 w 925974"/>
              <a:gd name="connsiteY19" fmla="*/ 312517 h 1493134"/>
              <a:gd name="connsiteX20" fmla="*/ 150471 w 925974"/>
              <a:gd name="connsiteY20" fmla="*/ 300942 h 1493134"/>
              <a:gd name="connsiteX21" fmla="*/ 92597 w 925974"/>
              <a:gd name="connsiteY21" fmla="*/ 266218 h 1493134"/>
              <a:gd name="connsiteX22" fmla="*/ 69448 w 925974"/>
              <a:gd name="connsiteY22" fmla="*/ 196770 h 1493134"/>
              <a:gd name="connsiteX23" fmla="*/ 23149 w 925974"/>
              <a:gd name="connsiteY23" fmla="*/ 11575 h 1493134"/>
              <a:gd name="connsiteX24" fmla="*/ 0 w 925974"/>
              <a:gd name="connsiteY24" fmla="*/ 0 h 14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5974" h="1493134">
                <a:moveTo>
                  <a:pt x="925974" y="1493134"/>
                </a:moveTo>
                <a:cubicBezTo>
                  <a:pt x="914399" y="1481559"/>
                  <a:pt x="903825" y="1468889"/>
                  <a:pt x="891250" y="1458410"/>
                </a:cubicBezTo>
                <a:cubicBezTo>
                  <a:pt x="855845" y="1428906"/>
                  <a:pt x="853349" y="1445475"/>
                  <a:pt x="833377" y="1400537"/>
                </a:cubicBezTo>
                <a:cubicBezTo>
                  <a:pt x="823467" y="1378239"/>
                  <a:pt x="810228" y="1331089"/>
                  <a:pt x="810228" y="1331089"/>
                </a:cubicBezTo>
                <a:cubicBezTo>
                  <a:pt x="814086" y="1269357"/>
                  <a:pt x="813445" y="1207179"/>
                  <a:pt x="821802" y="1145894"/>
                </a:cubicBezTo>
                <a:cubicBezTo>
                  <a:pt x="825099" y="1121716"/>
                  <a:pt x="837236" y="1099595"/>
                  <a:pt x="844952" y="1076446"/>
                </a:cubicBezTo>
                <a:lnTo>
                  <a:pt x="856526" y="1041722"/>
                </a:lnTo>
                <a:cubicBezTo>
                  <a:pt x="852668" y="1022431"/>
                  <a:pt x="857030" y="999377"/>
                  <a:pt x="844952" y="983848"/>
                </a:cubicBezTo>
                <a:cubicBezTo>
                  <a:pt x="827871" y="961887"/>
                  <a:pt x="801897" y="946348"/>
                  <a:pt x="775503" y="937550"/>
                </a:cubicBezTo>
                <a:cubicBezTo>
                  <a:pt x="655982" y="897708"/>
                  <a:pt x="757259" y="926867"/>
                  <a:pt x="625033" y="902826"/>
                </a:cubicBezTo>
                <a:cubicBezTo>
                  <a:pt x="609382" y="899980"/>
                  <a:pt x="594457" y="893670"/>
                  <a:pt x="578734" y="891251"/>
                </a:cubicBezTo>
                <a:cubicBezTo>
                  <a:pt x="544203" y="885938"/>
                  <a:pt x="509286" y="883534"/>
                  <a:pt x="474562" y="879676"/>
                </a:cubicBezTo>
                <a:cubicBezTo>
                  <a:pt x="462987" y="875818"/>
                  <a:pt x="450503" y="874026"/>
                  <a:pt x="439838" y="868101"/>
                </a:cubicBezTo>
                <a:cubicBezTo>
                  <a:pt x="393911" y="842586"/>
                  <a:pt x="348301" y="812350"/>
                  <a:pt x="324091" y="763929"/>
                </a:cubicBezTo>
                <a:cubicBezTo>
                  <a:pt x="318635" y="753016"/>
                  <a:pt x="316374" y="740780"/>
                  <a:pt x="312516" y="729205"/>
                </a:cubicBezTo>
                <a:cubicBezTo>
                  <a:pt x="326519" y="589181"/>
                  <a:pt x="311830" y="650241"/>
                  <a:pt x="347240" y="544010"/>
                </a:cubicBezTo>
                <a:lnTo>
                  <a:pt x="370390" y="474562"/>
                </a:lnTo>
                <a:lnTo>
                  <a:pt x="381964" y="439838"/>
                </a:lnTo>
                <a:cubicBezTo>
                  <a:pt x="378106" y="416689"/>
                  <a:pt x="380885" y="391381"/>
                  <a:pt x="370390" y="370390"/>
                </a:cubicBezTo>
                <a:cubicBezTo>
                  <a:pt x="355512" y="340633"/>
                  <a:pt x="322410" y="316923"/>
                  <a:pt x="289367" y="312517"/>
                </a:cubicBezTo>
                <a:cubicBezTo>
                  <a:pt x="243315" y="306377"/>
                  <a:pt x="196770" y="304800"/>
                  <a:pt x="150471" y="300942"/>
                </a:cubicBezTo>
                <a:cubicBezTo>
                  <a:pt x="126712" y="293022"/>
                  <a:pt x="105307" y="291638"/>
                  <a:pt x="92597" y="266218"/>
                </a:cubicBezTo>
                <a:cubicBezTo>
                  <a:pt x="81684" y="244393"/>
                  <a:pt x="69448" y="196770"/>
                  <a:pt x="69448" y="196770"/>
                </a:cubicBezTo>
                <a:cubicBezTo>
                  <a:pt x="58427" y="42477"/>
                  <a:pt x="102534" y="59206"/>
                  <a:pt x="23149" y="11575"/>
                </a:cubicBezTo>
                <a:cubicBezTo>
                  <a:pt x="15751" y="7136"/>
                  <a:pt x="7716" y="3858"/>
                  <a:pt x="0" y="0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3"/>
          <p:cNvGrpSpPr/>
          <p:nvPr/>
        </p:nvGrpSpPr>
        <p:grpSpPr>
          <a:xfrm>
            <a:off x="3505200" y="40386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16" name="Rounded Rectangle 1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52400" y="5486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Selfish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5486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Devoted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581400" y="4114800"/>
            <a:ext cx="272956" cy="239773"/>
            <a:chOff x="3384644" y="3423514"/>
            <a:chExt cx="272956" cy="239773"/>
          </a:xfrm>
        </p:grpSpPr>
        <p:sp>
          <p:nvSpPr>
            <p:cNvPr id="22" name="Freeform 21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96200" y="4114800"/>
            <a:ext cx="272956" cy="228600"/>
            <a:chOff x="4375244" y="3352800"/>
            <a:chExt cx="272956" cy="228600"/>
          </a:xfrm>
        </p:grpSpPr>
        <p:sp>
          <p:nvSpPr>
            <p:cNvPr id="26" name="Freeform 25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6" grpId="0" animBg="1"/>
      <p:bldP spid="10" grpId="0"/>
      <p:bldP spid="11" grpId="0" animBg="1"/>
      <p:bldP spid="12" grpId="0" animBg="1"/>
      <p:bldP spid="14" grpId="0" animBg="1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0"/>
            <a:ext cx="9703287" cy="6858000"/>
          </a:xfrm>
          <a:prstGeom prst="rect">
            <a:avLst/>
          </a:prstGeom>
          <a:noFill/>
        </p:spPr>
      </p:pic>
      <p:sp>
        <p:nvSpPr>
          <p:cNvPr id="12" name="Up Arrow 11"/>
          <p:cNvSpPr/>
          <p:nvPr/>
        </p:nvSpPr>
        <p:spPr>
          <a:xfrm rot="9077081">
            <a:off x="2907223" y="2184867"/>
            <a:ext cx="1447800" cy="3488867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 rot="1189449">
            <a:off x="3568138" y="2259856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3200400" y="5376332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100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4196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105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57912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64008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7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Apostle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pSp>
        <p:nvGrpSpPr>
          <p:cNvPr id="3" name="Group 3"/>
          <p:cNvGrpSpPr/>
          <p:nvPr/>
        </p:nvGrpSpPr>
        <p:grpSpPr>
          <a:xfrm>
            <a:off x="38100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196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105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7150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6248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Aaron &amp; Miriam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4724400" y="35052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3200400" y="5376332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pSp>
        <p:nvGrpSpPr>
          <p:cNvPr id="3" name="Group 3"/>
          <p:cNvGrpSpPr/>
          <p:nvPr/>
        </p:nvGrpSpPr>
        <p:grpSpPr>
          <a:xfrm>
            <a:off x="2667000" y="2667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76600" y="2624668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4196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105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57150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6248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Aaron &amp; Miriam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5562600" y="1143000"/>
            <a:ext cx="3352800" cy="1905000"/>
          </a:xfrm>
          <a:prstGeom prst="wedgeRectCallout">
            <a:avLst>
              <a:gd name="adj1" fmla="val -89939"/>
              <a:gd name="adj2" fmla="val 427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Jealous of Moses’ Role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 rot="9209161">
            <a:off x="3147863" y="3121978"/>
            <a:ext cx="1403761" cy="1293342"/>
            <a:chOff x="1831694" y="2827865"/>
            <a:chExt cx="1685080" cy="1725592"/>
          </a:xfrm>
        </p:grpSpPr>
        <p:sp>
          <p:nvSpPr>
            <p:cNvPr id="33" name="Freeform 32"/>
            <p:cNvSpPr/>
            <p:nvPr/>
          </p:nvSpPr>
          <p:spPr>
            <a:xfrm>
              <a:off x="1831694" y="3060323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09800" y="2980265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90800" y="2827865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3"/>
          <p:cNvGrpSpPr/>
          <p:nvPr/>
        </p:nvGrpSpPr>
        <p:grpSpPr>
          <a:xfrm>
            <a:off x="4724400" y="35052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743200" y="2743200"/>
            <a:ext cx="272956" cy="239773"/>
            <a:chOff x="3384644" y="3423514"/>
            <a:chExt cx="272956" cy="239773"/>
          </a:xfrm>
        </p:grpSpPr>
        <p:sp>
          <p:nvSpPr>
            <p:cNvPr id="41" name="Freeform 40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52800" y="2667000"/>
            <a:ext cx="272956" cy="239773"/>
            <a:chOff x="3384644" y="3423514"/>
            <a:chExt cx="272956" cy="239773"/>
          </a:xfrm>
        </p:grpSpPr>
        <p:sp>
          <p:nvSpPr>
            <p:cNvPr id="52" name="Freeform 51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Moses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5257800" y="1066800"/>
            <a:ext cx="3352800" cy="2743200"/>
          </a:xfrm>
          <a:prstGeom prst="wedgeRectCallout">
            <a:avLst>
              <a:gd name="adj1" fmla="val -96153"/>
              <a:gd name="adj2" fmla="val -5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Moses was given a role by God.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4267200" y="30480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0" name="Up Arrow 49"/>
          <p:cNvSpPr/>
          <p:nvPr/>
        </p:nvSpPr>
        <p:spPr>
          <a:xfrm rot="8348484">
            <a:off x="3126501" y="2275635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45"/>
          <p:cNvGrpSpPr/>
          <p:nvPr/>
        </p:nvGrpSpPr>
        <p:grpSpPr>
          <a:xfrm>
            <a:off x="2895600" y="5257800"/>
            <a:ext cx="3657600" cy="1210733"/>
            <a:chOff x="3200400" y="5334000"/>
            <a:chExt cx="3657600" cy="1210733"/>
          </a:xfrm>
        </p:grpSpPr>
        <p:grpSp>
          <p:nvGrpSpPr>
            <p:cNvPr id="52" name="Group 3"/>
            <p:cNvGrpSpPr/>
            <p:nvPr/>
          </p:nvGrpSpPr>
          <p:grpSpPr>
            <a:xfrm>
              <a:off x="38100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68" name="Rounded Rectangle 67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4196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66" name="Rounded Rectangle 65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4" name="Group 3"/>
            <p:cNvGrpSpPr/>
            <p:nvPr/>
          </p:nvGrpSpPr>
          <p:grpSpPr>
            <a:xfrm>
              <a:off x="51054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64" name="Rounded Rectangle 63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5" name="Group 3"/>
            <p:cNvGrpSpPr/>
            <p:nvPr/>
          </p:nvGrpSpPr>
          <p:grpSpPr>
            <a:xfrm>
              <a:off x="57912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62" name="Rounded Rectangle 61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3"/>
            <p:cNvGrpSpPr/>
            <p:nvPr/>
          </p:nvGrpSpPr>
          <p:grpSpPr>
            <a:xfrm>
              <a:off x="64008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60" name="Rounded Rectangle 5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3"/>
            <p:cNvGrpSpPr/>
            <p:nvPr/>
          </p:nvGrpSpPr>
          <p:grpSpPr>
            <a:xfrm>
              <a:off x="3200400" y="5376332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58" name="Rounded Rectangle 57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7" name="Up Arrow 46"/>
          <p:cNvSpPr/>
          <p:nvPr/>
        </p:nvSpPr>
        <p:spPr>
          <a:xfrm>
            <a:off x="1676400" y="2362200"/>
            <a:ext cx="5943600" cy="41910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Moses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5562600" y="1143000"/>
            <a:ext cx="3352800" cy="2743200"/>
          </a:xfrm>
          <a:prstGeom prst="wedgeRectCallout">
            <a:avLst>
              <a:gd name="adj1" fmla="val -48857"/>
              <a:gd name="adj2" fmla="val 6353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Moses was faithful in all God’s house.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9" name="Up Arrow 38"/>
          <p:cNvSpPr/>
          <p:nvPr/>
        </p:nvSpPr>
        <p:spPr>
          <a:xfrm rot="10431596">
            <a:off x="4190096" y="3921649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5"/>
          <p:cNvGrpSpPr/>
          <p:nvPr/>
        </p:nvGrpSpPr>
        <p:grpSpPr>
          <a:xfrm>
            <a:off x="2895600" y="5257800"/>
            <a:ext cx="3657600" cy="1210733"/>
            <a:chOff x="3200400" y="5334000"/>
            <a:chExt cx="3657600" cy="1210733"/>
          </a:xfrm>
        </p:grpSpPr>
        <p:grpSp>
          <p:nvGrpSpPr>
            <p:cNvPr id="3" name="Group 3"/>
            <p:cNvGrpSpPr/>
            <p:nvPr/>
          </p:nvGrpSpPr>
          <p:grpSpPr>
            <a:xfrm>
              <a:off x="38100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4196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Rounded Rectangle 22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51054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3"/>
            <p:cNvGrpSpPr/>
            <p:nvPr/>
          </p:nvGrpSpPr>
          <p:grpSpPr>
            <a:xfrm>
              <a:off x="57912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1" name="Rounded Rectangle 40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"/>
            <p:cNvGrpSpPr/>
            <p:nvPr/>
          </p:nvGrpSpPr>
          <p:grpSpPr>
            <a:xfrm>
              <a:off x="64008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3200400" y="5376332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8" name="Up Arrow 47"/>
          <p:cNvSpPr/>
          <p:nvPr/>
        </p:nvSpPr>
        <p:spPr>
          <a:xfrm rot="12808950">
            <a:off x="3538280" y="3970341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 rot="8348484">
            <a:off x="4879102" y="3875835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"/>
          <p:cNvGrpSpPr/>
          <p:nvPr/>
        </p:nvGrpSpPr>
        <p:grpSpPr>
          <a:xfrm>
            <a:off x="4267200" y="30480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0" name="Up Arrow 49"/>
          <p:cNvSpPr/>
          <p:nvPr/>
        </p:nvSpPr>
        <p:spPr>
          <a:xfrm rot="8348484">
            <a:off x="3126501" y="2275635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375244" y="3124200"/>
            <a:ext cx="272956" cy="228600"/>
            <a:chOff x="4375244" y="3352800"/>
            <a:chExt cx="272956" cy="228600"/>
          </a:xfrm>
        </p:grpSpPr>
        <p:sp>
          <p:nvSpPr>
            <p:cNvPr id="34" name="Freeform 33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grpSp>
        <p:nvGrpSpPr>
          <p:cNvPr id="2" name="Group 3"/>
          <p:cNvGrpSpPr/>
          <p:nvPr/>
        </p:nvGrpSpPr>
        <p:grpSpPr>
          <a:xfrm>
            <a:off x="762000" y="24384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1371600" y="2396068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38"/>
          <p:cNvGrpSpPr/>
          <p:nvPr/>
        </p:nvGrpSpPr>
        <p:grpSpPr>
          <a:xfrm rot="9209161">
            <a:off x="1242863" y="2893378"/>
            <a:ext cx="1403761" cy="1293342"/>
            <a:chOff x="1831694" y="2827865"/>
            <a:chExt cx="1685080" cy="1725592"/>
          </a:xfrm>
        </p:grpSpPr>
        <p:sp>
          <p:nvSpPr>
            <p:cNvPr id="33" name="Freeform 32"/>
            <p:cNvSpPr/>
            <p:nvPr/>
          </p:nvSpPr>
          <p:spPr>
            <a:xfrm>
              <a:off x="1831694" y="3060323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09800" y="2980265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590800" y="2827865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2819400" y="3276600"/>
            <a:ext cx="533400" cy="1363134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Up Arrow 38"/>
          <p:cNvSpPr/>
          <p:nvPr/>
        </p:nvSpPr>
        <p:spPr>
          <a:xfrm rot="10431596">
            <a:off x="6476094" y="2854848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705598" y="4190999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57" name="Rounded Rectangle 5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3"/>
          <p:cNvGrpSpPr/>
          <p:nvPr/>
        </p:nvGrpSpPr>
        <p:grpSpPr>
          <a:xfrm>
            <a:off x="7315198" y="4190999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55" name="Rounded Rectangle 54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3"/>
          <p:cNvGrpSpPr/>
          <p:nvPr/>
        </p:nvGrpSpPr>
        <p:grpSpPr>
          <a:xfrm>
            <a:off x="6095998" y="4233331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47" name="Rounded Rectangle 4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" name="Up Arrow 58"/>
          <p:cNvSpPr/>
          <p:nvPr/>
        </p:nvSpPr>
        <p:spPr>
          <a:xfrm rot="12808950">
            <a:off x="5824278" y="2903540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Up Arrow 59"/>
          <p:cNvSpPr/>
          <p:nvPr/>
        </p:nvSpPr>
        <p:spPr>
          <a:xfrm rot="8348484">
            <a:off x="7165100" y="2809034"/>
            <a:ext cx="740488" cy="1447644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3"/>
          <p:cNvGrpSpPr/>
          <p:nvPr/>
        </p:nvGrpSpPr>
        <p:grpSpPr>
          <a:xfrm>
            <a:off x="6553198" y="1981199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62" name="Rounded Rectangle 61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Which one was Jesus like?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2400" y="5486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Jealous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43400" y="5486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Humble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6661244" y="2057400"/>
            <a:ext cx="272956" cy="228600"/>
            <a:chOff x="4375244" y="3352800"/>
            <a:chExt cx="272956" cy="228600"/>
          </a:xfrm>
        </p:grpSpPr>
        <p:sp>
          <p:nvSpPr>
            <p:cNvPr id="68" name="Freeform 67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38200" y="2514600"/>
            <a:ext cx="272956" cy="239773"/>
            <a:chOff x="3384644" y="3423514"/>
            <a:chExt cx="272956" cy="239773"/>
          </a:xfrm>
        </p:grpSpPr>
        <p:sp>
          <p:nvSpPr>
            <p:cNvPr id="72" name="Freeform 71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447800" y="2438400"/>
            <a:ext cx="272956" cy="239773"/>
            <a:chOff x="3384644" y="3423514"/>
            <a:chExt cx="272956" cy="239773"/>
          </a:xfrm>
        </p:grpSpPr>
        <p:sp>
          <p:nvSpPr>
            <p:cNvPr id="76" name="Freeform 75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9" grpId="0" animBg="1"/>
      <p:bldP spid="60" grpId="0" animBg="1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0" y="203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Us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990600" y="1676400"/>
            <a:ext cx="4876800" cy="2362200"/>
          </a:xfrm>
          <a:prstGeom prst="wedgeRectCallout">
            <a:avLst>
              <a:gd name="adj1" fmla="val 23910"/>
              <a:gd name="adj2" fmla="val 8430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Holy</a:t>
            </a:r>
          </a:p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Brothers</a:t>
            </a:r>
          </a:p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Heavenly calling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2895600" y="5257800"/>
            <a:ext cx="3657600" cy="1210733"/>
            <a:chOff x="3200400" y="5334000"/>
            <a:chExt cx="3657600" cy="1210733"/>
          </a:xfrm>
        </p:grpSpPr>
        <p:grpSp>
          <p:nvGrpSpPr>
            <p:cNvPr id="3" name="Group 3"/>
            <p:cNvGrpSpPr/>
            <p:nvPr/>
          </p:nvGrpSpPr>
          <p:grpSpPr>
            <a:xfrm>
              <a:off x="38100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4196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Rounded Rectangle 22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51054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3"/>
            <p:cNvGrpSpPr/>
            <p:nvPr/>
          </p:nvGrpSpPr>
          <p:grpSpPr>
            <a:xfrm>
              <a:off x="57912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1" name="Rounded Rectangle 40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"/>
            <p:cNvGrpSpPr/>
            <p:nvPr/>
          </p:nvGrpSpPr>
          <p:grpSpPr>
            <a:xfrm>
              <a:off x="64008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3200400" y="5376332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7" name="Up Arrow 46"/>
          <p:cNvSpPr/>
          <p:nvPr/>
        </p:nvSpPr>
        <p:spPr>
          <a:xfrm>
            <a:off x="1676400" y="2362200"/>
            <a:ext cx="5943600" cy="41910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Our Relationship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228600" y="1752600"/>
            <a:ext cx="3352800" cy="2743200"/>
          </a:xfrm>
          <a:prstGeom prst="wedgeRectCallout">
            <a:avLst>
              <a:gd name="adj1" fmla="val 45044"/>
              <a:gd name="adj2" fmla="val 698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We are Jesus’ house.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2895600" y="5257800"/>
            <a:ext cx="3657600" cy="1210733"/>
            <a:chOff x="3200400" y="5334000"/>
            <a:chExt cx="3657600" cy="1210733"/>
          </a:xfrm>
        </p:grpSpPr>
        <p:grpSp>
          <p:nvGrpSpPr>
            <p:cNvPr id="3" name="Group 3"/>
            <p:cNvGrpSpPr/>
            <p:nvPr/>
          </p:nvGrpSpPr>
          <p:grpSpPr>
            <a:xfrm>
              <a:off x="38100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4196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Rounded Rectangle 22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51054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3"/>
            <p:cNvGrpSpPr/>
            <p:nvPr/>
          </p:nvGrpSpPr>
          <p:grpSpPr>
            <a:xfrm>
              <a:off x="57912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1" name="Rounded Rectangle 40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"/>
            <p:cNvGrpSpPr/>
            <p:nvPr/>
          </p:nvGrpSpPr>
          <p:grpSpPr>
            <a:xfrm>
              <a:off x="64008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3200400" y="5376332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" name="Group 3"/>
          <p:cNvGrpSpPr/>
          <p:nvPr/>
        </p:nvGrpSpPr>
        <p:grpSpPr>
          <a:xfrm>
            <a:off x="4267200" y="30480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375244" y="3124200"/>
            <a:ext cx="272956" cy="228600"/>
            <a:chOff x="4375244" y="3352800"/>
            <a:chExt cx="272956" cy="228600"/>
          </a:xfrm>
        </p:grpSpPr>
        <p:sp>
          <p:nvSpPr>
            <p:cNvPr id="33" name="Freeform 32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7" name="Up Arrow 46"/>
          <p:cNvSpPr/>
          <p:nvPr/>
        </p:nvSpPr>
        <p:spPr>
          <a:xfrm>
            <a:off x="1676400" y="2362200"/>
            <a:ext cx="5943600" cy="41910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Our Relationship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228600" y="1219200"/>
            <a:ext cx="3505200" cy="3276600"/>
          </a:xfrm>
          <a:prstGeom prst="wedgeRectCallout">
            <a:avLst>
              <a:gd name="adj1" fmla="val 60894"/>
              <a:gd name="adj2" fmla="val 253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But he’s not a servant within the house.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2895600" y="5257800"/>
            <a:ext cx="3657600" cy="1210733"/>
            <a:chOff x="3200400" y="5334000"/>
            <a:chExt cx="3657600" cy="1210733"/>
          </a:xfrm>
        </p:grpSpPr>
        <p:grpSp>
          <p:nvGrpSpPr>
            <p:cNvPr id="3" name="Group 3"/>
            <p:cNvGrpSpPr/>
            <p:nvPr/>
          </p:nvGrpSpPr>
          <p:grpSpPr>
            <a:xfrm>
              <a:off x="38100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4196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Rounded Rectangle 22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51054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3"/>
            <p:cNvGrpSpPr/>
            <p:nvPr/>
          </p:nvGrpSpPr>
          <p:grpSpPr>
            <a:xfrm>
              <a:off x="57912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1" name="Rounded Rectangle 40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"/>
            <p:cNvGrpSpPr/>
            <p:nvPr/>
          </p:nvGrpSpPr>
          <p:grpSpPr>
            <a:xfrm>
              <a:off x="64008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3200400" y="5376332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" name="Group 3"/>
          <p:cNvGrpSpPr/>
          <p:nvPr/>
        </p:nvGrpSpPr>
        <p:grpSpPr>
          <a:xfrm>
            <a:off x="4267200" y="30480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75244" y="3124200"/>
            <a:ext cx="272956" cy="228600"/>
            <a:chOff x="4375244" y="3352800"/>
            <a:chExt cx="272956" cy="228600"/>
          </a:xfrm>
        </p:grpSpPr>
        <p:sp>
          <p:nvSpPr>
            <p:cNvPr id="31" name="Freeform 30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7" name="Up Arrow 46"/>
          <p:cNvSpPr/>
          <p:nvPr/>
        </p:nvSpPr>
        <p:spPr>
          <a:xfrm>
            <a:off x="1676400" y="4572000"/>
            <a:ext cx="5943600" cy="19812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Our Relationship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5486400" y="1219200"/>
            <a:ext cx="3505200" cy="2514600"/>
          </a:xfrm>
          <a:prstGeom prst="wedgeRectCallout">
            <a:avLst>
              <a:gd name="adj1" fmla="val -62936"/>
              <a:gd name="adj2" fmla="val 4242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He’s a son over the house.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2895600" y="5257800"/>
            <a:ext cx="3657600" cy="1210733"/>
            <a:chOff x="3200400" y="5334000"/>
            <a:chExt cx="3657600" cy="1210733"/>
          </a:xfrm>
        </p:grpSpPr>
        <p:grpSp>
          <p:nvGrpSpPr>
            <p:cNvPr id="3" name="Group 3"/>
            <p:cNvGrpSpPr/>
            <p:nvPr/>
          </p:nvGrpSpPr>
          <p:grpSpPr>
            <a:xfrm>
              <a:off x="38100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4196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Rounded Rectangle 22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51054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3"/>
            <p:cNvGrpSpPr/>
            <p:nvPr/>
          </p:nvGrpSpPr>
          <p:grpSpPr>
            <a:xfrm>
              <a:off x="57912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1" name="Rounded Rectangle 40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"/>
            <p:cNvGrpSpPr/>
            <p:nvPr/>
          </p:nvGrpSpPr>
          <p:grpSpPr>
            <a:xfrm>
              <a:off x="64008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3200400" y="5376332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" name="Group 3"/>
          <p:cNvGrpSpPr/>
          <p:nvPr/>
        </p:nvGrpSpPr>
        <p:grpSpPr>
          <a:xfrm>
            <a:off x="4267200" y="30480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75244" y="3124200"/>
            <a:ext cx="272956" cy="228600"/>
            <a:chOff x="4375244" y="3352800"/>
            <a:chExt cx="272956" cy="228600"/>
          </a:xfrm>
        </p:grpSpPr>
        <p:sp>
          <p:nvSpPr>
            <p:cNvPr id="31" name="Freeform 30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7" name="Up Arrow 46"/>
          <p:cNvSpPr/>
          <p:nvPr/>
        </p:nvSpPr>
        <p:spPr>
          <a:xfrm>
            <a:off x="1676400" y="4572000"/>
            <a:ext cx="5943600" cy="19812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Our Relationship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2895600" y="5257800"/>
            <a:ext cx="3657600" cy="1210733"/>
            <a:chOff x="3200400" y="5334000"/>
            <a:chExt cx="3657600" cy="1210733"/>
          </a:xfrm>
        </p:grpSpPr>
        <p:grpSp>
          <p:nvGrpSpPr>
            <p:cNvPr id="3" name="Group 3"/>
            <p:cNvGrpSpPr/>
            <p:nvPr/>
          </p:nvGrpSpPr>
          <p:grpSpPr>
            <a:xfrm>
              <a:off x="38100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4196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Rounded Rectangle 22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51054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3"/>
            <p:cNvGrpSpPr/>
            <p:nvPr/>
          </p:nvGrpSpPr>
          <p:grpSpPr>
            <a:xfrm>
              <a:off x="57912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1" name="Rounded Rectangle 40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"/>
            <p:cNvGrpSpPr/>
            <p:nvPr/>
          </p:nvGrpSpPr>
          <p:grpSpPr>
            <a:xfrm>
              <a:off x="6400800" y="5334000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44" name="Rounded Rectangle 43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3"/>
            <p:cNvGrpSpPr/>
            <p:nvPr/>
          </p:nvGrpSpPr>
          <p:grpSpPr>
            <a:xfrm>
              <a:off x="3200400" y="5376332"/>
              <a:ext cx="457200" cy="1168401"/>
              <a:chOff x="8048625" y="4829172"/>
              <a:chExt cx="257175" cy="657225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8048625" y="5029197"/>
                <a:ext cx="257175" cy="4572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8077200" y="4829172"/>
                <a:ext cx="200025" cy="200025"/>
              </a:xfrm>
              <a:prstGeom prst="roundRect">
                <a:avLst>
                  <a:gd name="adj" fmla="val 275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" name="Group 3"/>
          <p:cNvGrpSpPr/>
          <p:nvPr/>
        </p:nvGrpSpPr>
        <p:grpSpPr>
          <a:xfrm>
            <a:off x="4267200" y="30480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27"/>
          <p:cNvGrpSpPr/>
          <p:nvPr/>
        </p:nvGrpSpPr>
        <p:grpSpPr>
          <a:xfrm>
            <a:off x="4375244" y="3124200"/>
            <a:ext cx="272956" cy="228600"/>
            <a:chOff x="4375244" y="3352800"/>
            <a:chExt cx="272956" cy="228600"/>
          </a:xfrm>
        </p:grpSpPr>
        <p:sp>
          <p:nvSpPr>
            <p:cNvPr id="31" name="Freeform 30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ular Callout 33"/>
          <p:cNvSpPr/>
          <p:nvPr/>
        </p:nvSpPr>
        <p:spPr>
          <a:xfrm>
            <a:off x="304800" y="1219200"/>
            <a:ext cx="3886200" cy="2362200"/>
          </a:xfrm>
          <a:prstGeom prst="wedgeRectCallout">
            <a:avLst>
              <a:gd name="adj1" fmla="val 29606"/>
              <a:gd name="adj2" fmla="val 1169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Holy</a:t>
            </a:r>
          </a:p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Brothers</a:t>
            </a:r>
          </a:p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Heavenly calling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7" name="Up Arrow 46"/>
          <p:cNvSpPr/>
          <p:nvPr/>
        </p:nvSpPr>
        <p:spPr>
          <a:xfrm>
            <a:off x="1600200" y="2286000"/>
            <a:ext cx="5791200" cy="35814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3048000" y="44958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86000" y="1447800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kind of family member am I?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Up Arrow 30"/>
          <p:cNvSpPr/>
          <p:nvPr/>
        </p:nvSpPr>
        <p:spPr>
          <a:xfrm rot="7472967">
            <a:off x="5365300" y="3890882"/>
            <a:ext cx="985295" cy="1148949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"/>
          <p:cNvGrpSpPr/>
          <p:nvPr/>
        </p:nvGrpSpPr>
        <p:grpSpPr>
          <a:xfrm>
            <a:off x="4495800" y="37338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21"/>
          <p:cNvGrpSpPr/>
          <p:nvPr/>
        </p:nvGrpSpPr>
        <p:grpSpPr>
          <a:xfrm rot="6390561">
            <a:off x="3559712" y="4115218"/>
            <a:ext cx="957776" cy="1782514"/>
            <a:chOff x="2971800" y="3505200"/>
            <a:chExt cx="1383174" cy="1950334"/>
          </a:xfrm>
        </p:grpSpPr>
        <p:sp>
          <p:nvSpPr>
            <p:cNvPr id="32" name="Freeform 31"/>
            <p:cNvSpPr/>
            <p:nvPr/>
          </p:nvSpPr>
          <p:spPr>
            <a:xfrm rot="8939860">
              <a:off x="2971800" y="39624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8939860">
              <a:off x="3200400" y="37338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8939860">
              <a:off x="3429000" y="35052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3"/>
          <p:cNvGrpSpPr/>
          <p:nvPr/>
        </p:nvGrpSpPr>
        <p:grpSpPr>
          <a:xfrm>
            <a:off x="5257801" y="32004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5" name="Rounded Rectangle 24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3"/>
          <p:cNvGrpSpPr/>
          <p:nvPr/>
        </p:nvGrpSpPr>
        <p:grpSpPr>
          <a:xfrm>
            <a:off x="6248401" y="41148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Up Arrow 35"/>
          <p:cNvSpPr/>
          <p:nvPr/>
        </p:nvSpPr>
        <p:spPr>
          <a:xfrm rot="17422817">
            <a:off x="3245864" y="2257819"/>
            <a:ext cx="985295" cy="1269780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3"/>
          <p:cNvGrpSpPr/>
          <p:nvPr/>
        </p:nvGrpSpPr>
        <p:grpSpPr>
          <a:xfrm>
            <a:off x="4267200" y="24384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21"/>
          <p:cNvGrpSpPr/>
          <p:nvPr/>
        </p:nvGrpSpPr>
        <p:grpSpPr>
          <a:xfrm rot="12922434">
            <a:off x="2103950" y="2627299"/>
            <a:ext cx="957776" cy="1782514"/>
            <a:chOff x="2971800" y="3505200"/>
            <a:chExt cx="1383174" cy="1950334"/>
          </a:xfrm>
        </p:grpSpPr>
        <p:sp>
          <p:nvSpPr>
            <p:cNvPr id="41" name="Freeform 40"/>
            <p:cNvSpPr/>
            <p:nvPr/>
          </p:nvSpPr>
          <p:spPr>
            <a:xfrm rot="8939860">
              <a:off x="2971800" y="39624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8939860">
              <a:off x="3200400" y="37338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rot="8939860">
              <a:off x="3429000" y="35052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"/>
          <p:cNvGrpSpPr/>
          <p:nvPr/>
        </p:nvGrpSpPr>
        <p:grpSpPr>
          <a:xfrm>
            <a:off x="2971800" y="32766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8" name="Rounded Rectangle 37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Oval 43"/>
          <p:cNvSpPr/>
          <p:nvPr/>
        </p:nvSpPr>
        <p:spPr>
          <a:xfrm>
            <a:off x="4495800" y="1828800"/>
            <a:ext cx="2286000" cy="990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724400" y="2057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Devotion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04800" y="3505200"/>
            <a:ext cx="2286000" cy="990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28600" y="36824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Selfishness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3886200" y="5257800"/>
            <a:ext cx="2286000" cy="990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810000" y="54350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Jealousy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553200" y="4419600"/>
            <a:ext cx="2286000" cy="990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477000" y="45968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Care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343400" y="2514600"/>
            <a:ext cx="272956" cy="228600"/>
            <a:chOff x="4375244" y="3352800"/>
            <a:chExt cx="272956" cy="228600"/>
          </a:xfrm>
        </p:grpSpPr>
        <p:sp>
          <p:nvSpPr>
            <p:cNvPr id="54" name="Freeform 53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334000" y="3276600"/>
            <a:ext cx="272956" cy="228600"/>
            <a:chOff x="4375244" y="3352800"/>
            <a:chExt cx="272956" cy="228600"/>
          </a:xfrm>
        </p:grpSpPr>
        <p:sp>
          <p:nvSpPr>
            <p:cNvPr id="58" name="Freeform 57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048000" y="3352800"/>
            <a:ext cx="272956" cy="239773"/>
            <a:chOff x="3384644" y="3423514"/>
            <a:chExt cx="272956" cy="239773"/>
          </a:xfrm>
        </p:grpSpPr>
        <p:sp>
          <p:nvSpPr>
            <p:cNvPr id="62" name="Freeform 61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572000" y="3798827"/>
            <a:ext cx="272956" cy="239773"/>
            <a:chOff x="3384644" y="3423514"/>
            <a:chExt cx="272956" cy="239773"/>
          </a:xfrm>
        </p:grpSpPr>
        <p:sp>
          <p:nvSpPr>
            <p:cNvPr id="66" name="Freeform 65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324600" y="4191000"/>
            <a:ext cx="272956" cy="228600"/>
            <a:chOff x="4375244" y="3352800"/>
            <a:chExt cx="272956" cy="228600"/>
          </a:xfrm>
        </p:grpSpPr>
        <p:sp>
          <p:nvSpPr>
            <p:cNvPr id="70" name="Freeform 69"/>
            <p:cNvSpPr/>
            <p:nvPr/>
          </p:nvSpPr>
          <p:spPr>
            <a:xfrm flipV="1">
              <a:off x="4375244" y="3516373"/>
              <a:ext cx="272956" cy="6502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4196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572000" y="33528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124200" y="4572000"/>
            <a:ext cx="272956" cy="239773"/>
            <a:chOff x="3384644" y="3423514"/>
            <a:chExt cx="272956" cy="239773"/>
          </a:xfrm>
        </p:grpSpPr>
        <p:sp>
          <p:nvSpPr>
            <p:cNvPr id="78" name="Freeform 77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6" grpId="0" animBg="1"/>
      <p:bldP spid="44" grpId="0" animBg="1"/>
      <p:bldP spid="45" grpId="0"/>
      <p:bldP spid="46" grpId="0" animBg="1"/>
      <p:bldP spid="48" grpId="0"/>
      <p:bldP spid="49" grpId="0" animBg="1"/>
      <p:bldP spid="50" grpId="0"/>
      <p:bldP spid="51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0" y="2590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Consider Jesus</a:t>
            </a:r>
            <a:endParaRPr lang="en-US" sz="8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2" name="Up Arrow 11"/>
          <p:cNvSpPr/>
          <p:nvPr/>
        </p:nvSpPr>
        <p:spPr>
          <a:xfrm rot="9077081">
            <a:off x="2907223" y="2184867"/>
            <a:ext cx="1447800" cy="3488867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 rot="1189449">
            <a:off x="3568138" y="2259856"/>
            <a:ext cx="533400" cy="1363134"/>
            <a:chOff x="8048625" y="4829172"/>
            <a:chExt cx="257175" cy="657225"/>
          </a:xfrm>
          <a:solidFill>
            <a:srgbClr val="00B05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3200400" y="5376332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100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4196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105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57912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64008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Apostle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2" name="Up Arrow 11"/>
          <p:cNvSpPr/>
          <p:nvPr/>
        </p:nvSpPr>
        <p:spPr>
          <a:xfrm rot="19814259">
            <a:off x="3002674" y="2160435"/>
            <a:ext cx="1447800" cy="3886200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 rot="1189449">
            <a:off x="4101537" y="3250456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3200400" y="5376332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3"/>
          <p:cNvGrpSpPr/>
          <p:nvPr/>
        </p:nvGrpSpPr>
        <p:grpSpPr>
          <a:xfrm>
            <a:off x="38100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3"/>
          <p:cNvGrpSpPr/>
          <p:nvPr/>
        </p:nvGrpSpPr>
        <p:grpSpPr>
          <a:xfrm>
            <a:off x="44196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3"/>
          <p:cNvGrpSpPr/>
          <p:nvPr/>
        </p:nvGrpSpPr>
        <p:grpSpPr>
          <a:xfrm>
            <a:off x="5105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3"/>
          <p:cNvGrpSpPr/>
          <p:nvPr/>
        </p:nvGrpSpPr>
        <p:grpSpPr>
          <a:xfrm>
            <a:off x="57912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"/>
          <p:cNvGrpSpPr/>
          <p:nvPr/>
        </p:nvGrpSpPr>
        <p:grpSpPr>
          <a:xfrm>
            <a:off x="64008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High Priest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819400" y="5334000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3429000" y="5291668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8600" y="5291668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724400" y="5291668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410200" y="5291668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6019800" y="5291668"/>
            <a:ext cx="457200" cy="1168401"/>
            <a:chOff x="8048625" y="4829172"/>
            <a:chExt cx="257175" cy="657225"/>
          </a:xfrm>
          <a:solidFill>
            <a:schemeClr val="bg2">
              <a:lumMod val="50000"/>
            </a:schemeClr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Hophni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&amp; </a:t>
            </a:r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Phinehas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8" name="Group 42"/>
          <p:cNvGrpSpPr/>
          <p:nvPr/>
        </p:nvGrpSpPr>
        <p:grpSpPr>
          <a:xfrm>
            <a:off x="2060294" y="2209800"/>
            <a:ext cx="2218480" cy="1725592"/>
            <a:chOff x="2060294" y="2209800"/>
            <a:chExt cx="2218480" cy="1725592"/>
          </a:xfrm>
        </p:grpSpPr>
        <p:sp>
          <p:nvSpPr>
            <p:cNvPr id="38" name="Freeform 37"/>
            <p:cNvSpPr/>
            <p:nvPr/>
          </p:nvSpPr>
          <p:spPr>
            <a:xfrm>
              <a:off x="2060294" y="2442258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38400" y="23622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819400" y="22098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2800" y="2209800"/>
              <a:ext cx="925974" cy="1493134"/>
            </a:xfrm>
            <a:custGeom>
              <a:avLst/>
              <a:gdLst>
                <a:gd name="connsiteX0" fmla="*/ 925974 w 925974"/>
                <a:gd name="connsiteY0" fmla="*/ 1493134 h 1493134"/>
                <a:gd name="connsiteX1" fmla="*/ 891250 w 925974"/>
                <a:gd name="connsiteY1" fmla="*/ 1458410 h 1493134"/>
                <a:gd name="connsiteX2" fmla="*/ 833377 w 925974"/>
                <a:gd name="connsiteY2" fmla="*/ 1400537 h 1493134"/>
                <a:gd name="connsiteX3" fmla="*/ 810228 w 925974"/>
                <a:gd name="connsiteY3" fmla="*/ 1331089 h 1493134"/>
                <a:gd name="connsiteX4" fmla="*/ 821802 w 925974"/>
                <a:gd name="connsiteY4" fmla="*/ 1145894 h 1493134"/>
                <a:gd name="connsiteX5" fmla="*/ 844952 w 925974"/>
                <a:gd name="connsiteY5" fmla="*/ 1076446 h 1493134"/>
                <a:gd name="connsiteX6" fmla="*/ 856526 w 925974"/>
                <a:gd name="connsiteY6" fmla="*/ 1041722 h 1493134"/>
                <a:gd name="connsiteX7" fmla="*/ 844952 w 925974"/>
                <a:gd name="connsiteY7" fmla="*/ 983848 h 1493134"/>
                <a:gd name="connsiteX8" fmla="*/ 775503 w 925974"/>
                <a:gd name="connsiteY8" fmla="*/ 937550 h 1493134"/>
                <a:gd name="connsiteX9" fmla="*/ 625033 w 925974"/>
                <a:gd name="connsiteY9" fmla="*/ 902826 h 1493134"/>
                <a:gd name="connsiteX10" fmla="*/ 578734 w 925974"/>
                <a:gd name="connsiteY10" fmla="*/ 891251 h 1493134"/>
                <a:gd name="connsiteX11" fmla="*/ 474562 w 925974"/>
                <a:gd name="connsiteY11" fmla="*/ 879676 h 1493134"/>
                <a:gd name="connsiteX12" fmla="*/ 439838 w 925974"/>
                <a:gd name="connsiteY12" fmla="*/ 868101 h 1493134"/>
                <a:gd name="connsiteX13" fmla="*/ 324091 w 925974"/>
                <a:gd name="connsiteY13" fmla="*/ 763929 h 1493134"/>
                <a:gd name="connsiteX14" fmla="*/ 312516 w 925974"/>
                <a:gd name="connsiteY14" fmla="*/ 729205 h 1493134"/>
                <a:gd name="connsiteX15" fmla="*/ 347240 w 925974"/>
                <a:gd name="connsiteY15" fmla="*/ 544010 h 1493134"/>
                <a:gd name="connsiteX16" fmla="*/ 370390 w 925974"/>
                <a:gd name="connsiteY16" fmla="*/ 474562 h 1493134"/>
                <a:gd name="connsiteX17" fmla="*/ 381964 w 925974"/>
                <a:gd name="connsiteY17" fmla="*/ 439838 h 1493134"/>
                <a:gd name="connsiteX18" fmla="*/ 370390 w 925974"/>
                <a:gd name="connsiteY18" fmla="*/ 370390 h 1493134"/>
                <a:gd name="connsiteX19" fmla="*/ 289367 w 925974"/>
                <a:gd name="connsiteY19" fmla="*/ 312517 h 1493134"/>
                <a:gd name="connsiteX20" fmla="*/ 150471 w 925974"/>
                <a:gd name="connsiteY20" fmla="*/ 300942 h 1493134"/>
                <a:gd name="connsiteX21" fmla="*/ 92597 w 925974"/>
                <a:gd name="connsiteY21" fmla="*/ 266218 h 1493134"/>
                <a:gd name="connsiteX22" fmla="*/ 69448 w 925974"/>
                <a:gd name="connsiteY22" fmla="*/ 196770 h 1493134"/>
                <a:gd name="connsiteX23" fmla="*/ 23149 w 925974"/>
                <a:gd name="connsiteY23" fmla="*/ 11575 h 1493134"/>
                <a:gd name="connsiteX24" fmla="*/ 0 w 925974"/>
                <a:gd name="connsiteY24" fmla="*/ 0 h 149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25974" h="1493134">
                  <a:moveTo>
                    <a:pt x="925974" y="1493134"/>
                  </a:moveTo>
                  <a:cubicBezTo>
                    <a:pt x="914399" y="1481559"/>
                    <a:pt x="903825" y="1468889"/>
                    <a:pt x="891250" y="1458410"/>
                  </a:cubicBezTo>
                  <a:cubicBezTo>
                    <a:pt x="855845" y="1428906"/>
                    <a:pt x="853349" y="1445475"/>
                    <a:pt x="833377" y="1400537"/>
                  </a:cubicBezTo>
                  <a:cubicBezTo>
                    <a:pt x="823467" y="1378239"/>
                    <a:pt x="810228" y="1331089"/>
                    <a:pt x="810228" y="1331089"/>
                  </a:cubicBezTo>
                  <a:cubicBezTo>
                    <a:pt x="814086" y="1269357"/>
                    <a:pt x="813445" y="1207179"/>
                    <a:pt x="821802" y="1145894"/>
                  </a:cubicBezTo>
                  <a:cubicBezTo>
                    <a:pt x="825099" y="1121716"/>
                    <a:pt x="837236" y="1099595"/>
                    <a:pt x="844952" y="1076446"/>
                  </a:cubicBezTo>
                  <a:lnTo>
                    <a:pt x="856526" y="1041722"/>
                  </a:lnTo>
                  <a:cubicBezTo>
                    <a:pt x="852668" y="1022431"/>
                    <a:pt x="857030" y="999377"/>
                    <a:pt x="844952" y="983848"/>
                  </a:cubicBezTo>
                  <a:cubicBezTo>
                    <a:pt x="827871" y="961887"/>
                    <a:pt x="801897" y="946348"/>
                    <a:pt x="775503" y="937550"/>
                  </a:cubicBezTo>
                  <a:cubicBezTo>
                    <a:pt x="655982" y="897708"/>
                    <a:pt x="757259" y="926867"/>
                    <a:pt x="625033" y="902826"/>
                  </a:cubicBezTo>
                  <a:cubicBezTo>
                    <a:pt x="609382" y="899980"/>
                    <a:pt x="594457" y="893670"/>
                    <a:pt x="578734" y="891251"/>
                  </a:cubicBezTo>
                  <a:cubicBezTo>
                    <a:pt x="544203" y="885938"/>
                    <a:pt x="509286" y="883534"/>
                    <a:pt x="474562" y="879676"/>
                  </a:cubicBezTo>
                  <a:cubicBezTo>
                    <a:pt x="462987" y="875818"/>
                    <a:pt x="450503" y="874026"/>
                    <a:pt x="439838" y="868101"/>
                  </a:cubicBezTo>
                  <a:cubicBezTo>
                    <a:pt x="393911" y="842586"/>
                    <a:pt x="348301" y="812350"/>
                    <a:pt x="324091" y="763929"/>
                  </a:cubicBezTo>
                  <a:cubicBezTo>
                    <a:pt x="318635" y="753016"/>
                    <a:pt x="316374" y="740780"/>
                    <a:pt x="312516" y="729205"/>
                  </a:cubicBezTo>
                  <a:cubicBezTo>
                    <a:pt x="326519" y="589181"/>
                    <a:pt x="311830" y="650241"/>
                    <a:pt x="347240" y="544010"/>
                  </a:cubicBezTo>
                  <a:lnTo>
                    <a:pt x="370390" y="474562"/>
                  </a:lnTo>
                  <a:lnTo>
                    <a:pt x="381964" y="439838"/>
                  </a:lnTo>
                  <a:cubicBezTo>
                    <a:pt x="378106" y="416689"/>
                    <a:pt x="380885" y="391381"/>
                    <a:pt x="370390" y="370390"/>
                  </a:cubicBezTo>
                  <a:cubicBezTo>
                    <a:pt x="355512" y="340633"/>
                    <a:pt x="322410" y="316923"/>
                    <a:pt x="289367" y="312517"/>
                  </a:cubicBezTo>
                  <a:cubicBezTo>
                    <a:pt x="243315" y="306377"/>
                    <a:pt x="196770" y="304800"/>
                    <a:pt x="150471" y="300942"/>
                  </a:cubicBezTo>
                  <a:cubicBezTo>
                    <a:pt x="126712" y="293022"/>
                    <a:pt x="105307" y="291638"/>
                    <a:pt x="92597" y="266218"/>
                  </a:cubicBezTo>
                  <a:cubicBezTo>
                    <a:pt x="81684" y="244393"/>
                    <a:pt x="69448" y="196770"/>
                    <a:pt x="69448" y="196770"/>
                  </a:cubicBezTo>
                  <a:cubicBezTo>
                    <a:pt x="58427" y="42477"/>
                    <a:pt x="102534" y="59206"/>
                    <a:pt x="23149" y="11575"/>
                  </a:cubicBezTo>
                  <a:cubicBezTo>
                    <a:pt x="15751" y="7136"/>
                    <a:pt x="7716" y="3858"/>
                    <a:pt x="0" y="0"/>
                  </a:cubicBezTo>
                </a:path>
              </a:pathLst>
            </a:custGeom>
            <a:ln w="762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4114800" y="32004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3"/>
          <p:cNvGrpSpPr/>
          <p:nvPr/>
        </p:nvGrpSpPr>
        <p:grpSpPr>
          <a:xfrm>
            <a:off x="3276600" y="33528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Rectangular Callout 41"/>
          <p:cNvSpPr/>
          <p:nvPr/>
        </p:nvSpPr>
        <p:spPr>
          <a:xfrm>
            <a:off x="5257800" y="1676400"/>
            <a:ext cx="3124200" cy="2743200"/>
          </a:xfrm>
          <a:prstGeom prst="wedgeRectCallout">
            <a:avLst>
              <a:gd name="adj1" fmla="val -82471"/>
              <a:gd name="adj2" fmla="val -172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Didn’t honor God.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15" name="Group 49"/>
          <p:cNvGrpSpPr/>
          <p:nvPr/>
        </p:nvGrpSpPr>
        <p:grpSpPr>
          <a:xfrm>
            <a:off x="4191000" y="3276600"/>
            <a:ext cx="272956" cy="239773"/>
            <a:chOff x="3384644" y="3423514"/>
            <a:chExt cx="272956" cy="239773"/>
          </a:xfrm>
        </p:grpSpPr>
        <p:sp>
          <p:nvSpPr>
            <p:cNvPr id="47" name="Freeform 46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50"/>
          <p:cNvGrpSpPr/>
          <p:nvPr/>
        </p:nvGrpSpPr>
        <p:grpSpPr>
          <a:xfrm>
            <a:off x="3352800" y="3429000"/>
            <a:ext cx="272956" cy="239773"/>
            <a:chOff x="3384644" y="3423514"/>
            <a:chExt cx="272956" cy="239773"/>
          </a:xfrm>
        </p:grpSpPr>
        <p:sp>
          <p:nvSpPr>
            <p:cNvPr id="52" name="Freeform 51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" name="Up Arrow 42"/>
          <p:cNvSpPr/>
          <p:nvPr/>
        </p:nvSpPr>
        <p:spPr>
          <a:xfrm>
            <a:off x="1676400" y="2362200"/>
            <a:ext cx="5943600" cy="41910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819400" y="5257800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34290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86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7244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4102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60198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Hophni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&amp; </a:t>
            </a:r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Phinehas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4724400" y="35814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3962400" y="35814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0" name="Rounded Rectangular Callout 49"/>
          <p:cNvSpPr/>
          <p:nvPr/>
        </p:nvSpPr>
        <p:spPr>
          <a:xfrm>
            <a:off x="5029200" y="990600"/>
            <a:ext cx="3352800" cy="2514600"/>
          </a:xfrm>
          <a:prstGeom prst="wedgeRoundRectCallout">
            <a:avLst>
              <a:gd name="adj1" fmla="val -85312"/>
              <a:gd name="adj2" fmla="val -24299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 gave you a house.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" name="Up Arrow 42"/>
          <p:cNvSpPr/>
          <p:nvPr/>
        </p:nvSpPr>
        <p:spPr>
          <a:xfrm>
            <a:off x="1676400" y="2362200"/>
            <a:ext cx="5943600" cy="41910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819400" y="5257800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34290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86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7244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4102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60198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Hophni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&amp; </a:t>
            </a:r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Phinehas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2060294" y="2442258"/>
            <a:ext cx="925974" cy="1493134"/>
          </a:xfrm>
          <a:custGeom>
            <a:avLst/>
            <a:gdLst>
              <a:gd name="connsiteX0" fmla="*/ 925974 w 925974"/>
              <a:gd name="connsiteY0" fmla="*/ 1493134 h 1493134"/>
              <a:gd name="connsiteX1" fmla="*/ 891250 w 925974"/>
              <a:gd name="connsiteY1" fmla="*/ 1458410 h 1493134"/>
              <a:gd name="connsiteX2" fmla="*/ 833377 w 925974"/>
              <a:gd name="connsiteY2" fmla="*/ 1400537 h 1493134"/>
              <a:gd name="connsiteX3" fmla="*/ 810228 w 925974"/>
              <a:gd name="connsiteY3" fmla="*/ 1331089 h 1493134"/>
              <a:gd name="connsiteX4" fmla="*/ 821802 w 925974"/>
              <a:gd name="connsiteY4" fmla="*/ 1145894 h 1493134"/>
              <a:gd name="connsiteX5" fmla="*/ 844952 w 925974"/>
              <a:gd name="connsiteY5" fmla="*/ 1076446 h 1493134"/>
              <a:gd name="connsiteX6" fmla="*/ 856526 w 925974"/>
              <a:gd name="connsiteY6" fmla="*/ 1041722 h 1493134"/>
              <a:gd name="connsiteX7" fmla="*/ 844952 w 925974"/>
              <a:gd name="connsiteY7" fmla="*/ 983848 h 1493134"/>
              <a:gd name="connsiteX8" fmla="*/ 775503 w 925974"/>
              <a:gd name="connsiteY8" fmla="*/ 937550 h 1493134"/>
              <a:gd name="connsiteX9" fmla="*/ 625033 w 925974"/>
              <a:gd name="connsiteY9" fmla="*/ 902826 h 1493134"/>
              <a:gd name="connsiteX10" fmla="*/ 578734 w 925974"/>
              <a:gd name="connsiteY10" fmla="*/ 891251 h 1493134"/>
              <a:gd name="connsiteX11" fmla="*/ 474562 w 925974"/>
              <a:gd name="connsiteY11" fmla="*/ 879676 h 1493134"/>
              <a:gd name="connsiteX12" fmla="*/ 439838 w 925974"/>
              <a:gd name="connsiteY12" fmla="*/ 868101 h 1493134"/>
              <a:gd name="connsiteX13" fmla="*/ 324091 w 925974"/>
              <a:gd name="connsiteY13" fmla="*/ 763929 h 1493134"/>
              <a:gd name="connsiteX14" fmla="*/ 312516 w 925974"/>
              <a:gd name="connsiteY14" fmla="*/ 729205 h 1493134"/>
              <a:gd name="connsiteX15" fmla="*/ 347240 w 925974"/>
              <a:gd name="connsiteY15" fmla="*/ 544010 h 1493134"/>
              <a:gd name="connsiteX16" fmla="*/ 370390 w 925974"/>
              <a:gd name="connsiteY16" fmla="*/ 474562 h 1493134"/>
              <a:gd name="connsiteX17" fmla="*/ 381964 w 925974"/>
              <a:gd name="connsiteY17" fmla="*/ 439838 h 1493134"/>
              <a:gd name="connsiteX18" fmla="*/ 370390 w 925974"/>
              <a:gd name="connsiteY18" fmla="*/ 370390 h 1493134"/>
              <a:gd name="connsiteX19" fmla="*/ 289367 w 925974"/>
              <a:gd name="connsiteY19" fmla="*/ 312517 h 1493134"/>
              <a:gd name="connsiteX20" fmla="*/ 150471 w 925974"/>
              <a:gd name="connsiteY20" fmla="*/ 300942 h 1493134"/>
              <a:gd name="connsiteX21" fmla="*/ 92597 w 925974"/>
              <a:gd name="connsiteY21" fmla="*/ 266218 h 1493134"/>
              <a:gd name="connsiteX22" fmla="*/ 69448 w 925974"/>
              <a:gd name="connsiteY22" fmla="*/ 196770 h 1493134"/>
              <a:gd name="connsiteX23" fmla="*/ 23149 w 925974"/>
              <a:gd name="connsiteY23" fmla="*/ 11575 h 1493134"/>
              <a:gd name="connsiteX24" fmla="*/ 0 w 925974"/>
              <a:gd name="connsiteY24" fmla="*/ 0 h 14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5974" h="1493134">
                <a:moveTo>
                  <a:pt x="925974" y="1493134"/>
                </a:moveTo>
                <a:cubicBezTo>
                  <a:pt x="914399" y="1481559"/>
                  <a:pt x="903825" y="1468889"/>
                  <a:pt x="891250" y="1458410"/>
                </a:cubicBezTo>
                <a:cubicBezTo>
                  <a:pt x="855845" y="1428906"/>
                  <a:pt x="853349" y="1445475"/>
                  <a:pt x="833377" y="1400537"/>
                </a:cubicBezTo>
                <a:cubicBezTo>
                  <a:pt x="823467" y="1378239"/>
                  <a:pt x="810228" y="1331089"/>
                  <a:pt x="810228" y="1331089"/>
                </a:cubicBezTo>
                <a:cubicBezTo>
                  <a:pt x="814086" y="1269357"/>
                  <a:pt x="813445" y="1207179"/>
                  <a:pt x="821802" y="1145894"/>
                </a:cubicBezTo>
                <a:cubicBezTo>
                  <a:pt x="825099" y="1121716"/>
                  <a:pt x="837236" y="1099595"/>
                  <a:pt x="844952" y="1076446"/>
                </a:cubicBezTo>
                <a:lnTo>
                  <a:pt x="856526" y="1041722"/>
                </a:lnTo>
                <a:cubicBezTo>
                  <a:pt x="852668" y="1022431"/>
                  <a:pt x="857030" y="999377"/>
                  <a:pt x="844952" y="983848"/>
                </a:cubicBezTo>
                <a:cubicBezTo>
                  <a:pt x="827871" y="961887"/>
                  <a:pt x="801897" y="946348"/>
                  <a:pt x="775503" y="937550"/>
                </a:cubicBezTo>
                <a:cubicBezTo>
                  <a:pt x="655982" y="897708"/>
                  <a:pt x="757259" y="926867"/>
                  <a:pt x="625033" y="902826"/>
                </a:cubicBezTo>
                <a:cubicBezTo>
                  <a:pt x="609382" y="899980"/>
                  <a:pt x="594457" y="893670"/>
                  <a:pt x="578734" y="891251"/>
                </a:cubicBezTo>
                <a:cubicBezTo>
                  <a:pt x="544203" y="885938"/>
                  <a:pt x="509286" y="883534"/>
                  <a:pt x="474562" y="879676"/>
                </a:cubicBezTo>
                <a:cubicBezTo>
                  <a:pt x="462987" y="875818"/>
                  <a:pt x="450503" y="874026"/>
                  <a:pt x="439838" y="868101"/>
                </a:cubicBezTo>
                <a:cubicBezTo>
                  <a:pt x="393911" y="842586"/>
                  <a:pt x="348301" y="812350"/>
                  <a:pt x="324091" y="763929"/>
                </a:cubicBezTo>
                <a:cubicBezTo>
                  <a:pt x="318635" y="753016"/>
                  <a:pt x="316374" y="740780"/>
                  <a:pt x="312516" y="729205"/>
                </a:cubicBezTo>
                <a:cubicBezTo>
                  <a:pt x="326519" y="589181"/>
                  <a:pt x="311830" y="650241"/>
                  <a:pt x="347240" y="544010"/>
                </a:cubicBezTo>
                <a:lnTo>
                  <a:pt x="370390" y="474562"/>
                </a:lnTo>
                <a:lnTo>
                  <a:pt x="381964" y="439838"/>
                </a:lnTo>
                <a:cubicBezTo>
                  <a:pt x="378106" y="416689"/>
                  <a:pt x="380885" y="391381"/>
                  <a:pt x="370390" y="370390"/>
                </a:cubicBezTo>
                <a:cubicBezTo>
                  <a:pt x="355512" y="340633"/>
                  <a:pt x="322410" y="316923"/>
                  <a:pt x="289367" y="312517"/>
                </a:cubicBezTo>
                <a:cubicBezTo>
                  <a:pt x="243315" y="306377"/>
                  <a:pt x="196770" y="304800"/>
                  <a:pt x="150471" y="300942"/>
                </a:cubicBezTo>
                <a:cubicBezTo>
                  <a:pt x="126712" y="293022"/>
                  <a:pt x="105307" y="291638"/>
                  <a:pt x="92597" y="266218"/>
                </a:cubicBezTo>
                <a:cubicBezTo>
                  <a:pt x="81684" y="244393"/>
                  <a:pt x="69448" y="196770"/>
                  <a:pt x="69448" y="196770"/>
                </a:cubicBezTo>
                <a:cubicBezTo>
                  <a:pt x="58427" y="42477"/>
                  <a:pt x="102534" y="59206"/>
                  <a:pt x="23149" y="11575"/>
                </a:cubicBezTo>
                <a:cubicBezTo>
                  <a:pt x="15751" y="7136"/>
                  <a:pt x="7716" y="3858"/>
                  <a:pt x="0" y="0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438400" y="2362200"/>
            <a:ext cx="925974" cy="1493134"/>
          </a:xfrm>
          <a:custGeom>
            <a:avLst/>
            <a:gdLst>
              <a:gd name="connsiteX0" fmla="*/ 925974 w 925974"/>
              <a:gd name="connsiteY0" fmla="*/ 1493134 h 1493134"/>
              <a:gd name="connsiteX1" fmla="*/ 891250 w 925974"/>
              <a:gd name="connsiteY1" fmla="*/ 1458410 h 1493134"/>
              <a:gd name="connsiteX2" fmla="*/ 833377 w 925974"/>
              <a:gd name="connsiteY2" fmla="*/ 1400537 h 1493134"/>
              <a:gd name="connsiteX3" fmla="*/ 810228 w 925974"/>
              <a:gd name="connsiteY3" fmla="*/ 1331089 h 1493134"/>
              <a:gd name="connsiteX4" fmla="*/ 821802 w 925974"/>
              <a:gd name="connsiteY4" fmla="*/ 1145894 h 1493134"/>
              <a:gd name="connsiteX5" fmla="*/ 844952 w 925974"/>
              <a:gd name="connsiteY5" fmla="*/ 1076446 h 1493134"/>
              <a:gd name="connsiteX6" fmla="*/ 856526 w 925974"/>
              <a:gd name="connsiteY6" fmla="*/ 1041722 h 1493134"/>
              <a:gd name="connsiteX7" fmla="*/ 844952 w 925974"/>
              <a:gd name="connsiteY7" fmla="*/ 983848 h 1493134"/>
              <a:gd name="connsiteX8" fmla="*/ 775503 w 925974"/>
              <a:gd name="connsiteY8" fmla="*/ 937550 h 1493134"/>
              <a:gd name="connsiteX9" fmla="*/ 625033 w 925974"/>
              <a:gd name="connsiteY9" fmla="*/ 902826 h 1493134"/>
              <a:gd name="connsiteX10" fmla="*/ 578734 w 925974"/>
              <a:gd name="connsiteY10" fmla="*/ 891251 h 1493134"/>
              <a:gd name="connsiteX11" fmla="*/ 474562 w 925974"/>
              <a:gd name="connsiteY11" fmla="*/ 879676 h 1493134"/>
              <a:gd name="connsiteX12" fmla="*/ 439838 w 925974"/>
              <a:gd name="connsiteY12" fmla="*/ 868101 h 1493134"/>
              <a:gd name="connsiteX13" fmla="*/ 324091 w 925974"/>
              <a:gd name="connsiteY13" fmla="*/ 763929 h 1493134"/>
              <a:gd name="connsiteX14" fmla="*/ 312516 w 925974"/>
              <a:gd name="connsiteY14" fmla="*/ 729205 h 1493134"/>
              <a:gd name="connsiteX15" fmla="*/ 347240 w 925974"/>
              <a:gd name="connsiteY15" fmla="*/ 544010 h 1493134"/>
              <a:gd name="connsiteX16" fmla="*/ 370390 w 925974"/>
              <a:gd name="connsiteY16" fmla="*/ 474562 h 1493134"/>
              <a:gd name="connsiteX17" fmla="*/ 381964 w 925974"/>
              <a:gd name="connsiteY17" fmla="*/ 439838 h 1493134"/>
              <a:gd name="connsiteX18" fmla="*/ 370390 w 925974"/>
              <a:gd name="connsiteY18" fmla="*/ 370390 h 1493134"/>
              <a:gd name="connsiteX19" fmla="*/ 289367 w 925974"/>
              <a:gd name="connsiteY19" fmla="*/ 312517 h 1493134"/>
              <a:gd name="connsiteX20" fmla="*/ 150471 w 925974"/>
              <a:gd name="connsiteY20" fmla="*/ 300942 h 1493134"/>
              <a:gd name="connsiteX21" fmla="*/ 92597 w 925974"/>
              <a:gd name="connsiteY21" fmla="*/ 266218 h 1493134"/>
              <a:gd name="connsiteX22" fmla="*/ 69448 w 925974"/>
              <a:gd name="connsiteY22" fmla="*/ 196770 h 1493134"/>
              <a:gd name="connsiteX23" fmla="*/ 23149 w 925974"/>
              <a:gd name="connsiteY23" fmla="*/ 11575 h 1493134"/>
              <a:gd name="connsiteX24" fmla="*/ 0 w 925974"/>
              <a:gd name="connsiteY24" fmla="*/ 0 h 14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5974" h="1493134">
                <a:moveTo>
                  <a:pt x="925974" y="1493134"/>
                </a:moveTo>
                <a:cubicBezTo>
                  <a:pt x="914399" y="1481559"/>
                  <a:pt x="903825" y="1468889"/>
                  <a:pt x="891250" y="1458410"/>
                </a:cubicBezTo>
                <a:cubicBezTo>
                  <a:pt x="855845" y="1428906"/>
                  <a:pt x="853349" y="1445475"/>
                  <a:pt x="833377" y="1400537"/>
                </a:cubicBezTo>
                <a:cubicBezTo>
                  <a:pt x="823467" y="1378239"/>
                  <a:pt x="810228" y="1331089"/>
                  <a:pt x="810228" y="1331089"/>
                </a:cubicBezTo>
                <a:cubicBezTo>
                  <a:pt x="814086" y="1269357"/>
                  <a:pt x="813445" y="1207179"/>
                  <a:pt x="821802" y="1145894"/>
                </a:cubicBezTo>
                <a:cubicBezTo>
                  <a:pt x="825099" y="1121716"/>
                  <a:pt x="837236" y="1099595"/>
                  <a:pt x="844952" y="1076446"/>
                </a:cubicBezTo>
                <a:lnTo>
                  <a:pt x="856526" y="1041722"/>
                </a:lnTo>
                <a:cubicBezTo>
                  <a:pt x="852668" y="1022431"/>
                  <a:pt x="857030" y="999377"/>
                  <a:pt x="844952" y="983848"/>
                </a:cubicBezTo>
                <a:cubicBezTo>
                  <a:pt x="827871" y="961887"/>
                  <a:pt x="801897" y="946348"/>
                  <a:pt x="775503" y="937550"/>
                </a:cubicBezTo>
                <a:cubicBezTo>
                  <a:pt x="655982" y="897708"/>
                  <a:pt x="757259" y="926867"/>
                  <a:pt x="625033" y="902826"/>
                </a:cubicBezTo>
                <a:cubicBezTo>
                  <a:pt x="609382" y="899980"/>
                  <a:pt x="594457" y="893670"/>
                  <a:pt x="578734" y="891251"/>
                </a:cubicBezTo>
                <a:cubicBezTo>
                  <a:pt x="544203" y="885938"/>
                  <a:pt x="509286" y="883534"/>
                  <a:pt x="474562" y="879676"/>
                </a:cubicBezTo>
                <a:cubicBezTo>
                  <a:pt x="462987" y="875818"/>
                  <a:pt x="450503" y="874026"/>
                  <a:pt x="439838" y="868101"/>
                </a:cubicBezTo>
                <a:cubicBezTo>
                  <a:pt x="393911" y="842586"/>
                  <a:pt x="348301" y="812350"/>
                  <a:pt x="324091" y="763929"/>
                </a:cubicBezTo>
                <a:cubicBezTo>
                  <a:pt x="318635" y="753016"/>
                  <a:pt x="316374" y="740780"/>
                  <a:pt x="312516" y="729205"/>
                </a:cubicBezTo>
                <a:cubicBezTo>
                  <a:pt x="326519" y="589181"/>
                  <a:pt x="311830" y="650241"/>
                  <a:pt x="347240" y="544010"/>
                </a:cubicBezTo>
                <a:lnTo>
                  <a:pt x="370390" y="474562"/>
                </a:lnTo>
                <a:lnTo>
                  <a:pt x="381964" y="439838"/>
                </a:lnTo>
                <a:cubicBezTo>
                  <a:pt x="378106" y="416689"/>
                  <a:pt x="380885" y="391381"/>
                  <a:pt x="370390" y="370390"/>
                </a:cubicBezTo>
                <a:cubicBezTo>
                  <a:pt x="355512" y="340633"/>
                  <a:pt x="322410" y="316923"/>
                  <a:pt x="289367" y="312517"/>
                </a:cubicBezTo>
                <a:cubicBezTo>
                  <a:pt x="243315" y="306377"/>
                  <a:pt x="196770" y="304800"/>
                  <a:pt x="150471" y="300942"/>
                </a:cubicBezTo>
                <a:cubicBezTo>
                  <a:pt x="126712" y="293022"/>
                  <a:pt x="105307" y="291638"/>
                  <a:pt x="92597" y="266218"/>
                </a:cubicBezTo>
                <a:cubicBezTo>
                  <a:pt x="81684" y="244393"/>
                  <a:pt x="69448" y="196770"/>
                  <a:pt x="69448" y="196770"/>
                </a:cubicBezTo>
                <a:cubicBezTo>
                  <a:pt x="58427" y="42477"/>
                  <a:pt x="102534" y="59206"/>
                  <a:pt x="23149" y="11575"/>
                </a:cubicBezTo>
                <a:cubicBezTo>
                  <a:pt x="15751" y="7136"/>
                  <a:pt x="7716" y="3858"/>
                  <a:pt x="0" y="0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819400" y="2209800"/>
            <a:ext cx="925974" cy="1493134"/>
          </a:xfrm>
          <a:custGeom>
            <a:avLst/>
            <a:gdLst>
              <a:gd name="connsiteX0" fmla="*/ 925974 w 925974"/>
              <a:gd name="connsiteY0" fmla="*/ 1493134 h 1493134"/>
              <a:gd name="connsiteX1" fmla="*/ 891250 w 925974"/>
              <a:gd name="connsiteY1" fmla="*/ 1458410 h 1493134"/>
              <a:gd name="connsiteX2" fmla="*/ 833377 w 925974"/>
              <a:gd name="connsiteY2" fmla="*/ 1400537 h 1493134"/>
              <a:gd name="connsiteX3" fmla="*/ 810228 w 925974"/>
              <a:gd name="connsiteY3" fmla="*/ 1331089 h 1493134"/>
              <a:gd name="connsiteX4" fmla="*/ 821802 w 925974"/>
              <a:gd name="connsiteY4" fmla="*/ 1145894 h 1493134"/>
              <a:gd name="connsiteX5" fmla="*/ 844952 w 925974"/>
              <a:gd name="connsiteY5" fmla="*/ 1076446 h 1493134"/>
              <a:gd name="connsiteX6" fmla="*/ 856526 w 925974"/>
              <a:gd name="connsiteY6" fmla="*/ 1041722 h 1493134"/>
              <a:gd name="connsiteX7" fmla="*/ 844952 w 925974"/>
              <a:gd name="connsiteY7" fmla="*/ 983848 h 1493134"/>
              <a:gd name="connsiteX8" fmla="*/ 775503 w 925974"/>
              <a:gd name="connsiteY8" fmla="*/ 937550 h 1493134"/>
              <a:gd name="connsiteX9" fmla="*/ 625033 w 925974"/>
              <a:gd name="connsiteY9" fmla="*/ 902826 h 1493134"/>
              <a:gd name="connsiteX10" fmla="*/ 578734 w 925974"/>
              <a:gd name="connsiteY10" fmla="*/ 891251 h 1493134"/>
              <a:gd name="connsiteX11" fmla="*/ 474562 w 925974"/>
              <a:gd name="connsiteY11" fmla="*/ 879676 h 1493134"/>
              <a:gd name="connsiteX12" fmla="*/ 439838 w 925974"/>
              <a:gd name="connsiteY12" fmla="*/ 868101 h 1493134"/>
              <a:gd name="connsiteX13" fmla="*/ 324091 w 925974"/>
              <a:gd name="connsiteY13" fmla="*/ 763929 h 1493134"/>
              <a:gd name="connsiteX14" fmla="*/ 312516 w 925974"/>
              <a:gd name="connsiteY14" fmla="*/ 729205 h 1493134"/>
              <a:gd name="connsiteX15" fmla="*/ 347240 w 925974"/>
              <a:gd name="connsiteY15" fmla="*/ 544010 h 1493134"/>
              <a:gd name="connsiteX16" fmla="*/ 370390 w 925974"/>
              <a:gd name="connsiteY16" fmla="*/ 474562 h 1493134"/>
              <a:gd name="connsiteX17" fmla="*/ 381964 w 925974"/>
              <a:gd name="connsiteY17" fmla="*/ 439838 h 1493134"/>
              <a:gd name="connsiteX18" fmla="*/ 370390 w 925974"/>
              <a:gd name="connsiteY18" fmla="*/ 370390 h 1493134"/>
              <a:gd name="connsiteX19" fmla="*/ 289367 w 925974"/>
              <a:gd name="connsiteY19" fmla="*/ 312517 h 1493134"/>
              <a:gd name="connsiteX20" fmla="*/ 150471 w 925974"/>
              <a:gd name="connsiteY20" fmla="*/ 300942 h 1493134"/>
              <a:gd name="connsiteX21" fmla="*/ 92597 w 925974"/>
              <a:gd name="connsiteY21" fmla="*/ 266218 h 1493134"/>
              <a:gd name="connsiteX22" fmla="*/ 69448 w 925974"/>
              <a:gd name="connsiteY22" fmla="*/ 196770 h 1493134"/>
              <a:gd name="connsiteX23" fmla="*/ 23149 w 925974"/>
              <a:gd name="connsiteY23" fmla="*/ 11575 h 1493134"/>
              <a:gd name="connsiteX24" fmla="*/ 0 w 925974"/>
              <a:gd name="connsiteY24" fmla="*/ 0 h 14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5974" h="1493134">
                <a:moveTo>
                  <a:pt x="925974" y="1493134"/>
                </a:moveTo>
                <a:cubicBezTo>
                  <a:pt x="914399" y="1481559"/>
                  <a:pt x="903825" y="1468889"/>
                  <a:pt x="891250" y="1458410"/>
                </a:cubicBezTo>
                <a:cubicBezTo>
                  <a:pt x="855845" y="1428906"/>
                  <a:pt x="853349" y="1445475"/>
                  <a:pt x="833377" y="1400537"/>
                </a:cubicBezTo>
                <a:cubicBezTo>
                  <a:pt x="823467" y="1378239"/>
                  <a:pt x="810228" y="1331089"/>
                  <a:pt x="810228" y="1331089"/>
                </a:cubicBezTo>
                <a:cubicBezTo>
                  <a:pt x="814086" y="1269357"/>
                  <a:pt x="813445" y="1207179"/>
                  <a:pt x="821802" y="1145894"/>
                </a:cubicBezTo>
                <a:cubicBezTo>
                  <a:pt x="825099" y="1121716"/>
                  <a:pt x="837236" y="1099595"/>
                  <a:pt x="844952" y="1076446"/>
                </a:cubicBezTo>
                <a:lnTo>
                  <a:pt x="856526" y="1041722"/>
                </a:lnTo>
                <a:cubicBezTo>
                  <a:pt x="852668" y="1022431"/>
                  <a:pt x="857030" y="999377"/>
                  <a:pt x="844952" y="983848"/>
                </a:cubicBezTo>
                <a:cubicBezTo>
                  <a:pt x="827871" y="961887"/>
                  <a:pt x="801897" y="946348"/>
                  <a:pt x="775503" y="937550"/>
                </a:cubicBezTo>
                <a:cubicBezTo>
                  <a:pt x="655982" y="897708"/>
                  <a:pt x="757259" y="926867"/>
                  <a:pt x="625033" y="902826"/>
                </a:cubicBezTo>
                <a:cubicBezTo>
                  <a:pt x="609382" y="899980"/>
                  <a:pt x="594457" y="893670"/>
                  <a:pt x="578734" y="891251"/>
                </a:cubicBezTo>
                <a:cubicBezTo>
                  <a:pt x="544203" y="885938"/>
                  <a:pt x="509286" y="883534"/>
                  <a:pt x="474562" y="879676"/>
                </a:cubicBezTo>
                <a:cubicBezTo>
                  <a:pt x="462987" y="875818"/>
                  <a:pt x="450503" y="874026"/>
                  <a:pt x="439838" y="868101"/>
                </a:cubicBezTo>
                <a:cubicBezTo>
                  <a:pt x="393911" y="842586"/>
                  <a:pt x="348301" y="812350"/>
                  <a:pt x="324091" y="763929"/>
                </a:cubicBezTo>
                <a:cubicBezTo>
                  <a:pt x="318635" y="753016"/>
                  <a:pt x="316374" y="740780"/>
                  <a:pt x="312516" y="729205"/>
                </a:cubicBezTo>
                <a:cubicBezTo>
                  <a:pt x="326519" y="589181"/>
                  <a:pt x="311830" y="650241"/>
                  <a:pt x="347240" y="544010"/>
                </a:cubicBezTo>
                <a:lnTo>
                  <a:pt x="370390" y="474562"/>
                </a:lnTo>
                <a:lnTo>
                  <a:pt x="381964" y="439838"/>
                </a:lnTo>
                <a:cubicBezTo>
                  <a:pt x="378106" y="416689"/>
                  <a:pt x="380885" y="391381"/>
                  <a:pt x="370390" y="370390"/>
                </a:cubicBezTo>
                <a:cubicBezTo>
                  <a:pt x="355512" y="340633"/>
                  <a:pt x="322410" y="316923"/>
                  <a:pt x="289367" y="312517"/>
                </a:cubicBezTo>
                <a:cubicBezTo>
                  <a:pt x="243315" y="306377"/>
                  <a:pt x="196770" y="304800"/>
                  <a:pt x="150471" y="300942"/>
                </a:cubicBezTo>
                <a:cubicBezTo>
                  <a:pt x="126712" y="293022"/>
                  <a:pt x="105307" y="291638"/>
                  <a:pt x="92597" y="266218"/>
                </a:cubicBezTo>
                <a:cubicBezTo>
                  <a:pt x="81684" y="244393"/>
                  <a:pt x="69448" y="196770"/>
                  <a:pt x="69448" y="196770"/>
                </a:cubicBezTo>
                <a:cubicBezTo>
                  <a:pt x="58427" y="42477"/>
                  <a:pt x="102534" y="59206"/>
                  <a:pt x="23149" y="11575"/>
                </a:cubicBezTo>
                <a:cubicBezTo>
                  <a:pt x="15751" y="7136"/>
                  <a:pt x="7716" y="3858"/>
                  <a:pt x="0" y="0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352800" y="2209800"/>
            <a:ext cx="925974" cy="1493134"/>
          </a:xfrm>
          <a:custGeom>
            <a:avLst/>
            <a:gdLst>
              <a:gd name="connsiteX0" fmla="*/ 925974 w 925974"/>
              <a:gd name="connsiteY0" fmla="*/ 1493134 h 1493134"/>
              <a:gd name="connsiteX1" fmla="*/ 891250 w 925974"/>
              <a:gd name="connsiteY1" fmla="*/ 1458410 h 1493134"/>
              <a:gd name="connsiteX2" fmla="*/ 833377 w 925974"/>
              <a:gd name="connsiteY2" fmla="*/ 1400537 h 1493134"/>
              <a:gd name="connsiteX3" fmla="*/ 810228 w 925974"/>
              <a:gd name="connsiteY3" fmla="*/ 1331089 h 1493134"/>
              <a:gd name="connsiteX4" fmla="*/ 821802 w 925974"/>
              <a:gd name="connsiteY4" fmla="*/ 1145894 h 1493134"/>
              <a:gd name="connsiteX5" fmla="*/ 844952 w 925974"/>
              <a:gd name="connsiteY5" fmla="*/ 1076446 h 1493134"/>
              <a:gd name="connsiteX6" fmla="*/ 856526 w 925974"/>
              <a:gd name="connsiteY6" fmla="*/ 1041722 h 1493134"/>
              <a:gd name="connsiteX7" fmla="*/ 844952 w 925974"/>
              <a:gd name="connsiteY7" fmla="*/ 983848 h 1493134"/>
              <a:gd name="connsiteX8" fmla="*/ 775503 w 925974"/>
              <a:gd name="connsiteY8" fmla="*/ 937550 h 1493134"/>
              <a:gd name="connsiteX9" fmla="*/ 625033 w 925974"/>
              <a:gd name="connsiteY9" fmla="*/ 902826 h 1493134"/>
              <a:gd name="connsiteX10" fmla="*/ 578734 w 925974"/>
              <a:gd name="connsiteY10" fmla="*/ 891251 h 1493134"/>
              <a:gd name="connsiteX11" fmla="*/ 474562 w 925974"/>
              <a:gd name="connsiteY11" fmla="*/ 879676 h 1493134"/>
              <a:gd name="connsiteX12" fmla="*/ 439838 w 925974"/>
              <a:gd name="connsiteY12" fmla="*/ 868101 h 1493134"/>
              <a:gd name="connsiteX13" fmla="*/ 324091 w 925974"/>
              <a:gd name="connsiteY13" fmla="*/ 763929 h 1493134"/>
              <a:gd name="connsiteX14" fmla="*/ 312516 w 925974"/>
              <a:gd name="connsiteY14" fmla="*/ 729205 h 1493134"/>
              <a:gd name="connsiteX15" fmla="*/ 347240 w 925974"/>
              <a:gd name="connsiteY15" fmla="*/ 544010 h 1493134"/>
              <a:gd name="connsiteX16" fmla="*/ 370390 w 925974"/>
              <a:gd name="connsiteY16" fmla="*/ 474562 h 1493134"/>
              <a:gd name="connsiteX17" fmla="*/ 381964 w 925974"/>
              <a:gd name="connsiteY17" fmla="*/ 439838 h 1493134"/>
              <a:gd name="connsiteX18" fmla="*/ 370390 w 925974"/>
              <a:gd name="connsiteY18" fmla="*/ 370390 h 1493134"/>
              <a:gd name="connsiteX19" fmla="*/ 289367 w 925974"/>
              <a:gd name="connsiteY19" fmla="*/ 312517 h 1493134"/>
              <a:gd name="connsiteX20" fmla="*/ 150471 w 925974"/>
              <a:gd name="connsiteY20" fmla="*/ 300942 h 1493134"/>
              <a:gd name="connsiteX21" fmla="*/ 92597 w 925974"/>
              <a:gd name="connsiteY21" fmla="*/ 266218 h 1493134"/>
              <a:gd name="connsiteX22" fmla="*/ 69448 w 925974"/>
              <a:gd name="connsiteY22" fmla="*/ 196770 h 1493134"/>
              <a:gd name="connsiteX23" fmla="*/ 23149 w 925974"/>
              <a:gd name="connsiteY23" fmla="*/ 11575 h 1493134"/>
              <a:gd name="connsiteX24" fmla="*/ 0 w 925974"/>
              <a:gd name="connsiteY24" fmla="*/ 0 h 149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5974" h="1493134">
                <a:moveTo>
                  <a:pt x="925974" y="1493134"/>
                </a:moveTo>
                <a:cubicBezTo>
                  <a:pt x="914399" y="1481559"/>
                  <a:pt x="903825" y="1468889"/>
                  <a:pt x="891250" y="1458410"/>
                </a:cubicBezTo>
                <a:cubicBezTo>
                  <a:pt x="855845" y="1428906"/>
                  <a:pt x="853349" y="1445475"/>
                  <a:pt x="833377" y="1400537"/>
                </a:cubicBezTo>
                <a:cubicBezTo>
                  <a:pt x="823467" y="1378239"/>
                  <a:pt x="810228" y="1331089"/>
                  <a:pt x="810228" y="1331089"/>
                </a:cubicBezTo>
                <a:cubicBezTo>
                  <a:pt x="814086" y="1269357"/>
                  <a:pt x="813445" y="1207179"/>
                  <a:pt x="821802" y="1145894"/>
                </a:cubicBezTo>
                <a:cubicBezTo>
                  <a:pt x="825099" y="1121716"/>
                  <a:pt x="837236" y="1099595"/>
                  <a:pt x="844952" y="1076446"/>
                </a:cubicBezTo>
                <a:lnTo>
                  <a:pt x="856526" y="1041722"/>
                </a:lnTo>
                <a:cubicBezTo>
                  <a:pt x="852668" y="1022431"/>
                  <a:pt x="857030" y="999377"/>
                  <a:pt x="844952" y="983848"/>
                </a:cubicBezTo>
                <a:cubicBezTo>
                  <a:pt x="827871" y="961887"/>
                  <a:pt x="801897" y="946348"/>
                  <a:pt x="775503" y="937550"/>
                </a:cubicBezTo>
                <a:cubicBezTo>
                  <a:pt x="655982" y="897708"/>
                  <a:pt x="757259" y="926867"/>
                  <a:pt x="625033" y="902826"/>
                </a:cubicBezTo>
                <a:cubicBezTo>
                  <a:pt x="609382" y="899980"/>
                  <a:pt x="594457" y="893670"/>
                  <a:pt x="578734" y="891251"/>
                </a:cubicBezTo>
                <a:cubicBezTo>
                  <a:pt x="544203" y="885938"/>
                  <a:pt x="509286" y="883534"/>
                  <a:pt x="474562" y="879676"/>
                </a:cubicBezTo>
                <a:cubicBezTo>
                  <a:pt x="462987" y="875818"/>
                  <a:pt x="450503" y="874026"/>
                  <a:pt x="439838" y="868101"/>
                </a:cubicBezTo>
                <a:cubicBezTo>
                  <a:pt x="393911" y="842586"/>
                  <a:pt x="348301" y="812350"/>
                  <a:pt x="324091" y="763929"/>
                </a:cubicBezTo>
                <a:cubicBezTo>
                  <a:pt x="318635" y="753016"/>
                  <a:pt x="316374" y="740780"/>
                  <a:pt x="312516" y="729205"/>
                </a:cubicBezTo>
                <a:cubicBezTo>
                  <a:pt x="326519" y="589181"/>
                  <a:pt x="311830" y="650241"/>
                  <a:pt x="347240" y="544010"/>
                </a:cubicBezTo>
                <a:lnTo>
                  <a:pt x="370390" y="474562"/>
                </a:lnTo>
                <a:lnTo>
                  <a:pt x="381964" y="439838"/>
                </a:lnTo>
                <a:cubicBezTo>
                  <a:pt x="378106" y="416689"/>
                  <a:pt x="380885" y="391381"/>
                  <a:pt x="370390" y="370390"/>
                </a:cubicBezTo>
                <a:cubicBezTo>
                  <a:pt x="355512" y="340633"/>
                  <a:pt x="322410" y="316923"/>
                  <a:pt x="289367" y="312517"/>
                </a:cubicBezTo>
                <a:cubicBezTo>
                  <a:pt x="243315" y="306377"/>
                  <a:pt x="196770" y="304800"/>
                  <a:pt x="150471" y="300942"/>
                </a:cubicBezTo>
                <a:cubicBezTo>
                  <a:pt x="126712" y="293022"/>
                  <a:pt x="105307" y="291638"/>
                  <a:pt x="92597" y="266218"/>
                </a:cubicBezTo>
                <a:cubicBezTo>
                  <a:pt x="81684" y="244393"/>
                  <a:pt x="69448" y="196770"/>
                  <a:pt x="69448" y="196770"/>
                </a:cubicBezTo>
                <a:cubicBezTo>
                  <a:pt x="58427" y="42477"/>
                  <a:pt x="102534" y="59206"/>
                  <a:pt x="23149" y="11575"/>
                </a:cubicBezTo>
                <a:cubicBezTo>
                  <a:pt x="15751" y="7136"/>
                  <a:pt x="7716" y="3858"/>
                  <a:pt x="0" y="0"/>
                </a:cubicBezTo>
              </a:path>
            </a:pathLst>
          </a:custGeom>
          <a:ln w="762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3"/>
          <p:cNvGrpSpPr/>
          <p:nvPr/>
        </p:nvGrpSpPr>
        <p:grpSpPr>
          <a:xfrm>
            <a:off x="4724400" y="35814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3962400" y="35814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0" name="Rounded Rectangular Callout 49"/>
          <p:cNvSpPr/>
          <p:nvPr/>
        </p:nvSpPr>
        <p:spPr>
          <a:xfrm>
            <a:off x="4648200" y="990600"/>
            <a:ext cx="4038600" cy="2819400"/>
          </a:xfrm>
          <a:prstGeom prst="wedgeRoundRectCallout">
            <a:avLst>
              <a:gd name="adj1" fmla="val -74421"/>
              <a:gd name="adj2" fmla="val -24299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But you didn’t honor me.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038600" y="3657600"/>
            <a:ext cx="272956" cy="239773"/>
            <a:chOff x="3384644" y="3423514"/>
            <a:chExt cx="272956" cy="239773"/>
          </a:xfrm>
        </p:grpSpPr>
        <p:sp>
          <p:nvSpPr>
            <p:cNvPr id="38" name="Freeform 37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800600" y="3657600"/>
            <a:ext cx="272956" cy="239773"/>
            <a:chOff x="3384644" y="3423514"/>
            <a:chExt cx="272956" cy="239773"/>
          </a:xfrm>
        </p:grpSpPr>
        <p:sp>
          <p:nvSpPr>
            <p:cNvPr id="42" name="Freeform 41"/>
            <p:cNvSpPr/>
            <p:nvPr/>
          </p:nvSpPr>
          <p:spPr>
            <a:xfrm>
              <a:off x="3416198" y="3423514"/>
              <a:ext cx="58522" cy="73152"/>
            </a:xfrm>
            <a:custGeom>
              <a:avLst/>
              <a:gdLst>
                <a:gd name="connsiteX0" fmla="*/ 0 w 58522"/>
                <a:gd name="connsiteY0" fmla="*/ 0 h 73152"/>
                <a:gd name="connsiteX1" fmla="*/ 21946 w 58522"/>
                <a:gd name="connsiteY1" fmla="*/ 21945 h 73152"/>
                <a:gd name="connsiteX2" fmla="*/ 29261 w 58522"/>
                <a:gd name="connsiteY2" fmla="*/ 43891 h 73152"/>
                <a:gd name="connsiteX3" fmla="*/ 58522 w 58522"/>
                <a:gd name="connsiteY3" fmla="*/ 73152 h 7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522" h="73152">
                  <a:moveTo>
                    <a:pt x="0" y="0"/>
                  </a:moveTo>
                  <a:cubicBezTo>
                    <a:pt x="7315" y="7315"/>
                    <a:pt x="16207" y="13337"/>
                    <a:pt x="21946" y="21945"/>
                  </a:cubicBezTo>
                  <a:cubicBezTo>
                    <a:pt x="26223" y="28361"/>
                    <a:pt x="24779" y="37616"/>
                    <a:pt x="29261" y="43891"/>
                  </a:cubicBezTo>
                  <a:cubicBezTo>
                    <a:pt x="37278" y="55115"/>
                    <a:pt x="58522" y="73152"/>
                    <a:pt x="58522" y="73152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84448" y="3430829"/>
              <a:ext cx="58522" cy="65837"/>
            </a:xfrm>
            <a:custGeom>
              <a:avLst/>
              <a:gdLst>
                <a:gd name="connsiteX0" fmla="*/ 0 w 58522"/>
                <a:gd name="connsiteY0" fmla="*/ 65837 h 65837"/>
                <a:gd name="connsiteX1" fmla="*/ 43891 w 58522"/>
                <a:gd name="connsiteY1" fmla="*/ 14630 h 65837"/>
                <a:gd name="connsiteX2" fmla="*/ 58522 w 58522"/>
                <a:gd name="connsiteY2" fmla="*/ 0 h 65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22" h="65837">
                  <a:moveTo>
                    <a:pt x="0" y="65837"/>
                  </a:moveTo>
                  <a:cubicBezTo>
                    <a:pt x="22280" y="32415"/>
                    <a:pt x="8415" y="50105"/>
                    <a:pt x="43891" y="14630"/>
                  </a:cubicBezTo>
                  <a:lnTo>
                    <a:pt x="58522" y="0"/>
                  </a:ln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84644" y="3581400"/>
              <a:ext cx="272956" cy="81887"/>
            </a:xfrm>
            <a:custGeom>
              <a:avLst/>
              <a:gdLst>
                <a:gd name="connsiteX0" fmla="*/ 0 w 272956"/>
                <a:gd name="connsiteY0" fmla="*/ 61415 h 81887"/>
                <a:gd name="connsiteX1" fmla="*/ 40944 w 272956"/>
                <a:gd name="connsiteY1" fmla="*/ 34120 h 81887"/>
                <a:gd name="connsiteX2" fmla="*/ 61415 w 272956"/>
                <a:gd name="connsiteY2" fmla="*/ 20472 h 81887"/>
                <a:gd name="connsiteX3" fmla="*/ 156950 w 272956"/>
                <a:gd name="connsiteY3" fmla="*/ 0 h 81887"/>
                <a:gd name="connsiteX4" fmla="*/ 225188 w 272956"/>
                <a:gd name="connsiteY4" fmla="*/ 13648 h 81887"/>
                <a:gd name="connsiteX5" fmla="*/ 245660 w 272956"/>
                <a:gd name="connsiteY5" fmla="*/ 27296 h 81887"/>
                <a:gd name="connsiteX6" fmla="*/ 259308 w 272956"/>
                <a:gd name="connsiteY6" fmla="*/ 47768 h 81887"/>
                <a:gd name="connsiteX7" fmla="*/ 266132 w 272956"/>
                <a:gd name="connsiteY7" fmla="*/ 68239 h 81887"/>
                <a:gd name="connsiteX8" fmla="*/ 272956 w 272956"/>
                <a:gd name="connsiteY8" fmla="*/ 81887 h 81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956" h="81887">
                  <a:moveTo>
                    <a:pt x="0" y="61415"/>
                  </a:moveTo>
                  <a:lnTo>
                    <a:pt x="40944" y="34120"/>
                  </a:lnTo>
                  <a:cubicBezTo>
                    <a:pt x="47768" y="29571"/>
                    <a:pt x="53635" y="23065"/>
                    <a:pt x="61415" y="20472"/>
                  </a:cubicBezTo>
                  <a:cubicBezTo>
                    <a:pt x="119757" y="1025"/>
                    <a:pt x="88084" y="8608"/>
                    <a:pt x="156950" y="0"/>
                  </a:cubicBezTo>
                  <a:cubicBezTo>
                    <a:pt x="174555" y="2515"/>
                    <a:pt x="206131" y="4119"/>
                    <a:pt x="225188" y="13648"/>
                  </a:cubicBezTo>
                  <a:cubicBezTo>
                    <a:pt x="232524" y="17316"/>
                    <a:pt x="238836" y="22747"/>
                    <a:pt x="245660" y="27296"/>
                  </a:cubicBezTo>
                  <a:cubicBezTo>
                    <a:pt x="250209" y="34120"/>
                    <a:pt x="255640" y="40432"/>
                    <a:pt x="259308" y="47768"/>
                  </a:cubicBezTo>
                  <a:cubicBezTo>
                    <a:pt x="262525" y="54201"/>
                    <a:pt x="263461" y="61561"/>
                    <a:pt x="266132" y="68239"/>
                  </a:cubicBezTo>
                  <a:cubicBezTo>
                    <a:pt x="268021" y="72962"/>
                    <a:pt x="270681" y="77338"/>
                    <a:pt x="272956" y="81887"/>
                  </a:cubicBezTo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ebalwil\Downloads\paper-2050768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7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" name="Up Arrow 42"/>
          <p:cNvSpPr/>
          <p:nvPr/>
        </p:nvSpPr>
        <p:spPr>
          <a:xfrm>
            <a:off x="1676400" y="2362200"/>
            <a:ext cx="5943600" cy="4191000"/>
          </a:xfrm>
          <a:prstGeom prst="upArrow">
            <a:avLst>
              <a:gd name="adj1" fmla="val 80380"/>
              <a:gd name="adj2" fmla="val 50000"/>
            </a:avLst>
          </a:pr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8000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819400" y="5257800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10" name="Rounded Rectangle 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"/>
          <p:cNvGrpSpPr/>
          <p:nvPr/>
        </p:nvGrpSpPr>
        <p:grpSpPr>
          <a:xfrm>
            <a:off x="34290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0" name="Rounded Rectangle 1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86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3" name="Rounded Rectangle 22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47244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6" name="Rounded Rectangle 25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4102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1" name="Rounded Rectangle 30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6019800" y="5291668"/>
            <a:ext cx="457200" cy="1168401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4" name="Rounded Rectangle 33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Hophni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&amp; </a:t>
            </a:r>
            <a:r>
              <a:rPr lang="en-US" sz="6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Phinehas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4724400" y="35814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27" name="Rounded Rectangle 26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3"/>
          <p:cNvGrpSpPr/>
          <p:nvPr/>
        </p:nvGrpSpPr>
        <p:grpSpPr>
          <a:xfrm>
            <a:off x="3962400" y="3581400"/>
            <a:ext cx="533400" cy="1363134"/>
            <a:chOff x="8048625" y="4829172"/>
            <a:chExt cx="257175" cy="657225"/>
          </a:xfrm>
          <a:solidFill>
            <a:srgbClr val="0070C0"/>
          </a:solidFill>
        </p:grpSpPr>
        <p:sp>
          <p:nvSpPr>
            <p:cNvPr id="30" name="Rounded Rectangle 29"/>
            <p:cNvSpPr/>
            <p:nvPr/>
          </p:nvSpPr>
          <p:spPr>
            <a:xfrm>
              <a:off x="8048625" y="5029197"/>
              <a:ext cx="257175" cy="4572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077200" y="4829172"/>
              <a:ext cx="200025" cy="200025"/>
            </a:xfrm>
            <a:prstGeom prst="roundRect">
              <a:avLst>
                <a:gd name="adj" fmla="val 2751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09800" y="4648200"/>
            <a:ext cx="1676400" cy="1676400"/>
            <a:chOff x="2209800" y="4648200"/>
            <a:chExt cx="1676400" cy="1676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286000" y="4648200"/>
              <a:ext cx="16002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209800" y="4648200"/>
              <a:ext cx="16764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191000" y="4800600"/>
            <a:ext cx="1676400" cy="1676400"/>
            <a:chOff x="2209800" y="4648200"/>
            <a:chExt cx="1676400" cy="16764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286000" y="4648200"/>
              <a:ext cx="16002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2209800" y="4648200"/>
              <a:ext cx="16764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791200" y="4191000"/>
            <a:ext cx="1676400" cy="1676400"/>
            <a:chOff x="2209800" y="4648200"/>
            <a:chExt cx="1676400" cy="1676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2286000" y="4648200"/>
              <a:ext cx="16002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2209800" y="4648200"/>
              <a:ext cx="16764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3810000" y="3276600"/>
            <a:ext cx="1676400" cy="1676400"/>
            <a:chOff x="2209800" y="4648200"/>
            <a:chExt cx="1676400" cy="16764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2286000" y="4648200"/>
              <a:ext cx="16002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209800" y="4648200"/>
              <a:ext cx="1676400" cy="1676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178</Words>
  <Application>Microsoft Office PowerPoint</Application>
  <PresentationFormat>On-screen Show (4:3)</PresentationFormat>
  <Paragraphs>66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45</cp:revision>
  <dcterms:created xsi:type="dcterms:W3CDTF">2018-09-23T00:50:20Z</dcterms:created>
  <dcterms:modified xsi:type="dcterms:W3CDTF">2018-09-23T12:01:50Z</dcterms:modified>
</cp:coreProperties>
</file>