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3" r:id="rId4"/>
    <p:sldId id="266" r:id="rId5"/>
    <p:sldId id="291" r:id="rId6"/>
    <p:sldId id="274" r:id="rId7"/>
    <p:sldId id="260" r:id="rId8"/>
    <p:sldId id="257" r:id="rId9"/>
    <p:sldId id="256" r:id="rId10"/>
    <p:sldId id="282" r:id="rId11"/>
    <p:sldId id="270" r:id="rId12"/>
    <p:sldId id="272" r:id="rId13"/>
    <p:sldId id="271" r:id="rId14"/>
    <p:sldId id="276" r:id="rId15"/>
    <p:sldId id="264" r:id="rId16"/>
    <p:sldId id="265" r:id="rId17"/>
    <p:sldId id="281" r:id="rId18"/>
    <p:sldId id="258" r:id="rId19"/>
    <p:sldId id="259" r:id="rId20"/>
    <p:sldId id="278" r:id="rId21"/>
    <p:sldId id="262" r:id="rId22"/>
    <p:sldId id="261" r:id="rId23"/>
    <p:sldId id="279" r:id="rId24"/>
    <p:sldId id="280" r:id="rId25"/>
    <p:sldId id="292" r:id="rId26"/>
    <p:sldId id="283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3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A67E-23A0-41DC-92C6-EB9F6185A8E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ACDE-0767-4EF3-BF21-AC6BB6196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A67E-23A0-41DC-92C6-EB9F6185A8E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ACDE-0767-4EF3-BF21-AC6BB6196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9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A67E-23A0-41DC-92C6-EB9F6185A8E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ACDE-0767-4EF3-BF21-AC6BB6196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6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A67E-23A0-41DC-92C6-EB9F6185A8E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ACDE-0767-4EF3-BF21-AC6BB6196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6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A67E-23A0-41DC-92C6-EB9F6185A8E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ACDE-0767-4EF3-BF21-AC6BB6196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9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A67E-23A0-41DC-92C6-EB9F6185A8E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ACDE-0767-4EF3-BF21-AC6BB6196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5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A67E-23A0-41DC-92C6-EB9F6185A8E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ACDE-0767-4EF3-BF21-AC6BB6196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8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A67E-23A0-41DC-92C6-EB9F6185A8E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ACDE-0767-4EF3-BF21-AC6BB6196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3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A67E-23A0-41DC-92C6-EB9F6185A8E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ACDE-0767-4EF3-BF21-AC6BB6196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1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A67E-23A0-41DC-92C6-EB9F6185A8E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ACDE-0767-4EF3-BF21-AC6BB6196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A67E-23A0-41DC-92C6-EB9F6185A8E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ACDE-0767-4EF3-BF21-AC6BB6196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5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2A67E-23A0-41DC-92C6-EB9F6185A8ED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8ACDE-0767-4EF3-BF21-AC6BB6196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1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9A8F3-A26B-4930-B111-DFD6F956B0A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DBA02-6665-4022-953D-EF051C4BBD31}"/>
              </a:ext>
            </a:extLst>
          </p:cNvPr>
          <p:cNvSpPr txBox="1"/>
          <p:nvPr/>
        </p:nvSpPr>
        <p:spPr>
          <a:xfrm>
            <a:off x="995082" y="1570481"/>
            <a:ext cx="69566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enjoy serving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God?</a:t>
            </a:r>
          </a:p>
        </p:txBody>
      </p:sp>
    </p:spTree>
    <p:extLst>
      <p:ext uri="{BB962C8B-B14F-4D97-AF65-F5344CB8AC3E}">
        <p14:creationId xmlns:p14="http://schemas.microsoft.com/office/powerpoint/2010/main" val="147640931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9A8F3-A26B-4930-B111-DFD6F956B0A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DBA02-6665-4022-953D-EF051C4BBD31}"/>
              </a:ext>
            </a:extLst>
          </p:cNvPr>
          <p:cNvSpPr txBox="1"/>
          <p:nvPr/>
        </p:nvSpPr>
        <p:spPr>
          <a:xfrm>
            <a:off x="441659" y="488424"/>
            <a:ext cx="82606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Creating that kind of Relationship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17A49-8028-4367-A2DB-FB1082C08C2D}"/>
              </a:ext>
            </a:extLst>
          </p:cNvPr>
          <p:cNvSpPr txBox="1"/>
          <p:nvPr/>
        </p:nvSpPr>
        <p:spPr>
          <a:xfrm>
            <a:off x="651209" y="4549170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attitude towards God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attitude towards others</a:t>
            </a:r>
          </a:p>
        </p:txBody>
      </p:sp>
    </p:spTree>
    <p:extLst>
      <p:ext uri="{BB962C8B-B14F-4D97-AF65-F5344CB8AC3E}">
        <p14:creationId xmlns:p14="http://schemas.microsoft.com/office/powerpoint/2010/main" val="17247297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6B07912-7B20-4673-817B-FBE0C5806C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683" y="530863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3EC08D-6298-4D33-9836-56770098D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16" y="3447976"/>
            <a:ext cx="4933950" cy="3261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DB6F03-5187-4113-AC98-0A69CB4A8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7" y="152400"/>
            <a:ext cx="3373728" cy="25144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6EAC6F-9C15-4838-84AA-D9A39396C4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1" r="7958"/>
          <a:stretch/>
        </p:blipFill>
        <p:spPr>
          <a:xfrm>
            <a:off x="3416284" y="4089894"/>
            <a:ext cx="2806732" cy="2514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F2417A-303C-47F2-8810-AAA0BDD671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301" y="1402817"/>
            <a:ext cx="2570716" cy="2514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DE072B-7E0A-4ACE-9B4F-61BF0770EF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78" y="1421808"/>
            <a:ext cx="2157413" cy="23128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6716FF-E35E-4A53-8806-D09D4820D466}"/>
              </a:ext>
            </a:extLst>
          </p:cNvPr>
          <p:cNvSpPr txBox="1"/>
          <p:nvPr/>
        </p:nvSpPr>
        <p:spPr>
          <a:xfrm>
            <a:off x="2545210" y="1075262"/>
            <a:ext cx="46791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Delight in God’s People</a:t>
            </a:r>
          </a:p>
        </p:txBody>
      </p:sp>
    </p:spTree>
    <p:extLst>
      <p:ext uri="{BB962C8B-B14F-4D97-AF65-F5344CB8AC3E}">
        <p14:creationId xmlns:p14="http://schemas.microsoft.com/office/powerpoint/2010/main" val="580718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99EFA6-3D5F-4261-8114-EAA5A67BC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8B599A-20AD-4048-BD24-7F22F8EECCFA}"/>
              </a:ext>
            </a:extLst>
          </p:cNvPr>
          <p:cNvSpPr txBox="1"/>
          <p:nvPr/>
        </p:nvSpPr>
        <p:spPr>
          <a:xfrm>
            <a:off x="333375" y="596441"/>
            <a:ext cx="8477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Those who go after other Gods…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E2188F7-E48E-4E0E-8F23-16A44CE87833}"/>
              </a:ext>
            </a:extLst>
          </p:cNvPr>
          <p:cNvSpPr/>
          <p:nvPr/>
        </p:nvSpPr>
        <p:spPr>
          <a:xfrm flipH="1">
            <a:off x="4199020" y="4718509"/>
            <a:ext cx="4234471" cy="1543050"/>
          </a:xfrm>
          <a:custGeom>
            <a:avLst/>
            <a:gdLst>
              <a:gd name="connsiteX0" fmla="*/ 3028950 w 3028950"/>
              <a:gd name="connsiteY0" fmla="*/ 0 h 1543050"/>
              <a:gd name="connsiteX1" fmla="*/ 2838450 w 3028950"/>
              <a:gd name="connsiteY1" fmla="*/ 19050 h 1543050"/>
              <a:gd name="connsiteX2" fmla="*/ 2762250 w 3028950"/>
              <a:gd name="connsiteY2" fmla="*/ 76200 h 1543050"/>
              <a:gd name="connsiteX3" fmla="*/ 2628900 w 3028950"/>
              <a:gd name="connsiteY3" fmla="*/ 133350 h 1543050"/>
              <a:gd name="connsiteX4" fmla="*/ 2552700 w 3028950"/>
              <a:gd name="connsiteY4" fmla="*/ 171450 h 1543050"/>
              <a:gd name="connsiteX5" fmla="*/ 2419350 w 3028950"/>
              <a:gd name="connsiteY5" fmla="*/ 361950 h 1543050"/>
              <a:gd name="connsiteX6" fmla="*/ 2362200 w 3028950"/>
              <a:gd name="connsiteY6" fmla="*/ 476250 h 1543050"/>
              <a:gd name="connsiteX7" fmla="*/ 2324100 w 3028950"/>
              <a:gd name="connsiteY7" fmla="*/ 628650 h 1543050"/>
              <a:gd name="connsiteX8" fmla="*/ 2305050 w 3028950"/>
              <a:gd name="connsiteY8" fmla="*/ 685800 h 1543050"/>
              <a:gd name="connsiteX9" fmla="*/ 2286000 w 3028950"/>
              <a:gd name="connsiteY9" fmla="*/ 971550 h 1543050"/>
              <a:gd name="connsiteX10" fmla="*/ 2190750 w 3028950"/>
              <a:gd name="connsiteY10" fmla="*/ 1047750 h 1543050"/>
              <a:gd name="connsiteX11" fmla="*/ 1638300 w 3028950"/>
              <a:gd name="connsiteY11" fmla="*/ 1066800 h 1543050"/>
              <a:gd name="connsiteX12" fmla="*/ 1581150 w 3028950"/>
              <a:gd name="connsiteY12" fmla="*/ 1085850 h 1543050"/>
              <a:gd name="connsiteX13" fmla="*/ 1524000 w 3028950"/>
              <a:gd name="connsiteY13" fmla="*/ 1123950 h 1543050"/>
              <a:gd name="connsiteX14" fmla="*/ 1447800 w 3028950"/>
              <a:gd name="connsiteY14" fmla="*/ 1143000 h 1543050"/>
              <a:gd name="connsiteX15" fmla="*/ 1390650 w 3028950"/>
              <a:gd name="connsiteY15" fmla="*/ 1162050 h 1543050"/>
              <a:gd name="connsiteX16" fmla="*/ 1276350 w 3028950"/>
              <a:gd name="connsiteY16" fmla="*/ 1276350 h 1543050"/>
              <a:gd name="connsiteX17" fmla="*/ 1219200 w 3028950"/>
              <a:gd name="connsiteY17" fmla="*/ 1333500 h 1543050"/>
              <a:gd name="connsiteX18" fmla="*/ 1143000 w 3028950"/>
              <a:gd name="connsiteY18" fmla="*/ 1371600 h 1543050"/>
              <a:gd name="connsiteX19" fmla="*/ 1085850 w 3028950"/>
              <a:gd name="connsiteY19" fmla="*/ 1428750 h 1543050"/>
              <a:gd name="connsiteX20" fmla="*/ 1028700 w 3028950"/>
              <a:gd name="connsiteY20" fmla="*/ 1447800 h 1543050"/>
              <a:gd name="connsiteX21" fmla="*/ 952500 w 3028950"/>
              <a:gd name="connsiteY21" fmla="*/ 1485900 h 1543050"/>
              <a:gd name="connsiteX22" fmla="*/ 838200 w 3028950"/>
              <a:gd name="connsiteY22" fmla="*/ 1543050 h 1543050"/>
              <a:gd name="connsiteX23" fmla="*/ 552450 w 3028950"/>
              <a:gd name="connsiteY23" fmla="*/ 1524000 h 1543050"/>
              <a:gd name="connsiteX24" fmla="*/ 457200 w 3028950"/>
              <a:gd name="connsiteY24" fmla="*/ 1504950 h 1543050"/>
              <a:gd name="connsiteX25" fmla="*/ 0 w 3028950"/>
              <a:gd name="connsiteY25" fmla="*/ 15049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28950" h="1543050">
                <a:moveTo>
                  <a:pt x="3028950" y="0"/>
                </a:moveTo>
                <a:cubicBezTo>
                  <a:pt x="2965450" y="6350"/>
                  <a:pt x="2899811" y="1518"/>
                  <a:pt x="2838450" y="19050"/>
                </a:cubicBezTo>
                <a:cubicBezTo>
                  <a:pt x="2807922" y="27772"/>
                  <a:pt x="2789174" y="59373"/>
                  <a:pt x="2762250" y="76200"/>
                </a:cubicBezTo>
                <a:cubicBezTo>
                  <a:pt x="2670351" y="133637"/>
                  <a:pt x="2711392" y="97996"/>
                  <a:pt x="2628900" y="133350"/>
                </a:cubicBezTo>
                <a:cubicBezTo>
                  <a:pt x="2602798" y="144537"/>
                  <a:pt x="2578100" y="158750"/>
                  <a:pt x="2552700" y="171450"/>
                </a:cubicBezTo>
                <a:cubicBezTo>
                  <a:pt x="2458888" y="312168"/>
                  <a:pt x="2503974" y="249118"/>
                  <a:pt x="2419350" y="361950"/>
                </a:cubicBezTo>
                <a:cubicBezTo>
                  <a:pt x="2371467" y="505598"/>
                  <a:pt x="2436058" y="328534"/>
                  <a:pt x="2362200" y="476250"/>
                </a:cubicBezTo>
                <a:cubicBezTo>
                  <a:pt x="2340427" y="519796"/>
                  <a:pt x="2334969" y="585176"/>
                  <a:pt x="2324100" y="628650"/>
                </a:cubicBezTo>
                <a:cubicBezTo>
                  <a:pt x="2319230" y="648131"/>
                  <a:pt x="2311400" y="666750"/>
                  <a:pt x="2305050" y="685800"/>
                </a:cubicBezTo>
                <a:cubicBezTo>
                  <a:pt x="2298700" y="781050"/>
                  <a:pt x="2301694" y="877387"/>
                  <a:pt x="2286000" y="971550"/>
                </a:cubicBezTo>
                <a:cubicBezTo>
                  <a:pt x="2278181" y="1018464"/>
                  <a:pt x="2233293" y="1045091"/>
                  <a:pt x="2190750" y="1047750"/>
                </a:cubicBezTo>
                <a:cubicBezTo>
                  <a:pt x="2006849" y="1059244"/>
                  <a:pt x="1822450" y="1060450"/>
                  <a:pt x="1638300" y="1066800"/>
                </a:cubicBezTo>
                <a:cubicBezTo>
                  <a:pt x="1619250" y="1073150"/>
                  <a:pt x="1599111" y="1076870"/>
                  <a:pt x="1581150" y="1085850"/>
                </a:cubicBezTo>
                <a:cubicBezTo>
                  <a:pt x="1560672" y="1096089"/>
                  <a:pt x="1545044" y="1114931"/>
                  <a:pt x="1524000" y="1123950"/>
                </a:cubicBezTo>
                <a:cubicBezTo>
                  <a:pt x="1499935" y="1134263"/>
                  <a:pt x="1472974" y="1135807"/>
                  <a:pt x="1447800" y="1143000"/>
                </a:cubicBezTo>
                <a:cubicBezTo>
                  <a:pt x="1428492" y="1148517"/>
                  <a:pt x="1409700" y="1155700"/>
                  <a:pt x="1390650" y="1162050"/>
                </a:cubicBezTo>
                <a:lnTo>
                  <a:pt x="1276350" y="1276350"/>
                </a:lnTo>
                <a:cubicBezTo>
                  <a:pt x="1257300" y="1295400"/>
                  <a:pt x="1243297" y="1321452"/>
                  <a:pt x="1219200" y="1333500"/>
                </a:cubicBezTo>
                <a:cubicBezTo>
                  <a:pt x="1193800" y="1346200"/>
                  <a:pt x="1166108" y="1355094"/>
                  <a:pt x="1143000" y="1371600"/>
                </a:cubicBezTo>
                <a:cubicBezTo>
                  <a:pt x="1121077" y="1387259"/>
                  <a:pt x="1108266" y="1413806"/>
                  <a:pt x="1085850" y="1428750"/>
                </a:cubicBezTo>
                <a:cubicBezTo>
                  <a:pt x="1069142" y="1439889"/>
                  <a:pt x="1047157" y="1439890"/>
                  <a:pt x="1028700" y="1447800"/>
                </a:cubicBezTo>
                <a:cubicBezTo>
                  <a:pt x="1002598" y="1458987"/>
                  <a:pt x="978602" y="1474713"/>
                  <a:pt x="952500" y="1485900"/>
                </a:cubicBezTo>
                <a:cubicBezTo>
                  <a:pt x="842082" y="1533222"/>
                  <a:pt x="948028" y="1469831"/>
                  <a:pt x="838200" y="1543050"/>
                </a:cubicBezTo>
                <a:cubicBezTo>
                  <a:pt x="742950" y="1536700"/>
                  <a:pt x="647438" y="1533499"/>
                  <a:pt x="552450" y="1524000"/>
                </a:cubicBezTo>
                <a:cubicBezTo>
                  <a:pt x="520232" y="1520778"/>
                  <a:pt x="489560" y="1506066"/>
                  <a:pt x="457200" y="1504950"/>
                </a:cubicBezTo>
                <a:cubicBezTo>
                  <a:pt x="304891" y="1499698"/>
                  <a:pt x="152400" y="1504950"/>
                  <a:pt x="0" y="1504950"/>
                </a:cubicBezTo>
              </a:path>
            </a:pathLst>
          </a:custGeom>
          <a:noFill/>
          <a:ln w="76200">
            <a:solidFill>
              <a:schemeClr val="bg1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77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5887A-3B00-4737-BD9D-3B3614778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57775"/>
            <a:ext cx="15887700" cy="11915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3D49BB-945C-4F70-9F92-D95D3787829F}"/>
              </a:ext>
            </a:extLst>
          </p:cNvPr>
          <p:cNvSpPr txBox="1"/>
          <p:nvPr/>
        </p:nvSpPr>
        <p:spPr>
          <a:xfrm>
            <a:off x="333375" y="5289442"/>
            <a:ext cx="8477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Multiply sorrows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5303AC-423E-4235-A8B7-07FB353A4282}"/>
              </a:ext>
            </a:extLst>
          </p:cNvPr>
          <p:cNvSpPr/>
          <p:nvPr/>
        </p:nvSpPr>
        <p:spPr>
          <a:xfrm>
            <a:off x="0" y="514350"/>
            <a:ext cx="9448800" cy="21725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5A1E8-5B02-47A1-884F-DB4B66D30869}"/>
              </a:ext>
            </a:extLst>
          </p:cNvPr>
          <p:cNvSpPr txBox="1"/>
          <p:nvPr/>
        </p:nvSpPr>
        <p:spPr>
          <a:xfrm>
            <a:off x="1262062" y="815771"/>
            <a:ext cx="6619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David doesn’t want to get near it.</a:t>
            </a:r>
          </a:p>
        </p:txBody>
      </p:sp>
    </p:spTree>
    <p:extLst>
      <p:ext uri="{BB962C8B-B14F-4D97-AF65-F5344CB8AC3E}">
        <p14:creationId xmlns:p14="http://schemas.microsoft.com/office/powerpoint/2010/main" val="1673011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9A8F3-A26B-4930-B111-DFD6F956B0A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DBA02-6665-4022-953D-EF051C4BBD31}"/>
              </a:ext>
            </a:extLst>
          </p:cNvPr>
          <p:cNvSpPr txBox="1"/>
          <p:nvPr/>
        </p:nvSpPr>
        <p:spPr>
          <a:xfrm>
            <a:off x="441659" y="1262330"/>
            <a:ext cx="82606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Thriving in that Relationship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9DB96-3DB5-49A3-9EC5-BCBF74CC6285}"/>
              </a:ext>
            </a:extLst>
          </p:cNvPr>
          <p:cNvSpPr txBox="1"/>
          <p:nvPr/>
        </p:nvSpPr>
        <p:spPr>
          <a:xfrm>
            <a:off x="441659" y="414912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Appreciating God’s blessings</a:t>
            </a:r>
          </a:p>
        </p:txBody>
      </p:sp>
    </p:spTree>
    <p:extLst>
      <p:ext uri="{BB962C8B-B14F-4D97-AF65-F5344CB8AC3E}">
        <p14:creationId xmlns:p14="http://schemas.microsoft.com/office/powerpoint/2010/main" val="25394686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A3CB58-2ACF-4706-A7E0-A5208B064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5" r="9444"/>
          <a:stretch/>
        </p:blipFill>
        <p:spPr>
          <a:xfrm>
            <a:off x="-25442" y="0"/>
            <a:ext cx="9169442" cy="6865433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B30C50-618C-4243-85F9-57AE9204A458}"/>
              </a:ext>
            </a:extLst>
          </p:cNvPr>
          <p:cNvSpPr/>
          <p:nvPr/>
        </p:nvSpPr>
        <p:spPr>
          <a:xfrm>
            <a:off x="673768" y="3898232"/>
            <a:ext cx="8325853" cy="2671010"/>
          </a:xfrm>
          <a:custGeom>
            <a:avLst/>
            <a:gdLst>
              <a:gd name="connsiteX0" fmla="*/ 0 w 8325853"/>
              <a:gd name="connsiteY0" fmla="*/ 457200 h 2671010"/>
              <a:gd name="connsiteX1" fmla="*/ 4836695 w 8325853"/>
              <a:gd name="connsiteY1" fmla="*/ 0 h 2671010"/>
              <a:gd name="connsiteX2" fmla="*/ 8325853 w 8325853"/>
              <a:gd name="connsiteY2" fmla="*/ 529389 h 2671010"/>
              <a:gd name="connsiteX3" fmla="*/ 4114800 w 8325853"/>
              <a:gd name="connsiteY3" fmla="*/ 2671010 h 2671010"/>
              <a:gd name="connsiteX4" fmla="*/ 601579 w 8325853"/>
              <a:gd name="connsiteY4" fmla="*/ 481263 h 2671010"/>
              <a:gd name="connsiteX0" fmla="*/ 0 w 8325853"/>
              <a:gd name="connsiteY0" fmla="*/ 457200 h 2671010"/>
              <a:gd name="connsiteX1" fmla="*/ 4836695 w 8325853"/>
              <a:gd name="connsiteY1" fmla="*/ 0 h 2671010"/>
              <a:gd name="connsiteX2" fmla="*/ 8325853 w 8325853"/>
              <a:gd name="connsiteY2" fmla="*/ 529389 h 2671010"/>
              <a:gd name="connsiteX3" fmla="*/ 4114800 w 8325853"/>
              <a:gd name="connsiteY3" fmla="*/ 2671010 h 2671010"/>
              <a:gd name="connsiteX4" fmla="*/ 0 w 8325853"/>
              <a:gd name="connsiteY4" fmla="*/ 469231 h 267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5853" h="2671010">
                <a:moveTo>
                  <a:pt x="0" y="457200"/>
                </a:moveTo>
                <a:lnTo>
                  <a:pt x="4836695" y="0"/>
                </a:lnTo>
                <a:lnTo>
                  <a:pt x="8325853" y="529389"/>
                </a:lnTo>
                <a:lnTo>
                  <a:pt x="4114800" y="2671010"/>
                </a:lnTo>
                <a:lnTo>
                  <a:pt x="0" y="469231"/>
                </a:lnTo>
              </a:path>
            </a:pathLst>
          </a:cu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D953D-2BCF-43B4-A840-E042B9E71D8A}"/>
              </a:ext>
            </a:extLst>
          </p:cNvPr>
          <p:cNvSpPr txBox="1"/>
          <p:nvPr/>
        </p:nvSpPr>
        <p:spPr>
          <a:xfrm>
            <a:off x="333375" y="596441"/>
            <a:ext cx="8477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Enjoying the Blessing</a:t>
            </a:r>
          </a:p>
        </p:txBody>
      </p:sp>
    </p:spTree>
    <p:extLst>
      <p:ext uri="{BB962C8B-B14F-4D97-AF65-F5344CB8AC3E}">
        <p14:creationId xmlns:p14="http://schemas.microsoft.com/office/powerpoint/2010/main" val="245327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A3CB58-2ACF-4706-A7E0-A5208B064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5" r="9444"/>
          <a:stretch/>
        </p:blipFill>
        <p:spPr>
          <a:xfrm>
            <a:off x="-25442" y="0"/>
            <a:ext cx="9169442" cy="686543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03D253-60B3-489F-87A5-5D7F33617DBF}"/>
              </a:ext>
            </a:extLst>
          </p:cNvPr>
          <p:cNvSpPr/>
          <p:nvPr/>
        </p:nvSpPr>
        <p:spPr>
          <a:xfrm>
            <a:off x="3429000" y="469232"/>
            <a:ext cx="5474368" cy="2959768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4E1DA-61C7-480D-8A11-CF8F7DEC7FE0}"/>
              </a:ext>
            </a:extLst>
          </p:cNvPr>
          <p:cNvSpPr txBox="1"/>
          <p:nvPr/>
        </p:nvSpPr>
        <p:spPr>
          <a:xfrm>
            <a:off x="3982452" y="1287396"/>
            <a:ext cx="4367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BE177-5CF3-41D3-9710-28A233641354}"/>
              </a:ext>
            </a:extLst>
          </p:cNvPr>
          <p:cNvSpPr txBox="1"/>
          <p:nvPr/>
        </p:nvSpPr>
        <p:spPr>
          <a:xfrm>
            <a:off x="426118" y="5280772"/>
            <a:ext cx="8477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 is the blessing</a:t>
            </a:r>
          </a:p>
        </p:txBody>
      </p:sp>
    </p:spTree>
    <p:extLst>
      <p:ext uri="{BB962C8B-B14F-4D97-AF65-F5344CB8AC3E}">
        <p14:creationId xmlns:p14="http://schemas.microsoft.com/office/powerpoint/2010/main" val="3871345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9A8F3-A26B-4930-B111-DFD6F956B0A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DBA02-6665-4022-953D-EF051C4BBD31}"/>
              </a:ext>
            </a:extLst>
          </p:cNvPr>
          <p:cNvSpPr txBox="1"/>
          <p:nvPr/>
        </p:nvSpPr>
        <p:spPr>
          <a:xfrm>
            <a:off x="441659" y="1262330"/>
            <a:ext cx="82606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Thriving in that Relationship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9DB96-3DB5-49A3-9EC5-BCBF74CC6285}"/>
              </a:ext>
            </a:extLst>
          </p:cNvPr>
          <p:cNvSpPr txBox="1"/>
          <p:nvPr/>
        </p:nvSpPr>
        <p:spPr>
          <a:xfrm>
            <a:off x="441659" y="4149120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Appreciating God’s blessings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Seeking God’s guidance</a:t>
            </a:r>
          </a:p>
        </p:txBody>
      </p:sp>
    </p:spTree>
    <p:extLst>
      <p:ext uri="{BB962C8B-B14F-4D97-AF65-F5344CB8AC3E}">
        <p14:creationId xmlns:p14="http://schemas.microsoft.com/office/powerpoint/2010/main" val="19686067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6B3315-6EFE-4609-ACF0-72C563DAA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084" y="0"/>
            <a:ext cx="1037616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B599A-20AD-4048-BD24-7F22F8EECCFA}"/>
              </a:ext>
            </a:extLst>
          </p:cNvPr>
          <p:cNvSpPr txBox="1"/>
          <p:nvPr/>
        </p:nvSpPr>
        <p:spPr>
          <a:xfrm>
            <a:off x="333375" y="596441"/>
            <a:ext cx="8477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God’s Counsel</a:t>
            </a:r>
          </a:p>
        </p:txBody>
      </p:sp>
    </p:spTree>
    <p:extLst>
      <p:ext uri="{BB962C8B-B14F-4D97-AF65-F5344CB8AC3E}">
        <p14:creationId xmlns:p14="http://schemas.microsoft.com/office/powerpoint/2010/main" val="345582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AB15D2-24D6-4A79-97E3-F134AA1FF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8371" y="-4726635"/>
            <a:ext cx="17851123" cy="11584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B599A-20AD-4048-BD24-7F22F8EECCFA}"/>
              </a:ext>
            </a:extLst>
          </p:cNvPr>
          <p:cNvSpPr txBox="1"/>
          <p:nvPr/>
        </p:nvSpPr>
        <p:spPr>
          <a:xfrm>
            <a:off x="276225" y="5397041"/>
            <a:ext cx="8477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Dependence on God</a:t>
            </a:r>
          </a:p>
        </p:txBody>
      </p:sp>
    </p:spTree>
    <p:extLst>
      <p:ext uri="{BB962C8B-B14F-4D97-AF65-F5344CB8AC3E}">
        <p14:creationId xmlns:p14="http://schemas.microsoft.com/office/powerpoint/2010/main" val="267865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9A8F3-A26B-4930-B111-DFD6F956B0A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DBA02-6665-4022-953D-EF051C4BBD31}"/>
              </a:ext>
            </a:extLst>
          </p:cNvPr>
          <p:cNvSpPr txBox="1"/>
          <p:nvPr/>
        </p:nvSpPr>
        <p:spPr>
          <a:xfrm>
            <a:off x="479759" y="768221"/>
            <a:ext cx="82606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your relationship with God give you joy?</a:t>
            </a:r>
          </a:p>
        </p:txBody>
      </p:sp>
    </p:spTree>
    <p:extLst>
      <p:ext uri="{BB962C8B-B14F-4D97-AF65-F5344CB8AC3E}">
        <p14:creationId xmlns:p14="http://schemas.microsoft.com/office/powerpoint/2010/main" val="410178236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9A8F3-A26B-4930-B111-DFD6F956B0A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DBA02-6665-4022-953D-EF051C4BBD31}"/>
              </a:ext>
            </a:extLst>
          </p:cNvPr>
          <p:cNvSpPr txBox="1"/>
          <p:nvPr/>
        </p:nvSpPr>
        <p:spPr>
          <a:xfrm>
            <a:off x="441659" y="1262330"/>
            <a:ext cx="82606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Result of the Relationship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9DB96-3DB5-49A3-9EC5-BCBF74CC6285}"/>
              </a:ext>
            </a:extLst>
          </p:cNvPr>
          <p:cNvSpPr txBox="1"/>
          <p:nvPr/>
        </p:nvSpPr>
        <p:spPr>
          <a:xfrm>
            <a:off x="2651459" y="4026010"/>
            <a:ext cx="8260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503762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90E070-A5D6-42AE-99A4-73A0B3FB4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32734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B599A-20AD-4048-BD24-7F22F8EECCFA}"/>
              </a:ext>
            </a:extLst>
          </p:cNvPr>
          <p:cNvSpPr txBox="1"/>
          <p:nvPr/>
        </p:nvSpPr>
        <p:spPr>
          <a:xfrm>
            <a:off x="352425" y="4692191"/>
            <a:ext cx="8477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 Holds Him Securely</a:t>
            </a:r>
          </a:p>
        </p:txBody>
      </p:sp>
    </p:spTree>
    <p:extLst>
      <p:ext uri="{BB962C8B-B14F-4D97-AF65-F5344CB8AC3E}">
        <p14:creationId xmlns:p14="http://schemas.microsoft.com/office/powerpoint/2010/main" val="1602991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797FA7-B8C5-430F-994E-79ECF8429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102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B599A-20AD-4048-BD24-7F22F8EECCFA}"/>
              </a:ext>
            </a:extLst>
          </p:cNvPr>
          <p:cNvSpPr txBox="1"/>
          <p:nvPr/>
        </p:nvSpPr>
        <p:spPr>
          <a:xfrm>
            <a:off x="352425" y="4692191"/>
            <a:ext cx="8477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Why</a:t>
            </a:r>
            <a:br>
              <a:rPr lang="en-US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Secure</a:t>
            </a:r>
          </a:p>
        </p:txBody>
      </p:sp>
    </p:spTree>
    <p:extLst>
      <p:ext uri="{BB962C8B-B14F-4D97-AF65-F5344CB8AC3E}">
        <p14:creationId xmlns:p14="http://schemas.microsoft.com/office/powerpoint/2010/main" val="1684641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9A8F3-A26B-4930-B111-DFD6F956B0A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DBA02-6665-4022-953D-EF051C4BBD31}"/>
              </a:ext>
            </a:extLst>
          </p:cNvPr>
          <p:cNvSpPr txBox="1"/>
          <p:nvPr/>
        </p:nvSpPr>
        <p:spPr>
          <a:xfrm>
            <a:off x="441659" y="1262330"/>
            <a:ext cx="82606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Result of the Relationship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9DB96-3DB5-49A3-9EC5-BCBF74CC6285}"/>
              </a:ext>
            </a:extLst>
          </p:cNvPr>
          <p:cNvSpPr txBox="1"/>
          <p:nvPr/>
        </p:nvSpPr>
        <p:spPr>
          <a:xfrm>
            <a:off x="2651459" y="4026010"/>
            <a:ext cx="826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Joy</a:t>
            </a:r>
          </a:p>
        </p:txBody>
      </p:sp>
    </p:spTree>
    <p:extLst>
      <p:ext uri="{BB962C8B-B14F-4D97-AF65-F5344CB8AC3E}">
        <p14:creationId xmlns:p14="http://schemas.microsoft.com/office/powerpoint/2010/main" val="30500212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9A8F3-A26B-4930-B111-DFD6F956B0A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9DB96-3DB5-49A3-9EC5-BCBF74CC6285}"/>
              </a:ext>
            </a:extLst>
          </p:cNvPr>
          <p:cNvSpPr txBox="1"/>
          <p:nvPr/>
        </p:nvSpPr>
        <p:spPr>
          <a:xfrm>
            <a:off x="921418" y="1054210"/>
            <a:ext cx="76891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make known to me the path of life;</a:t>
            </a:r>
          </a:p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in your presence there is fullness of joy;</a:t>
            </a:r>
          </a:p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at your right hand are pleasures forevermore.</a:t>
            </a:r>
          </a:p>
          <a:p>
            <a:endParaRPr lang="en-US" sz="4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8546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27EB1B-DCC7-4486-A445-55994CE87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2826" y="-5682343"/>
            <a:ext cx="9143676" cy="1371084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7916" t="11778" r="20417" b="7333"/>
          <a:stretch>
            <a:fillRect/>
          </a:stretch>
        </p:blipFill>
        <p:spPr bwMode="auto">
          <a:xfrm>
            <a:off x="4572000" y="-76200"/>
            <a:ext cx="70866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rrow: Right 1">
            <a:extLst>
              <a:ext uri="{FF2B5EF4-FFF2-40B4-BE49-F238E27FC236}">
                <a16:creationId xmlns:a16="http://schemas.microsoft.com/office/drawing/2014/main" id="{DE89595B-674B-4512-9715-72C4FB732896}"/>
              </a:ext>
            </a:extLst>
          </p:cNvPr>
          <p:cNvSpPr/>
          <p:nvPr/>
        </p:nvSpPr>
        <p:spPr>
          <a:xfrm>
            <a:off x="3436018" y="4429125"/>
            <a:ext cx="2526632" cy="20574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83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130A7E-B099-4B7D-BC57-4C7BF94784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532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52850" y="0"/>
            <a:ext cx="10287000" cy="6858000"/>
            <a:chOff x="3752850" y="0"/>
            <a:chExt cx="10287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8A1E3E-9A23-4039-A07C-CC01BD229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850" y="0"/>
              <a:ext cx="10287000" cy="6858000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F4D65B4-6238-4CB7-9CFB-E9207221AB8F}"/>
                </a:ext>
              </a:extLst>
            </p:cNvPr>
            <p:cNvSpPr/>
            <p:nvPr/>
          </p:nvSpPr>
          <p:spPr>
            <a:xfrm>
              <a:off x="4986086" y="3183213"/>
              <a:ext cx="8243350" cy="1749735"/>
            </a:xfrm>
            <a:custGeom>
              <a:avLst/>
              <a:gdLst>
                <a:gd name="connsiteX0" fmla="*/ 0 w 8425542"/>
                <a:gd name="connsiteY0" fmla="*/ 1045028 h 1959428"/>
                <a:gd name="connsiteX1" fmla="*/ 195942 w 8425542"/>
                <a:gd name="connsiteY1" fmla="*/ 1404257 h 1959428"/>
                <a:gd name="connsiteX2" fmla="*/ 326571 w 8425542"/>
                <a:gd name="connsiteY2" fmla="*/ 1600200 h 1959428"/>
                <a:gd name="connsiteX3" fmla="*/ 457200 w 8425542"/>
                <a:gd name="connsiteY3" fmla="*/ 1763485 h 1959428"/>
                <a:gd name="connsiteX4" fmla="*/ 555171 w 8425542"/>
                <a:gd name="connsiteY4" fmla="*/ 1796143 h 1959428"/>
                <a:gd name="connsiteX5" fmla="*/ 620485 w 8425542"/>
                <a:gd name="connsiteY5" fmla="*/ 1894114 h 1959428"/>
                <a:gd name="connsiteX6" fmla="*/ 751114 w 8425542"/>
                <a:gd name="connsiteY6" fmla="*/ 1926771 h 1959428"/>
                <a:gd name="connsiteX7" fmla="*/ 849085 w 8425542"/>
                <a:gd name="connsiteY7" fmla="*/ 1959428 h 1959428"/>
                <a:gd name="connsiteX8" fmla="*/ 3298371 w 8425542"/>
                <a:gd name="connsiteY8" fmla="*/ 1926771 h 1959428"/>
                <a:gd name="connsiteX9" fmla="*/ 3494314 w 8425542"/>
                <a:gd name="connsiteY9" fmla="*/ 1894114 h 1959428"/>
                <a:gd name="connsiteX10" fmla="*/ 5127171 w 8425542"/>
                <a:gd name="connsiteY10" fmla="*/ 1828800 h 1959428"/>
                <a:gd name="connsiteX11" fmla="*/ 5486400 w 8425542"/>
                <a:gd name="connsiteY11" fmla="*/ 1763485 h 1959428"/>
                <a:gd name="connsiteX12" fmla="*/ 6335485 w 8425542"/>
                <a:gd name="connsiteY12" fmla="*/ 1730828 h 1959428"/>
                <a:gd name="connsiteX13" fmla="*/ 6466114 w 8425542"/>
                <a:gd name="connsiteY13" fmla="*/ 1665514 h 1959428"/>
                <a:gd name="connsiteX14" fmla="*/ 6662057 w 8425542"/>
                <a:gd name="connsiteY14" fmla="*/ 1632857 h 1959428"/>
                <a:gd name="connsiteX15" fmla="*/ 6890657 w 8425542"/>
                <a:gd name="connsiteY15" fmla="*/ 1567543 h 1959428"/>
                <a:gd name="connsiteX16" fmla="*/ 7021285 w 8425542"/>
                <a:gd name="connsiteY16" fmla="*/ 1502228 h 1959428"/>
                <a:gd name="connsiteX17" fmla="*/ 7086600 w 8425542"/>
                <a:gd name="connsiteY17" fmla="*/ 1436914 h 1959428"/>
                <a:gd name="connsiteX18" fmla="*/ 7282542 w 8425542"/>
                <a:gd name="connsiteY18" fmla="*/ 1338943 h 1959428"/>
                <a:gd name="connsiteX19" fmla="*/ 7347857 w 8425542"/>
                <a:gd name="connsiteY19" fmla="*/ 1273628 h 1959428"/>
                <a:gd name="connsiteX20" fmla="*/ 7445828 w 8425542"/>
                <a:gd name="connsiteY20" fmla="*/ 1240971 h 1959428"/>
                <a:gd name="connsiteX21" fmla="*/ 7576457 w 8425542"/>
                <a:gd name="connsiteY21" fmla="*/ 1175657 h 1959428"/>
                <a:gd name="connsiteX22" fmla="*/ 7674428 w 8425542"/>
                <a:gd name="connsiteY22" fmla="*/ 1110343 h 1959428"/>
                <a:gd name="connsiteX23" fmla="*/ 7772400 w 8425542"/>
                <a:gd name="connsiteY23" fmla="*/ 1077685 h 1959428"/>
                <a:gd name="connsiteX24" fmla="*/ 7903028 w 8425542"/>
                <a:gd name="connsiteY24" fmla="*/ 1012371 h 1959428"/>
                <a:gd name="connsiteX25" fmla="*/ 8001000 w 8425542"/>
                <a:gd name="connsiteY25" fmla="*/ 947057 h 1959428"/>
                <a:gd name="connsiteX26" fmla="*/ 8131628 w 8425542"/>
                <a:gd name="connsiteY26" fmla="*/ 914400 h 1959428"/>
                <a:gd name="connsiteX27" fmla="*/ 8229600 w 8425542"/>
                <a:gd name="connsiteY27" fmla="*/ 881743 h 1959428"/>
                <a:gd name="connsiteX28" fmla="*/ 8425542 w 8425542"/>
                <a:gd name="connsiteY28" fmla="*/ 620485 h 1959428"/>
                <a:gd name="connsiteX29" fmla="*/ 8196942 w 8425542"/>
                <a:gd name="connsiteY29" fmla="*/ 293914 h 1959428"/>
                <a:gd name="connsiteX30" fmla="*/ 8001000 w 8425542"/>
                <a:gd name="connsiteY30" fmla="*/ 228600 h 1959428"/>
                <a:gd name="connsiteX31" fmla="*/ 7935685 w 8425542"/>
                <a:gd name="connsiteY31" fmla="*/ 163285 h 1959428"/>
                <a:gd name="connsiteX32" fmla="*/ 7739742 w 8425542"/>
                <a:gd name="connsiteY32" fmla="*/ 97971 h 1959428"/>
                <a:gd name="connsiteX33" fmla="*/ 7641771 w 8425542"/>
                <a:gd name="connsiteY33" fmla="*/ 65314 h 1959428"/>
                <a:gd name="connsiteX34" fmla="*/ 7380514 w 8425542"/>
                <a:gd name="connsiteY34" fmla="*/ 0 h 1959428"/>
                <a:gd name="connsiteX35" fmla="*/ 6106885 w 8425542"/>
                <a:gd name="connsiteY35" fmla="*/ 32657 h 1959428"/>
                <a:gd name="connsiteX36" fmla="*/ 5976257 w 8425542"/>
                <a:gd name="connsiteY36" fmla="*/ 65314 h 1959428"/>
                <a:gd name="connsiteX37" fmla="*/ 5812971 w 8425542"/>
                <a:gd name="connsiteY37" fmla="*/ 97971 h 1959428"/>
                <a:gd name="connsiteX38" fmla="*/ 5159828 w 8425542"/>
                <a:gd name="connsiteY38" fmla="*/ 163285 h 1959428"/>
                <a:gd name="connsiteX39" fmla="*/ 3820885 w 8425542"/>
                <a:gd name="connsiteY39" fmla="*/ 195943 h 1959428"/>
                <a:gd name="connsiteX40" fmla="*/ 2416628 w 8425542"/>
                <a:gd name="connsiteY40" fmla="*/ 228600 h 1959428"/>
                <a:gd name="connsiteX41" fmla="*/ 2024742 w 8425542"/>
                <a:gd name="connsiteY41" fmla="*/ 261257 h 1959428"/>
                <a:gd name="connsiteX42" fmla="*/ 1469571 w 8425542"/>
                <a:gd name="connsiteY42" fmla="*/ 326571 h 1959428"/>
                <a:gd name="connsiteX43" fmla="*/ 1208314 w 8425542"/>
                <a:gd name="connsiteY43" fmla="*/ 391885 h 1959428"/>
                <a:gd name="connsiteX44" fmla="*/ 816428 w 8425542"/>
                <a:gd name="connsiteY44" fmla="*/ 489857 h 1959428"/>
                <a:gd name="connsiteX45" fmla="*/ 555171 w 8425542"/>
                <a:gd name="connsiteY45" fmla="*/ 555171 h 1959428"/>
                <a:gd name="connsiteX46" fmla="*/ 457200 w 8425542"/>
                <a:gd name="connsiteY46" fmla="*/ 587828 h 1959428"/>
                <a:gd name="connsiteX47" fmla="*/ 195942 w 8425542"/>
                <a:gd name="connsiteY47" fmla="*/ 783771 h 1959428"/>
                <a:gd name="connsiteX48" fmla="*/ 130628 w 8425542"/>
                <a:gd name="connsiteY48" fmla="*/ 881743 h 1959428"/>
                <a:gd name="connsiteX49" fmla="*/ 130628 w 8425542"/>
                <a:gd name="connsiteY49" fmla="*/ 979714 h 195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425542" h="1959428">
                  <a:moveTo>
                    <a:pt x="0" y="1045028"/>
                  </a:moveTo>
                  <a:cubicBezTo>
                    <a:pt x="118832" y="1342110"/>
                    <a:pt x="171" y="1077972"/>
                    <a:pt x="195942" y="1404257"/>
                  </a:cubicBezTo>
                  <a:cubicBezTo>
                    <a:pt x="432909" y="1799202"/>
                    <a:pt x="126979" y="1350709"/>
                    <a:pt x="326571" y="1600200"/>
                  </a:cubicBezTo>
                  <a:cubicBezTo>
                    <a:pt x="367648" y="1651546"/>
                    <a:pt x="396543" y="1727091"/>
                    <a:pt x="457200" y="1763485"/>
                  </a:cubicBezTo>
                  <a:cubicBezTo>
                    <a:pt x="486718" y="1781196"/>
                    <a:pt x="522514" y="1785257"/>
                    <a:pt x="555171" y="1796143"/>
                  </a:cubicBezTo>
                  <a:cubicBezTo>
                    <a:pt x="576942" y="1828800"/>
                    <a:pt x="587828" y="1872343"/>
                    <a:pt x="620485" y="1894114"/>
                  </a:cubicBezTo>
                  <a:cubicBezTo>
                    <a:pt x="657830" y="1919011"/>
                    <a:pt x="707958" y="1914441"/>
                    <a:pt x="751114" y="1926771"/>
                  </a:cubicBezTo>
                  <a:cubicBezTo>
                    <a:pt x="784213" y="1936228"/>
                    <a:pt x="816428" y="1948542"/>
                    <a:pt x="849085" y="1959428"/>
                  </a:cubicBezTo>
                  <a:lnTo>
                    <a:pt x="3298371" y="1926771"/>
                  </a:lnTo>
                  <a:cubicBezTo>
                    <a:pt x="3364566" y="1925137"/>
                    <a:pt x="3428194" y="1897656"/>
                    <a:pt x="3494314" y="1894114"/>
                  </a:cubicBezTo>
                  <a:cubicBezTo>
                    <a:pt x="4038255" y="1864974"/>
                    <a:pt x="5127171" y="1828800"/>
                    <a:pt x="5127171" y="1828800"/>
                  </a:cubicBezTo>
                  <a:cubicBezTo>
                    <a:pt x="5196174" y="1814999"/>
                    <a:pt x="5425635" y="1767283"/>
                    <a:pt x="5486400" y="1763485"/>
                  </a:cubicBezTo>
                  <a:cubicBezTo>
                    <a:pt x="5769086" y="1745817"/>
                    <a:pt x="6052457" y="1741714"/>
                    <a:pt x="6335485" y="1730828"/>
                  </a:cubicBezTo>
                  <a:cubicBezTo>
                    <a:pt x="6379028" y="1709057"/>
                    <a:pt x="6419485" y="1679503"/>
                    <a:pt x="6466114" y="1665514"/>
                  </a:cubicBezTo>
                  <a:cubicBezTo>
                    <a:pt x="6529537" y="1646487"/>
                    <a:pt x="6597128" y="1645843"/>
                    <a:pt x="6662057" y="1632857"/>
                  </a:cubicBezTo>
                  <a:cubicBezTo>
                    <a:pt x="6713841" y="1622500"/>
                    <a:pt x="6836191" y="1590886"/>
                    <a:pt x="6890657" y="1567543"/>
                  </a:cubicBezTo>
                  <a:cubicBezTo>
                    <a:pt x="6935403" y="1548366"/>
                    <a:pt x="6980779" y="1529232"/>
                    <a:pt x="7021285" y="1502228"/>
                  </a:cubicBezTo>
                  <a:cubicBezTo>
                    <a:pt x="7046903" y="1485149"/>
                    <a:pt x="7060198" y="1452755"/>
                    <a:pt x="7086600" y="1436914"/>
                  </a:cubicBezTo>
                  <a:cubicBezTo>
                    <a:pt x="7328043" y="1292049"/>
                    <a:pt x="7034800" y="1537137"/>
                    <a:pt x="7282542" y="1338943"/>
                  </a:cubicBezTo>
                  <a:cubicBezTo>
                    <a:pt x="7306585" y="1319709"/>
                    <a:pt x="7321455" y="1289469"/>
                    <a:pt x="7347857" y="1273628"/>
                  </a:cubicBezTo>
                  <a:cubicBezTo>
                    <a:pt x="7377375" y="1255917"/>
                    <a:pt x="7414188" y="1254531"/>
                    <a:pt x="7445828" y="1240971"/>
                  </a:cubicBezTo>
                  <a:cubicBezTo>
                    <a:pt x="7490574" y="1221794"/>
                    <a:pt x="7534189" y="1199810"/>
                    <a:pt x="7576457" y="1175657"/>
                  </a:cubicBezTo>
                  <a:cubicBezTo>
                    <a:pt x="7610535" y="1156184"/>
                    <a:pt x="7639323" y="1127896"/>
                    <a:pt x="7674428" y="1110343"/>
                  </a:cubicBezTo>
                  <a:cubicBezTo>
                    <a:pt x="7705218" y="1094948"/>
                    <a:pt x="7740759" y="1091245"/>
                    <a:pt x="7772400" y="1077685"/>
                  </a:cubicBezTo>
                  <a:cubicBezTo>
                    <a:pt x="7817146" y="1058508"/>
                    <a:pt x="7860760" y="1036524"/>
                    <a:pt x="7903028" y="1012371"/>
                  </a:cubicBezTo>
                  <a:cubicBezTo>
                    <a:pt x="7937106" y="992898"/>
                    <a:pt x="7964924" y="962518"/>
                    <a:pt x="8001000" y="947057"/>
                  </a:cubicBezTo>
                  <a:cubicBezTo>
                    <a:pt x="8042254" y="929377"/>
                    <a:pt x="8088472" y="926730"/>
                    <a:pt x="8131628" y="914400"/>
                  </a:cubicBezTo>
                  <a:cubicBezTo>
                    <a:pt x="8164727" y="904943"/>
                    <a:pt x="8196943" y="892629"/>
                    <a:pt x="8229600" y="881743"/>
                  </a:cubicBezTo>
                  <a:cubicBezTo>
                    <a:pt x="8417226" y="694116"/>
                    <a:pt x="8368544" y="791481"/>
                    <a:pt x="8425542" y="620485"/>
                  </a:cubicBezTo>
                  <a:cubicBezTo>
                    <a:pt x="8392436" y="421851"/>
                    <a:pt x="8433212" y="372671"/>
                    <a:pt x="8196942" y="293914"/>
                  </a:cubicBezTo>
                  <a:lnTo>
                    <a:pt x="8001000" y="228600"/>
                  </a:lnTo>
                  <a:cubicBezTo>
                    <a:pt x="7979228" y="206828"/>
                    <a:pt x="7963224" y="177055"/>
                    <a:pt x="7935685" y="163285"/>
                  </a:cubicBezTo>
                  <a:cubicBezTo>
                    <a:pt x="7874106" y="132496"/>
                    <a:pt x="7805056" y="119742"/>
                    <a:pt x="7739742" y="97971"/>
                  </a:cubicBezTo>
                  <a:cubicBezTo>
                    <a:pt x="7707085" y="87085"/>
                    <a:pt x="7675167" y="73663"/>
                    <a:pt x="7641771" y="65314"/>
                  </a:cubicBezTo>
                  <a:lnTo>
                    <a:pt x="7380514" y="0"/>
                  </a:lnTo>
                  <a:cubicBezTo>
                    <a:pt x="6955971" y="10886"/>
                    <a:pt x="6531109" y="12926"/>
                    <a:pt x="6106885" y="32657"/>
                  </a:cubicBezTo>
                  <a:cubicBezTo>
                    <a:pt x="6062051" y="34742"/>
                    <a:pt x="6020071" y="55578"/>
                    <a:pt x="5976257" y="65314"/>
                  </a:cubicBezTo>
                  <a:cubicBezTo>
                    <a:pt x="5922072" y="77355"/>
                    <a:pt x="5867832" y="89531"/>
                    <a:pt x="5812971" y="97971"/>
                  </a:cubicBezTo>
                  <a:cubicBezTo>
                    <a:pt x="5581732" y="133546"/>
                    <a:pt x="5400071" y="143265"/>
                    <a:pt x="5159828" y="163285"/>
                  </a:cubicBezTo>
                  <a:cubicBezTo>
                    <a:pt x="4549908" y="315767"/>
                    <a:pt x="4988296" y="231319"/>
                    <a:pt x="3820885" y="195943"/>
                  </a:cubicBezTo>
                  <a:lnTo>
                    <a:pt x="2416628" y="228600"/>
                  </a:lnTo>
                  <a:cubicBezTo>
                    <a:pt x="2285633" y="233363"/>
                    <a:pt x="2155285" y="249389"/>
                    <a:pt x="2024742" y="261257"/>
                  </a:cubicBezTo>
                  <a:cubicBezTo>
                    <a:pt x="1692134" y="291494"/>
                    <a:pt x="1756829" y="285534"/>
                    <a:pt x="1469571" y="326571"/>
                  </a:cubicBezTo>
                  <a:cubicBezTo>
                    <a:pt x="1172295" y="425663"/>
                    <a:pt x="1641817" y="273656"/>
                    <a:pt x="1208314" y="391885"/>
                  </a:cubicBezTo>
                  <a:cubicBezTo>
                    <a:pt x="801688" y="502783"/>
                    <a:pt x="1222494" y="422180"/>
                    <a:pt x="816428" y="489857"/>
                  </a:cubicBezTo>
                  <a:cubicBezTo>
                    <a:pt x="592480" y="564506"/>
                    <a:pt x="870436" y="476355"/>
                    <a:pt x="555171" y="555171"/>
                  </a:cubicBezTo>
                  <a:cubicBezTo>
                    <a:pt x="521775" y="563520"/>
                    <a:pt x="489857" y="576942"/>
                    <a:pt x="457200" y="587828"/>
                  </a:cubicBezTo>
                  <a:cubicBezTo>
                    <a:pt x="367662" y="647520"/>
                    <a:pt x="264980" y="697474"/>
                    <a:pt x="195942" y="783771"/>
                  </a:cubicBezTo>
                  <a:cubicBezTo>
                    <a:pt x="171423" y="814419"/>
                    <a:pt x="143040" y="844508"/>
                    <a:pt x="130628" y="881743"/>
                  </a:cubicBezTo>
                  <a:cubicBezTo>
                    <a:pt x="120301" y="912724"/>
                    <a:pt x="130628" y="947057"/>
                    <a:pt x="130628" y="979714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DE89595B-674B-4512-9715-72C4FB732896}"/>
              </a:ext>
            </a:extLst>
          </p:cNvPr>
          <p:cNvSpPr/>
          <p:nvPr/>
        </p:nvSpPr>
        <p:spPr>
          <a:xfrm>
            <a:off x="2788318" y="4391025"/>
            <a:ext cx="2526632" cy="20574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0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6B07912-7B20-4673-817B-FBE0C5806C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884" y="2666882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DB6F03-5187-4113-AC98-0A69CB4A8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7" y="152400"/>
            <a:ext cx="3373728" cy="25144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6EAC6F-9C15-4838-84AA-D9A39396C4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1" r="7958"/>
          <a:stretch/>
        </p:blipFill>
        <p:spPr>
          <a:xfrm>
            <a:off x="2136196" y="2190735"/>
            <a:ext cx="2806732" cy="2514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147B81-2B11-4474-AD5C-8FA3FBE8D9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4"/>
          <a:stretch/>
        </p:blipFill>
        <p:spPr>
          <a:xfrm>
            <a:off x="4942928" y="-4548246"/>
            <a:ext cx="12820650" cy="1191577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421E07C0-49DB-4A06-92C8-3B0A51A60DE1}"/>
              </a:ext>
            </a:extLst>
          </p:cNvPr>
          <p:cNvSpPr/>
          <p:nvPr/>
        </p:nvSpPr>
        <p:spPr>
          <a:xfrm>
            <a:off x="4046116" y="4474272"/>
            <a:ext cx="2526632" cy="20574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458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A3CB58-2ACF-4706-A7E0-A5208B064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5" r="9444"/>
          <a:stretch/>
        </p:blipFill>
        <p:spPr>
          <a:xfrm>
            <a:off x="0" y="0"/>
            <a:ext cx="9143999" cy="6846383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B30C50-618C-4243-85F9-57AE9204A458}"/>
              </a:ext>
            </a:extLst>
          </p:cNvPr>
          <p:cNvSpPr/>
          <p:nvPr/>
        </p:nvSpPr>
        <p:spPr>
          <a:xfrm>
            <a:off x="673768" y="3898232"/>
            <a:ext cx="8325853" cy="2671010"/>
          </a:xfrm>
          <a:custGeom>
            <a:avLst/>
            <a:gdLst>
              <a:gd name="connsiteX0" fmla="*/ 0 w 8325853"/>
              <a:gd name="connsiteY0" fmla="*/ 457200 h 2671010"/>
              <a:gd name="connsiteX1" fmla="*/ 4836695 w 8325853"/>
              <a:gd name="connsiteY1" fmla="*/ 0 h 2671010"/>
              <a:gd name="connsiteX2" fmla="*/ 8325853 w 8325853"/>
              <a:gd name="connsiteY2" fmla="*/ 529389 h 2671010"/>
              <a:gd name="connsiteX3" fmla="*/ 4114800 w 8325853"/>
              <a:gd name="connsiteY3" fmla="*/ 2671010 h 2671010"/>
              <a:gd name="connsiteX4" fmla="*/ 601579 w 8325853"/>
              <a:gd name="connsiteY4" fmla="*/ 481263 h 2671010"/>
              <a:gd name="connsiteX0" fmla="*/ 0 w 8325853"/>
              <a:gd name="connsiteY0" fmla="*/ 457200 h 2671010"/>
              <a:gd name="connsiteX1" fmla="*/ 4836695 w 8325853"/>
              <a:gd name="connsiteY1" fmla="*/ 0 h 2671010"/>
              <a:gd name="connsiteX2" fmla="*/ 8325853 w 8325853"/>
              <a:gd name="connsiteY2" fmla="*/ 529389 h 2671010"/>
              <a:gd name="connsiteX3" fmla="*/ 4114800 w 8325853"/>
              <a:gd name="connsiteY3" fmla="*/ 2671010 h 2671010"/>
              <a:gd name="connsiteX4" fmla="*/ 0 w 8325853"/>
              <a:gd name="connsiteY4" fmla="*/ 469231 h 267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5853" h="2671010">
                <a:moveTo>
                  <a:pt x="0" y="457200"/>
                </a:moveTo>
                <a:lnTo>
                  <a:pt x="4836695" y="0"/>
                </a:lnTo>
                <a:lnTo>
                  <a:pt x="8325853" y="529389"/>
                </a:lnTo>
                <a:lnTo>
                  <a:pt x="4114800" y="2671010"/>
                </a:lnTo>
                <a:lnTo>
                  <a:pt x="0" y="469231"/>
                </a:lnTo>
              </a:path>
            </a:pathLst>
          </a:cu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429000" y="469232"/>
            <a:ext cx="5474368" cy="2959768"/>
            <a:chOff x="3429000" y="469232"/>
            <a:chExt cx="5474368" cy="295976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B1B2A54-A665-4312-A7F8-70D38D1CD51D}"/>
                </a:ext>
              </a:extLst>
            </p:cNvPr>
            <p:cNvSpPr/>
            <p:nvPr/>
          </p:nvSpPr>
          <p:spPr>
            <a:xfrm>
              <a:off x="3429000" y="469232"/>
              <a:ext cx="5474368" cy="2959768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654331-7FA4-483B-A03B-1AE06F8D46A4}"/>
                </a:ext>
              </a:extLst>
            </p:cNvPr>
            <p:cNvSpPr txBox="1"/>
            <p:nvPr/>
          </p:nvSpPr>
          <p:spPr>
            <a:xfrm>
              <a:off x="3982452" y="1287396"/>
              <a:ext cx="43674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God</a:t>
              </a:r>
            </a:p>
          </p:txBody>
        </p: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48CB1527-87D3-49B7-862D-6B44263DE299}"/>
              </a:ext>
            </a:extLst>
          </p:cNvPr>
          <p:cNvSpPr/>
          <p:nvPr/>
        </p:nvSpPr>
        <p:spPr>
          <a:xfrm rot="16200000">
            <a:off x="3509210" y="2741187"/>
            <a:ext cx="2526632" cy="20574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663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6B3315-6EFE-4609-ACF0-72C563DAA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084" y="0"/>
            <a:ext cx="10376168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087071-0FD0-49D3-AE20-47BECF1DB7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4"/>
          <a:stretch/>
        </p:blipFill>
        <p:spPr>
          <a:xfrm>
            <a:off x="4762500" y="-4726636"/>
            <a:ext cx="10533202" cy="1158463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CFE1385-F903-4EB6-8D61-5C551F7E23B4}"/>
              </a:ext>
            </a:extLst>
          </p:cNvPr>
          <p:cNvSpPr/>
          <p:nvPr/>
        </p:nvSpPr>
        <p:spPr>
          <a:xfrm>
            <a:off x="3499184" y="4571999"/>
            <a:ext cx="2526632" cy="20574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42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9A8F3-A26B-4930-B111-DFD6F956B0A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DBA02-6665-4022-953D-EF051C4BBD31}"/>
              </a:ext>
            </a:extLst>
          </p:cNvPr>
          <p:cNvSpPr txBox="1"/>
          <p:nvPr/>
        </p:nvSpPr>
        <p:spPr>
          <a:xfrm>
            <a:off x="441659" y="2520821"/>
            <a:ext cx="8260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Request</a:t>
            </a:r>
          </a:p>
        </p:txBody>
      </p:sp>
    </p:spTree>
    <p:extLst>
      <p:ext uri="{BB962C8B-B14F-4D97-AF65-F5344CB8AC3E}">
        <p14:creationId xmlns:p14="http://schemas.microsoft.com/office/powerpoint/2010/main" val="2990541232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90E070-A5D6-42AE-99A4-73A0B3FB4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341" y="1"/>
            <a:ext cx="1032734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F59576-7863-4E15-8535-0A4C28F9A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29" y="1"/>
            <a:ext cx="10291020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7B1E556-3588-4C1C-9A1E-1FEF72243671}"/>
              </a:ext>
            </a:extLst>
          </p:cNvPr>
          <p:cNvSpPr/>
          <p:nvPr/>
        </p:nvSpPr>
        <p:spPr>
          <a:xfrm>
            <a:off x="2927683" y="4057649"/>
            <a:ext cx="2526632" cy="20574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37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9A8F3-A26B-4930-B111-DFD6F956B0A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DBA02-6665-4022-953D-EF051C4BBD31}"/>
              </a:ext>
            </a:extLst>
          </p:cNvPr>
          <p:cNvSpPr txBox="1"/>
          <p:nvPr/>
        </p:nvSpPr>
        <p:spPr>
          <a:xfrm>
            <a:off x="1565609" y="1437131"/>
            <a:ext cx="60127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should give us joy.</a:t>
            </a:r>
          </a:p>
        </p:txBody>
      </p:sp>
    </p:spTree>
    <p:extLst>
      <p:ext uri="{BB962C8B-B14F-4D97-AF65-F5344CB8AC3E}">
        <p14:creationId xmlns:p14="http://schemas.microsoft.com/office/powerpoint/2010/main" val="14764093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27EB1B-DCC7-4486-A445-55994CE87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" y="-5682343"/>
            <a:ext cx="9143676" cy="13710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915CAA-ED05-49A5-8AD8-C25BED2265FC}"/>
              </a:ext>
            </a:extLst>
          </p:cNvPr>
          <p:cNvSpPr txBox="1"/>
          <p:nvPr/>
        </p:nvSpPr>
        <p:spPr>
          <a:xfrm>
            <a:off x="333375" y="5067300"/>
            <a:ext cx="8477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Preserve Me</a:t>
            </a:r>
          </a:p>
        </p:txBody>
      </p:sp>
    </p:spTree>
    <p:extLst>
      <p:ext uri="{BB962C8B-B14F-4D97-AF65-F5344CB8AC3E}">
        <p14:creationId xmlns:p14="http://schemas.microsoft.com/office/powerpoint/2010/main" val="385708309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916" t="11778" r="20417" b="7333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915CAA-ED05-49A5-8AD8-C25BED2265FC}"/>
              </a:ext>
            </a:extLst>
          </p:cNvPr>
          <p:cNvSpPr txBox="1"/>
          <p:nvPr/>
        </p:nvSpPr>
        <p:spPr>
          <a:xfrm>
            <a:off x="333375" y="5638800"/>
            <a:ext cx="8477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My Refuge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9A8F3-A26B-4930-B111-DFD6F956B0A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DBA02-6665-4022-953D-EF051C4BBD31}"/>
              </a:ext>
            </a:extLst>
          </p:cNvPr>
          <p:cNvSpPr txBox="1"/>
          <p:nvPr/>
        </p:nvSpPr>
        <p:spPr>
          <a:xfrm>
            <a:off x="441659" y="488424"/>
            <a:ext cx="82606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Creating that kind of Relationship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17A49-8028-4367-A2DB-FB1082C08C2D}"/>
              </a:ext>
            </a:extLst>
          </p:cNvPr>
          <p:cNvSpPr txBox="1"/>
          <p:nvPr/>
        </p:nvSpPr>
        <p:spPr>
          <a:xfrm>
            <a:off x="651209" y="454917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attitude towards God</a:t>
            </a:r>
          </a:p>
        </p:txBody>
      </p:sp>
    </p:spTree>
    <p:extLst>
      <p:ext uri="{BB962C8B-B14F-4D97-AF65-F5344CB8AC3E}">
        <p14:creationId xmlns:p14="http://schemas.microsoft.com/office/powerpoint/2010/main" val="12107694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130A7E-B099-4B7D-BC57-4C7BF94784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52F08C-8162-4852-B70B-594731EDB5BC}"/>
              </a:ext>
            </a:extLst>
          </p:cNvPr>
          <p:cNvSpPr txBox="1"/>
          <p:nvPr/>
        </p:nvSpPr>
        <p:spPr>
          <a:xfrm>
            <a:off x="3769141" y="2971800"/>
            <a:ext cx="5610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 for God</a:t>
            </a:r>
          </a:p>
        </p:txBody>
      </p:sp>
    </p:spTree>
    <p:extLst>
      <p:ext uri="{BB962C8B-B14F-4D97-AF65-F5344CB8AC3E}">
        <p14:creationId xmlns:p14="http://schemas.microsoft.com/office/powerpoint/2010/main" val="2304256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EFACF4-4DE8-4C56-AA7E-8FC190C35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09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4855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99EFA6-3D5F-4261-8114-EAA5A67BC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4010F2-9A6F-441A-94B4-A0213620C91A}"/>
              </a:ext>
            </a:extLst>
          </p:cNvPr>
          <p:cNvSpPr txBox="1"/>
          <p:nvPr/>
        </p:nvSpPr>
        <p:spPr>
          <a:xfrm>
            <a:off x="4199020" y="5353783"/>
            <a:ext cx="4367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Nothing good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FE2FFE-36D2-45A2-86C1-8EC7E41FA93F}"/>
              </a:ext>
            </a:extLst>
          </p:cNvPr>
          <p:cNvSpPr/>
          <p:nvPr/>
        </p:nvSpPr>
        <p:spPr>
          <a:xfrm>
            <a:off x="3685314" y="3676237"/>
            <a:ext cx="2196193" cy="94705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8B599A-20AD-4048-BD24-7F22F8EECCFA}"/>
              </a:ext>
            </a:extLst>
          </p:cNvPr>
          <p:cNvSpPr txBox="1"/>
          <p:nvPr/>
        </p:nvSpPr>
        <p:spPr>
          <a:xfrm>
            <a:off x="333375" y="596441"/>
            <a:ext cx="8477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for God</a:t>
            </a:r>
          </a:p>
        </p:txBody>
      </p:sp>
    </p:spTree>
    <p:extLst>
      <p:ext uri="{BB962C8B-B14F-4D97-AF65-F5344CB8AC3E}">
        <p14:creationId xmlns:p14="http://schemas.microsoft.com/office/powerpoint/2010/main" val="2785439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161</Words>
  <Application>Microsoft Office PowerPoint</Application>
  <PresentationFormat>On-screen Show (4:3)</PresentationFormat>
  <Paragraphs>42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</dc:creator>
  <cp:lastModifiedBy>Philip</cp:lastModifiedBy>
  <cp:revision>59</cp:revision>
  <dcterms:created xsi:type="dcterms:W3CDTF">2018-09-15T18:44:19Z</dcterms:created>
  <dcterms:modified xsi:type="dcterms:W3CDTF">2018-09-21T15:46:42Z</dcterms:modified>
</cp:coreProperties>
</file>