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78" r:id="rId4"/>
    <p:sldId id="257" r:id="rId5"/>
    <p:sldId id="260" r:id="rId6"/>
    <p:sldId id="268" r:id="rId7"/>
    <p:sldId id="261" r:id="rId8"/>
    <p:sldId id="262" r:id="rId9"/>
    <p:sldId id="263" r:id="rId10"/>
    <p:sldId id="281" r:id="rId11"/>
    <p:sldId id="264" r:id="rId12"/>
    <p:sldId id="265" r:id="rId13"/>
    <p:sldId id="266" r:id="rId14"/>
    <p:sldId id="270" r:id="rId15"/>
    <p:sldId id="269" r:id="rId16"/>
    <p:sldId id="271" r:id="rId17"/>
    <p:sldId id="279" r:id="rId18"/>
    <p:sldId id="272" r:id="rId19"/>
    <p:sldId id="273" r:id="rId20"/>
    <p:sldId id="274" r:id="rId21"/>
    <p:sldId id="275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0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2A8D-CF04-47F5-B5A4-B32D77E25106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0B70-768C-4764-A0EB-AFAEE47B6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2A8D-CF04-47F5-B5A4-B32D77E25106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0B70-768C-4764-A0EB-AFAEE47B6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2A8D-CF04-47F5-B5A4-B32D77E25106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0B70-768C-4764-A0EB-AFAEE47B6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2A8D-CF04-47F5-B5A4-B32D77E25106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0B70-768C-4764-A0EB-AFAEE47B6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2A8D-CF04-47F5-B5A4-B32D77E25106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0B70-768C-4764-A0EB-AFAEE47B6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2A8D-CF04-47F5-B5A4-B32D77E25106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0B70-768C-4764-A0EB-AFAEE47B6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2A8D-CF04-47F5-B5A4-B32D77E25106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0B70-768C-4764-A0EB-AFAEE47B6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2A8D-CF04-47F5-B5A4-B32D77E25106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0B70-768C-4764-A0EB-AFAEE47B6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2A8D-CF04-47F5-B5A4-B32D77E25106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0B70-768C-4764-A0EB-AFAEE47B6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2A8D-CF04-47F5-B5A4-B32D77E25106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0B70-768C-4764-A0EB-AFAEE47B6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2A8D-CF04-47F5-B5A4-B32D77E25106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0B70-768C-4764-A0EB-AFAEE47B6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32A8D-CF04-47F5-B5A4-B32D77E25106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10B70-768C-4764-A0EB-AFAEE47B67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rebalwil\Downloads\stone-714355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1" y="16764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dirty="0" smtClean="0">
                <a:solidFill>
                  <a:schemeClr val="bg1"/>
                </a:solidFill>
              </a:rPr>
              <a:t>If </a:t>
            </a:r>
            <a:r>
              <a:rPr lang="en-US" sz="5400" dirty="0">
                <a:solidFill>
                  <a:schemeClr val="bg1"/>
                </a:solidFill>
              </a:rPr>
              <a:t>in Christ we have hope in this life only, we are of all people most to be pitied</a:t>
            </a:r>
            <a:r>
              <a:rPr lang="en-US" sz="5400" dirty="0" smtClean="0">
                <a:solidFill>
                  <a:schemeClr val="bg1"/>
                </a:solidFill>
              </a:rPr>
              <a:t>.</a:t>
            </a:r>
          </a:p>
          <a:p>
            <a:pPr lvl="0" algn="r"/>
            <a:r>
              <a:rPr lang="en-US" sz="5400" dirty="0" smtClean="0">
                <a:solidFill>
                  <a:schemeClr val="bg1"/>
                </a:solidFill>
              </a:rPr>
              <a:t>– </a:t>
            </a:r>
            <a:r>
              <a:rPr lang="en-US" sz="5400" dirty="0">
                <a:solidFill>
                  <a:schemeClr val="bg1"/>
                </a:solidFill>
              </a:rPr>
              <a:t>1 </a:t>
            </a:r>
            <a:r>
              <a:rPr lang="en-US" sz="5400" dirty="0" smtClean="0">
                <a:solidFill>
                  <a:schemeClr val="bg1"/>
                </a:solidFill>
              </a:rPr>
              <a:t>Corinthians </a:t>
            </a:r>
            <a:r>
              <a:rPr lang="en-US" sz="5400" dirty="0">
                <a:solidFill>
                  <a:schemeClr val="bg1"/>
                </a:solidFill>
              </a:rPr>
              <a:t>15:19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75000"/>
            </a:schemeClr>
          </a:solidFill>
        </p:grpSpPr>
        <p:pic>
          <p:nvPicPr>
            <p:cNvPr id="17" name="Picture 3" descr="C:\Users\rebalwil\Downloads\stone-714355_1920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8" name="Rectangle 1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0" y="2246055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So what</a:t>
            </a:r>
            <a:br>
              <a:rPr lang="en-US" sz="8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8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happens when…</a:t>
            </a:r>
            <a:endParaRPr lang="en-US" sz="8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ebalwil\Downloads\stone-714355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2">
            <a:extLst>
              <a:ext uri="{FF2B5EF4-FFF2-40B4-BE49-F238E27FC236}">
                <a16:creationId xmlns="" xmlns:a16="http://schemas.microsoft.com/office/drawing/2014/main" id="{35C7D451-BD21-4679-8504-329E6E4D90A0}"/>
              </a:ext>
            </a:extLst>
          </p:cNvPr>
          <p:cNvGrpSpPr/>
          <p:nvPr/>
        </p:nvGrpSpPr>
        <p:grpSpPr>
          <a:xfrm>
            <a:off x="5029200" y="457200"/>
            <a:ext cx="2431138" cy="3026214"/>
            <a:chOff x="110142" y="3279574"/>
            <a:chExt cx="1318741" cy="1641536"/>
          </a:xfrm>
          <a:solidFill>
            <a:schemeClr val="bg1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7E8CAB05-13F5-41E1-B75E-D10FD93CA8A0}"/>
                </a:ext>
              </a:extLst>
            </p:cNvPr>
            <p:cNvCxnSpPr/>
            <p:nvPr/>
          </p:nvCxnSpPr>
          <p:spPr>
            <a:xfrm flipV="1">
              <a:off x="1047882" y="4386743"/>
              <a:ext cx="191348" cy="534367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B8AED32C-EC5A-4CF0-A892-6B735DB174F3}"/>
                </a:ext>
              </a:extLst>
            </p:cNvPr>
            <p:cNvCxnSpPr/>
            <p:nvPr/>
          </p:nvCxnSpPr>
          <p:spPr>
            <a:xfrm>
              <a:off x="1239231" y="4407916"/>
              <a:ext cx="189652" cy="513194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8D56482-A418-45EC-9B95-9306B6D8F4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5482" y="3692912"/>
              <a:ext cx="337894" cy="730238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EA2B5A5F-A505-4202-9171-8A0464667EDC}"/>
                </a:ext>
              </a:extLst>
            </p:cNvPr>
            <p:cNvCxnSpPr/>
            <p:nvPr/>
          </p:nvCxnSpPr>
          <p:spPr>
            <a:xfrm flipH="1">
              <a:off x="564812" y="3734247"/>
              <a:ext cx="343748" cy="555276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32E8DB1-B80A-4ECB-A99F-93270A6DF9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2816" y="3858248"/>
              <a:ext cx="165335" cy="537340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F82E6EC-1F38-482A-B65D-BD9C05D19785}"/>
                </a:ext>
              </a:extLst>
            </p:cNvPr>
            <p:cNvSpPr/>
            <p:nvPr/>
          </p:nvSpPr>
          <p:spPr>
            <a:xfrm>
              <a:off x="606146" y="3279574"/>
              <a:ext cx="434569" cy="43381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532E8DB1-B80A-4ECB-A99F-93270A6DF9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142" y="4188913"/>
              <a:ext cx="826674" cy="248003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>
          <a:xfrm>
            <a:off x="781892" y="8388290"/>
            <a:ext cx="8835834" cy="1315729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09396" y="7103869"/>
            <a:ext cx="8835834" cy="1284419"/>
          </a:xfrm>
          <a:prstGeom prst="roundRect">
            <a:avLst>
              <a:gd name="adj" fmla="val 28461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62554" y="5458510"/>
            <a:ext cx="8835834" cy="1651325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6546" y="7173769"/>
            <a:ext cx="9726661" cy="111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Buried</a:t>
            </a:r>
            <a:endParaRPr lang="en-US" sz="7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09396" y="5457977"/>
            <a:ext cx="4481841" cy="787166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903999" y="6316702"/>
            <a:ext cx="1493946" cy="787166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916106" y="6245142"/>
            <a:ext cx="2987894" cy="858725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397947" y="5457977"/>
            <a:ext cx="1493946" cy="1073407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397947" y="6531383"/>
            <a:ext cx="4161709" cy="572484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891893" y="5457977"/>
            <a:ext cx="2667763" cy="1073407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78264" y="8486252"/>
            <a:ext cx="9726661" cy="111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Died</a:t>
            </a:r>
            <a:endParaRPr lang="en-US" sz="7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7238" y="5713022"/>
            <a:ext cx="9726661" cy="111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Raised</a:t>
            </a:r>
            <a:endParaRPr lang="en-US" sz="7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3374" y="4339890"/>
            <a:ext cx="3350866" cy="1089384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766107">
            <a:off x="4324242" y="4339890"/>
            <a:ext cx="2226618" cy="1089384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7461749" y="4339890"/>
            <a:ext cx="2125409" cy="1089384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6550862" y="4339890"/>
            <a:ext cx="910890" cy="1089384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rot="21161164">
            <a:off x="1873317" y="3383618"/>
            <a:ext cx="2935087" cy="886964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984315" y="3469223"/>
            <a:ext cx="1012101" cy="809680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5943600" y="3429000"/>
            <a:ext cx="3643558" cy="886964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 rot="1216600">
            <a:off x="5061939" y="3426885"/>
            <a:ext cx="1012098" cy="809680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946838" y="4355103"/>
            <a:ext cx="3429000" cy="1086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chemeClr val="bg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Our Resurrection</a:t>
            </a:r>
            <a:endParaRPr lang="en-US" sz="5400" dirty="0">
              <a:solidFill>
                <a:schemeClr val="bg1"/>
              </a:solidFill>
              <a:effectLst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800600" y="1676400"/>
            <a:ext cx="553872" cy="1092559"/>
          </a:xfrm>
          <a:custGeom>
            <a:avLst/>
            <a:gdLst>
              <a:gd name="connsiteX0" fmla="*/ 409433 w 859809"/>
              <a:gd name="connsiteY0" fmla="*/ 1267873 h 1336850"/>
              <a:gd name="connsiteX1" fmla="*/ 409433 w 859809"/>
              <a:gd name="connsiteY1" fmla="*/ 1267873 h 1336850"/>
              <a:gd name="connsiteX2" fmla="*/ 395785 w 859809"/>
              <a:gd name="connsiteY2" fmla="*/ 1145043 h 1336850"/>
              <a:gd name="connsiteX3" fmla="*/ 382137 w 859809"/>
              <a:gd name="connsiteY3" fmla="*/ 1090452 h 1336850"/>
              <a:gd name="connsiteX4" fmla="*/ 368489 w 859809"/>
              <a:gd name="connsiteY4" fmla="*/ 1008566 h 1336850"/>
              <a:gd name="connsiteX5" fmla="*/ 395785 w 859809"/>
              <a:gd name="connsiteY5" fmla="*/ 571837 h 1336850"/>
              <a:gd name="connsiteX6" fmla="*/ 423080 w 859809"/>
              <a:gd name="connsiteY6" fmla="*/ 449007 h 1336850"/>
              <a:gd name="connsiteX7" fmla="*/ 436728 w 859809"/>
              <a:gd name="connsiteY7" fmla="*/ 408064 h 1336850"/>
              <a:gd name="connsiteX8" fmla="*/ 464024 w 859809"/>
              <a:gd name="connsiteY8" fmla="*/ 367121 h 1336850"/>
              <a:gd name="connsiteX9" fmla="*/ 477671 w 859809"/>
              <a:gd name="connsiteY9" fmla="*/ 326178 h 1336850"/>
              <a:gd name="connsiteX10" fmla="*/ 614149 w 859809"/>
              <a:gd name="connsiteY10" fmla="*/ 162404 h 1336850"/>
              <a:gd name="connsiteX11" fmla="*/ 655092 w 859809"/>
              <a:gd name="connsiteY11" fmla="*/ 148757 h 1336850"/>
              <a:gd name="connsiteX12" fmla="*/ 818865 w 859809"/>
              <a:gd name="connsiteY12" fmla="*/ 66870 h 1336850"/>
              <a:gd name="connsiteX13" fmla="*/ 859809 w 859809"/>
              <a:gd name="connsiteY13" fmla="*/ 53222 h 1336850"/>
              <a:gd name="connsiteX14" fmla="*/ 818865 w 859809"/>
              <a:gd name="connsiteY14" fmla="*/ 25927 h 1336850"/>
              <a:gd name="connsiteX15" fmla="*/ 436728 w 859809"/>
              <a:gd name="connsiteY15" fmla="*/ 25927 h 1336850"/>
              <a:gd name="connsiteX16" fmla="*/ 327546 w 859809"/>
              <a:gd name="connsiteY16" fmla="*/ 53222 h 1336850"/>
              <a:gd name="connsiteX17" fmla="*/ 245659 w 859809"/>
              <a:gd name="connsiteY17" fmla="*/ 94166 h 1336850"/>
              <a:gd name="connsiteX18" fmla="*/ 218364 w 859809"/>
              <a:gd name="connsiteY18" fmla="*/ 135109 h 1336850"/>
              <a:gd name="connsiteX19" fmla="*/ 136477 w 859809"/>
              <a:gd name="connsiteY19" fmla="*/ 203348 h 1336850"/>
              <a:gd name="connsiteX20" fmla="*/ 81886 w 859809"/>
              <a:gd name="connsiteY20" fmla="*/ 285234 h 1336850"/>
              <a:gd name="connsiteX21" fmla="*/ 54591 w 859809"/>
              <a:gd name="connsiteY21" fmla="*/ 326178 h 1336850"/>
              <a:gd name="connsiteX22" fmla="*/ 13647 w 859809"/>
              <a:gd name="connsiteY22" fmla="*/ 408064 h 1336850"/>
              <a:gd name="connsiteX23" fmla="*/ 0 w 859809"/>
              <a:gd name="connsiteY23" fmla="*/ 449007 h 1336850"/>
              <a:gd name="connsiteX24" fmla="*/ 13647 w 859809"/>
              <a:gd name="connsiteY24" fmla="*/ 872088 h 1336850"/>
              <a:gd name="connsiteX25" fmla="*/ 27295 w 859809"/>
              <a:gd name="connsiteY25" fmla="*/ 913031 h 1336850"/>
              <a:gd name="connsiteX26" fmla="*/ 40943 w 859809"/>
              <a:gd name="connsiteY26" fmla="*/ 967622 h 1336850"/>
              <a:gd name="connsiteX27" fmla="*/ 68238 w 859809"/>
              <a:gd name="connsiteY27" fmla="*/ 1049509 h 1336850"/>
              <a:gd name="connsiteX28" fmla="*/ 81886 w 859809"/>
              <a:gd name="connsiteY28" fmla="*/ 1090452 h 1336850"/>
              <a:gd name="connsiteX29" fmla="*/ 109182 w 859809"/>
              <a:gd name="connsiteY29" fmla="*/ 1131395 h 1336850"/>
              <a:gd name="connsiteX30" fmla="*/ 150125 w 859809"/>
              <a:gd name="connsiteY30" fmla="*/ 1213282 h 1336850"/>
              <a:gd name="connsiteX31" fmla="*/ 232012 w 859809"/>
              <a:gd name="connsiteY31" fmla="*/ 1267873 h 1336850"/>
              <a:gd name="connsiteX32" fmla="*/ 286603 w 859809"/>
              <a:gd name="connsiteY32" fmla="*/ 1308816 h 1336850"/>
              <a:gd name="connsiteX33" fmla="*/ 368489 w 859809"/>
              <a:gd name="connsiteY33" fmla="*/ 1336112 h 1336850"/>
              <a:gd name="connsiteX34" fmla="*/ 409433 w 859809"/>
              <a:gd name="connsiteY34" fmla="*/ 1199634 h 1336850"/>
              <a:gd name="connsiteX35" fmla="*/ 409433 w 859809"/>
              <a:gd name="connsiteY35" fmla="*/ 1117748 h 13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9809" h="1336850">
                <a:moveTo>
                  <a:pt x="409433" y="1267873"/>
                </a:moveTo>
                <a:lnTo>
                  <a:pt x="409433" y="1267873"/>
                </a:lnTo>
                <a:cubicBezTo>
                  <a:pt x="404884" y="1226930"/>
                  <a:pt x="402049" y="1185759"/>
                  <a:pt x="395785" y="1145043"/>
                </a:cubicBezTo>
                <a:cubicBezTo>
                  <a:pt x="392933" y="1126504"/>
                  <a:pt x="385816" y="1108845"/>
                  <a:pt x="382137" y="1090452"/>
                </a:cubicBezTo>
                <a:cubicBezTo>
                  <a:pt x="376710" y="1063318"/>
                  <a:pt x="373038" y="1035861"/>
                  <a:pt x="368489" y="1008566"/>
                </a:cubicBezTo>
                <a:cubicBezTo>
                  <a:pt x="389249" y="427282"/>
                  <a:pt x="350275" y="776630"/>
                  <a:pt x="395785" y="571837"/>
                </a:cubicBezTo>
                <a:cubicBezTo>
                  <a:pt x="409853" y="508531"/>
                  <a:pt x="406442" y="507241"/>
                  <a:pt x="423080" y="449007"/>
                </a:cubicBezTo>
                <a:cubicBezTo>
                  <a:pt x="427032" y="435175"/>
                  <a:pt x="430294" y="420931"/>
                  <a:pt x="436728" y="408064"/>
                </a:cubicBezTo>
                <a:cubicBezTo>
                  <a:pt x="444064" y="393393"/>
                  <a:pt x="454925" y="380769"/>
                  <a:pt x="464024" y="367121"/>
                </a:cubicBezTo>
                <a:cubicBezTo>
                  <a:pt x="468573" y="353473"/>
                  <a:pt x="470685" y="338754"/>
                  <a:pt x="477671" y="326178"/>
                </a:cubicBezTo>
                <a:cubicBezTo>
                  <a:pt x="497535" y="290422"/>
                  <a:pt x="575124" y="175412"/>
                  <a:pt x="614149" y="162404"/>
                </a:cubicBezTo>
                <a:lnTo>
                  <a:pt x="655092" y="148757"/>
                </a:lnTo>
                <a:cubicBezTo>
                  <a:pt x="760918" y="78207"/>
                  <a:pt x="705858" y="104540"/>
                  <a:pt x="818865" y="66870"/>
                </a:cubicBezTo>
                <a:lnTo>
                  <a:pt x="859809" y="53222"/>
                </a:lnTo>
                <a:cubicBezTo>
                  <a:pt x="846161" y="44124"/>
                  <a:pt x="835044" y="28624"/>
                  <a:pt x="818865" y="25927"/>
                </a:cubicBezTo>
                <a:cubicBezTo>
                  <a:pt x="663300" y="0"/>
                  <a:pt x="588378" y="14261"/>
                  <a:pt x="436728" y="25927"/>
                </a:cubicBezTo>
                <a:cubicBezTo>
                  <a:pt x="410780" y="31117"/>
                  <a:pt x="355520" y="39235"/>
                  <a:pt x="327546" y="53222"/>
                </a:cubicBezTo>
                <a:cubicBezTo>
                  <a:pt x="221715" y="106138"/>
                  <a:pt x="348577" y="59860"/>
                  <a:pt x="245659" y="94166"/>
                </a:cubicBezTo>
                <a:cubicBezTo>
                  <a:pt x="236561" y="107814"/>
                  <a:pt x="229962" y="123511"/>
                  <a:pt x="218364" y="135109"/>
                </a:cubicBezTo>
                <a:cubicBezTo>
                  <a:pt x="139506" y="213967"/>
                  <a:pt x="214737" y="102728"/>
                  <a:pt x="136477" y="203348"/>
                </a:cubicBezTo>
                <a:cubicBezTo>
                  <a:pt x="116337" y="229243"/>
                  <a:pt x="100083" y="257939"/>
                  <a:pt x="81886" y="285234"/>
                </a:cubicBezTo>
                <a:cubicBezTo>
                  <a:pt x="72787" y="298882"/>
                  <a:pt x="59778" y="310617"/>
                  <a:pt x="54591" y="326178"/>
                </a:cubicBezTo>
                <a:cubicBezTo>
                  <a:pt x="35756" y="382682"/>
                  <a:pt x="48923" y="355151"/>
                  <a:pt x="13647" y="408064"/>
                </a:cubicBezTo>
                <a:cubicBezTo>
                  <a:pt x="9098" y="421712"/>
                  <a:pt x="0" y="434621"/>
                  <a:pt x="0" y="449007"/>
                </a:cubicBezTo>
                <a:cubicBezTo>
                  <a:pt x="0" y="590107"/>
                  <a:pt x="5361" y="731231"/>
                  <a:pt x="13647" y="872088"/>
                </a:cubicBezTo>
                <a:cubicBezTo>
                  <a:pt x="14492" y="886449"/>
                  <a:pt x="23343" y="899199"/>
                  <a:pt x="27295" y="913031"/>
                </a:cubicBezTo>
                <a:cubicBezTo>
                  <a:pt x="32448" y="931066"/>
                  <a:pt x="35553" y="949656"/>
                  <a:pt x="40943" y="967622"/>
                </a:cubicBezTo>
                <a:cubicBezTo>
                  <a:pt x="49211" y="995181"/>
                  <a:pt x="59140" y="1022213"/>
                  <a:pt x="68238" y="1049509"/>
                </a:cubicBezTo>
                <a:cubicBezTo>
                  <a:pt x="72787" y="1063157"/>
                  <a:pt x="73906" y="1078482"/>
                  <a:pt x="81886" y="1090452"/>
                </a:cubicBezTo>
                <a:lnTo>
                  <a:pt x="109182" y="1131395"/>
                </a:lnTo>
                <a:cubicBezTo>
                  <a:pt x="118917" y="1160600"/>
                  <a:pt x="125225" y="1191495"/>
                  <a:pt x="150125" y="1213282"/>
                </a:cubicBezTo>
                <a:cubicBezTo>
                  <a:pt x="174813" y="1234884"/>
                  <a:pt x="205768" y="1248190"/>
                  <a:pt x="232012" y="1267873"/>
                </a:cubicBezTo>
                <a:cubicBezTo>
                  <a:pt x="250209" y="1281521"/>
                  <a:pt x="266258" y="1298644"/>
                  <a:pt x="286603" y="1308816"/>
                </a:cubicBezTo>
                <a:cubicBezTo>
                  <a:pt x="312337" y="1321683"/>
                  <a:pt x="368489" y="1336112"/>
                  <a:pt x="368489" y="1336112"/>
                </a:cubicBezTo>
                <a:cubicBezTo>
                  <a:pt x="448275" y="1309517"/>
                  <a:pt x="409433" y="1336850"/>
                  <a:pt x="409433" y="1199634"/>
                </a:cubicBezTo>
                <a:lnTo>
                  <a:pt x="409433" y="1117748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561631" y="3001305"/>
            <a:ext cx="242381" cy="315101"/>
          </a:xfrm>
          <a:custGeom>
            <a:avLst/>
            <a:gdLst>
              <a:gd name="connsiteX0" fmla="*/ 215085 w 242381"/>
              <a:gd name="connsiteY0" fmla="*/ 315101 h 315101"/>
              <a:gd name="connsiteX1" fmla="*/ 215085 w 242381"/>
              <a:gd name="connsiteY1" fmla="*/ 315101 h 315101"/>
              <a:gd name="connsiteX2" fmla="*/ 119551 w 242381"/>
              <a:gd name="connsiteY2" fmla="*/ 233214 h 315101"/>
              <a:gd name="connsiteX3" fmla="*/ 92256 w 242381"/>
              <a:gd name="connsiteY3" fmla="*/ 192271 h 315101"/>
              <a:gd name="connsiteX4" fmla="*/ 51312 w 242381"/>
              <a:gd name="connsiteY4" fmla="*/ 151328 h 315101"/>
              <a:gd name="connsiteX5" fmla="*/ 37665 w 242381"/>
              <a:gd name="connsiteY5" fmla="*/ 14850 h 315101"/>
              <a:gd name="connsiteX6" fmla="*/ 105903 w 242381"/>
              <a:gd name="connsiteY6" fmla="*/ 1202 h 315101"/>
              <a:gd name="connsiteX7" fmla="*/ 146847 w 242381"/>
              <a:gd name="connsiteY7" fmla="*/ 14850 h 315101"/>
              <a:gd name="connsiteX8" fmla="*/ 187790 w 242381"/>
              <a:gd name="connsiteY8" fmla="*/ 96737 h 315101"/>
              <a:gd name="connsiteX9" fmla="*/ 215085 w 242381"/>
              <a:gd name="connsiteY9" fmla="*/ 137680 h 315101"/>
              <a:gd name="connsiteX10" fmla="*/ 242381 w 242381"/>
              <a:gd name="connsiteY10" fmla="*/ 233214 h 315101"/>
              <a:gd name="connsiteX11" fmla="*/ 215085 w 242381"/>
              <a:gd name="connsiteY11" fmla="*/ 315101 h 31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2381" h="315101">
                <a:moveTo>
                  <a:pt x="215085" y="315101"/>
                </a:moveTo>
                <a:lnTo>
                  <a:pt x="215085" y="315101"/>
                </a:lnTo>
                <a:cubicBezTo>
                  <a:pt x="183240" y="287805"/>
                  <a:pt x="149208" y="262872"/>
                  <a:pt x="119551" y="233214"/>
                </a:cubicBezTo>
                <a:cubicBezTo>
                  <a:pt x="107953" y="221616"/>
                  <a:pt x="102757" y="204872"/>
                  <a:pt x="92256" y="192271"/>
                </a:cubicBezTo>
                <a:cubicBezTo>
                  <a:pt x="79900" y="177444"/>
                  <a:pt x="64960" y="164976"/>
                  <a:pt x="51312" y="151328"/>
                </a:cubicBezTo>
                <a:cubicBezTo>
                  <a:pt x="44221" y="130056"/>
                  <a:pt x="0" y="46238"/>
                  <a:pt x="37665" y="14850"/>
                </a:cubicBezTo>
                <a:cubicBezTo>
                  <a:pt x="55485" y="0"/>
                  <a:pt x="83157" y="5751"/>
                  <a:pt x="105903" y="1202"/>
                </a:cubicBezTo>
                <a:cubicBezTo>
                  <a:pt x="119551" y="5751"/>
                  <a:pt x="135613" y="5863"/>
                  <a:pt x="146847" y="14850"/>
                </a:cubicBezTo>
                <a:cubicBezTo>
                  <a:pt x="179438" y="40924"/>
                  <a:pt x="171308" y="63773"/>
                  <a:pt x="187790" y="96737"/>
                </a:cubicBezTo>
                <a:cubicBezTo>
                  <a:pt x="195125" y="111408"/>
                  <a:pt x="207750" y="123009"/>
                  <a:pt x="215085" y="137680"/>
                </a:cubicBezTo>
                <a:cubicBezTo>
                  <a:pt x="224875" y="157260"/>
                  <a:pt x="238008" y="215721"/>
                  <a:pt x="242381" y="233214"/>
                </a:cubicBezTo>
                <a:lnTo>
                  <a:pt x="215085" y="315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flipH="1">
            <a:off x="5181600" y="2819400"/>
            <a:ext cx="457198" cy="381000"/>
          </a:xfrm>
          <a:custGeom>
            <a:avLst/>
            <a:gdLst>
              <a:gd name="connsiteX0" fmla="*/ 215085 w 242381"/>
              <a:gd name="connsiteY0" fmla="*/ 315101 h 315101"/>
              <a:gd name="connsiteX1" fmla="*/ 215085 w 242381"/>
              <a:gd name="connsiteY1" fmla="*/ 315101 h 315101"/>
              <a:gd name="connsiteX2" fmla="*/ 119551 w 242381"/>
              <a:gd name="connsiteY2" fmla="*/ 233214 h 315101"/>
              <a:gd name="connsiteX3" fmla="*/ 92256 w 242381"/>
              <a:gd name="connsiteY3" fmla="*/ 192271 h 315101"/>
              <a:gd name="connsiteX4" fmla="*/ 51312 w 242381"/>
              <a:gd name="connsiteY4" fmla="*/ 151328 h 315101"/>
              <a:gd name="connsiteX5" fmla="*/ 37665 w 242381"/>
              <a:gd name="connsiteY5" fmla="*/ 14850 h 315101"/>
              <a:gd name="connsiteX6" fmla="*/ 105903 w 242381"/>
              <a:gd name="connsiteY6" fmla="*/ 1202 h 315101"/>
              <a:gd name="connsiteX7" fmla="*/ 146847 w 242381"/>
              <a:gd name="connsiteY7" fmla="*/ 14850 h 315101"/>
              <a:gd name="connsiteX8" fmla="*/ 187790 w 242381"/>
              <a:gd name="connsiteY8" fmla="*/ 96737 h 315101"/>
              <a:gd name="connsiteX9" fmla="*/ 215085 w 242381"/>
              <a:gd name="connsiteY9" fmla="*/ 137680 h 315101"/>
              <a:gd name="connsiteX10" fmla="*/ 242381 w 242381"/>
              <a:gd name="connsiteY10" fmla="*/ 233214 h 315101"/>
              <a:gd name="connsiteX11" fmla="*/ 215085 w 242381"/>
              <a:gd name="connsiteY11" fmla="*/ 315101 h 31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2381" h="315101">
                <a:moveTo>
                  <a:pt x="215085" y="315101"/>
                </a:moveTo>
                <a:lnTo>
                  <a:pt x="215085" y="315101"/>
                </a:lnTo>
                <a:cubicBezTo>
                  <a:pt x="183240" y="287805"/>
                  <a:pt x="149208" y="262872"/>
                  <a:pt x="119551" y="233214"/>
                </a:cubicBezTo>
                <a:cubicBezTo>
                  <a:pt x="107953" y="221616"/>
                  <a:pt x="102757" y="204872"/>
                  <a:pt x="92256" y="192271"/>
                </a:cubicBezTo>
                <a:cubicBezTo>
                  <a:pt x="79900" y="177444"/>
                  <a:pt x="64960" y="164976"/>
                  <a:pt x="51312" y="151328"/>
                </a:cubicBezTo>
                <a:cubicBezTo>
                  <a:pt x="44221" y="130056"/>
                  <a:pt x="0" y="46238"/>
                  <a:pt x="37665" y="14850"/>
                </a:cubicBezTo>
                <a:cubicBezTo>
                  <a:pt x="55485" y="0"/>
                  <a:pt x="83157" y="5751"/>
                  <a:pt x="105903" y="1202"/>
                </a:cubicBezTo>
                <a:cubicBezTo>
                  <a:pt x="119551" y="5751"/>
                  <a:pt x="135613" y="5863"/>
                  <a:pt x="146847" y="14850"/>
                </a:cubicBezTo>
                <a:cubicBezTo>
                  <a:pt x="179438" y="40924"/>
                  <a:pt x="171308" y="63773"/>
                  <a:pt x="187790" y="96737"/>
                </a:cubicBezTo>
                <a:cubicBezTo>
                  <a:pt x="195125" y="111408"/>
                  <a:pt x="207750" y="123009"/>
                  <a:pt x="215085" y="137680"/>
                </a:cubicBezTo>
                <a:cubicBezTo>
                  <a:pt x="224875" y="157260"/>
                  <a:pt x="238008" y="215721"/>
                  <a:pt x="242381" y="233214"/>
                </a:cubicBezTo>
                <a:lnTo>
                  <a:pt x="215085" y="315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 flipH="1">
            <a:off x="5029200" y="3276600"/>
            <a:ext cx="228600" cy="304800"/>
          </a:xfrm>
          <a:custGeom>
            <a:avLst/>
            <a:gdLst>
              <a:gd name="connsiteX0" fmla="*/ 215085 w 242381"/>
              <a:gd name="connsiteY0" fmla="*/ 315101 h 315101"/>
              <a:gd name="connsiteX1" fmla="*/ 215085 w 242381"/>
              <a:gd name="connsiteY1" fmla="*/ 315101 h 315101"/>
              <a:gd name="connsiteX2" fmla="*/ 119551 w 242381"/>
              <a:gd name="connsiteY2" fmla="*/ 233214 h 315101"/>
              <a:gd name="connsiteX3" fmla="*/ 92256 w 242381"/>
              <a:gd name="connsiteY3" fmla="*/ 192271 h 315101"/>
              <a:gd name="connsiteX4" fmla="*/ 51312 w 242381"/>
              <a:gd name="connsiteY4" fmla="*/ 151328 h 315101"/>
              <a:gd name="connsiteX5" fmla="*/ 37665 w 242381"/>
              <a:gd name="connsiteY5" fmla="*/ 14850 h 315101"/>
              <a:gd name="connsiteX6" fmla="*/ 105903 w 242381"/>
              <a:gd name="connsiteY6" fmla="*/ 1202 h 315101"/>
              <a:gd name="connsiteX7" fmla="*/ 146847 w 242381"/>
              <a:gd name="connsiteY7" fmla="*/ 14850 h 315101"/>
              <a:gd name="connsiteX8" fmla="*/ 187790 w 242381"/>
              <a:gd name="connsiteY8" fmla="*/ 96737 h 315101"/>
              <a:gd name="connsiteX9" fmla="*/ 215085 w 242381"/>
              <a:gd name="connsiteY9" fmla="*/ 137680 h 315101"/>
              <a:gd name="connsiteX10" fmla="*/ 242381 w 242381"/>
              <a:gd name="connsiteY10" fmla="*/ 233214 h 315101"/>
              <a:gd name="connsiteX11" fmla="*/ 215085 w 242381"/>
              <a:gd name="connsiteY11" fmla="*/ 315101 h 31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2381" h="315101">
                <a:moveTo>
                  <a:pt x="215085" y="315101"/>
                </a:moveTo>
                <a:lnTo>
                  <a:pt x="215085" y="315101"/>
                </a:lnTo>
                <a:cubicBezTo>
                  <a:pt x="183240" y="287805"/>
                  <a:pt x="149208" y="262872"/>
                  <a:pt x="119551" y="233214"/>
                </a:cubicBezTo>
                <a:cubicBezTo>
                  <a:pt x="107953" y="221616"/>
                  <a:pt x="102757" y="204872"/>
                  <a:pt x="92256" y="192271"/>
                </a:cubicBezTo>
                <a:cubicBezTo>
                  <a:pt x="79900" y="177444"/>
                  <a:pt x="64960" y="164976"/>
                  <a:pt x="51312" y="151328"/>
                </a:cubicBezTo>
                <a:cubicBezTo>
                  <a:pt x="44221" y="130056"/>
                  <a:pt x="0" y="46238"/>
                  <a:pt x="37665" y="14850"/>
                </a:cubicBezTo>
                <a:cubicBezTo>
                  <a:pt x="55485" y="0"/>
                  <a:pt x="83157" y="5751"/>
                  <a:pt x="105903" y="1202"/>
                </a:cubicBezTo>
                <a:cubicBezTo>
                  <a:pt x="119551" y="5751"/>
                  <a:pt x="135613" y="5863"/>
                  <a:pt x="146847" y="14850"/>
                </a:cubicBezTo>
                <a:cubicBezTo>
                  <a:pt x="179438" y="40924"/>
                  <a:pt x="171308" y="63773"/>
                  <a:pt x="187790" y="96737"/>
                </a:cubicBezTo>
                <a:cubicBezTo>
                  <a:pt x="195125" y="111408"/>
                  <a:pt x="207750" y="123009"/>
                  <a:pt x="215085" y="137680"/>
                </a:cubicBezTo>
                <a:cubicBezTo>
                  <a:pt x="224875" y="157260"/>
                  <a:pt x="238008" y="215721"/>
                  <a:pt x="242381" y="233214"/>
                </a:cubicBezTo>
                <a:lnTo>
                  <a:pt x="215085" y="315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ebalwil\Downloads\stone-714355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2">
            <a:extLst>
              <a:ext uri="{FF2B5EF4-FFF2-40B4-BE49-F238E27FC236}">
                <a16:creationId xmlns="" xmlns:a16="http://schemas.microsoft.com/office/drawing/2014/main" id="{35C7D451-BD21-4679-8504-329E6E4D90A0}"/>
              </a:ext>
            </a:extLst>
          </p:cNvPr>
          <p:cNvGrpSpPr/>
          <p:nvPr/>
        </p:nvGrpSpPr>
        <p:grpSpPr>
          <a:xfrm>
            <a:off x="4694523" y="609600"/>
            <a:ext cx="1642805" cy="2044919"/>
            <a:chOff x="110142" y="3279574"/>
            <a:chExt cx="1318741" cy="1641536"/>
          </a:xfrm>
          <a:solidFill>
            <a:schemeClr val="bg1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7E8CAB05-13F5-41E1-B75E-D10FD93CA8A0}"/>
                </a:ext>
              </a:extLst>
            </p:cNvPr>
            <p:cNvCxnSpPr/>
            <p:nvPr/>
          </p:nvCxnSpPr>
          <p:spPr>
            <a:xfrm flipV="1">
              <a:off x="1047882" y="4386743"/>
              <a:ext cx="191348" cy="534367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B8AED32C-EC5A-4CF0-A892-6B735DB174F3}"/>
                </a:ext>
              </a:extLst>
            </p:cNvPr>
            <p:cNvCxnSpPr/>
            <p:nvPr/>
          </p:nvCxnSpPr>
          <p:spPr>
            <a:xfrm>
              <a:off x="1239231" y="4407916"/>
              <a:ext cx="189652" cy="513194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8D56482-A418-45EC-9B95-9306B6D8F4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5482" y="3692912"/>
              <a:ext cx="337894" cy="730238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EA2B5A5F-A505-4202-9171-8A0464667EDC}"/>
                </a:ext>
              </a:extLst>
            </p:cNvPr>
            <p:cNvCxnSpPr/>
            <p:nvPr/>
          </p:nvCxnSpPr>
          <p:spPr>
            <a:xfrm flipH="1">
              <a:off x="564812" y="3734247"/>
              <a:ext cx="343748" cy="555276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32E8DB1-B80A-4ECB-A99F-93270A6DF9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2816" y="3858248"/>
              <a:ext cx="165335" cy="537340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F82E6EC-1F38-482A-B65D-BD9C05D19785}"/>
                </a:ext>
              </a:extLst>
            </p:cNvPr>
            <p:cNvSpPr/>
            <p:nvPr/>
          </p:nvSpPr>
          <p:spPr>
            <a:xfrm>
              <a:off x="606146" y="3279574"/>
              <a:ext cx="434569" cy="43381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532E8DB1-B80A-4ECB-A99F-93270A6DF9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142" y="4188913"/>
              <a:ext cx="826674" cy="248003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>
          <a:xfrm>
            <a:off x="1824467" y="5968916"/>
            <a:ext cx="5970684" cy="889084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843053" y="5100987"/>
            <a:ext cx="5970684" cy="867927"/>
          </a:xfrm>
          <a:prstGeom prst="roundRect">
            <a:avLst>
              <a:gd name="adj" fmla="val 28461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43803" y="5148221"/>
            <a:ext cx="6572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Buried</a:t>
            </a:r>
            <a:endParaRPr lang="en-US" sz="6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 rot="443161">
            <a:off x="1843053" y="3988800"/>
            <a:ext cx="3028538" cy="531916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 rot="20524028">
            <a:off x="3934185" y="4569071"/>
            <a:ext cx="1009512" cy="531916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21224242">
            <a:off x="1915160" y="4520715"/>
            <a:ext cx="2019025" cy="580271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rot="20760458">
            <a:off x="4943698" y="3988800"/>
            <a:ext cx="1009512" cy="725339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943698" y="4714139"/>
            <a:ext cx="2812213" cy="386848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459754">
            <a:off x="5953210" y="3988800"/>
            <a:ext cx="1802701" cy="725339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619295" y="6035112"/>
            <a:ext cx="6572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Died</a:t>
            </a:r>
            <a:endParaRPr lang="en-US" sz="6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551325">
            <a:off x="1523999" y="4161143"/>
            <a:ext cx="6572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Raised</a:t>
            </a:r>
            <a:endParaRPr lang="en-US" sz="6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 rot="766107">
            <a:off x="4218158" y="3233270"/>
            <a:ext cx="1504604" cy="736135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6338282" y="3233270"/>
            <a:ext cx="1436214" cy="736135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5722763" y="3233270"/>
            <a:ext cx="615520" cy="736135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rot="20303373">
            <a:off x="2174265" y="2249162"/>
            <a:ext cx="1983341" cy="599353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rot="20467970">
            <a:off x="1441690" y="2839081"/>
            <a:ext cx="683912" cy="547129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5312415" y="2617750"/>
            <a:ext cx="2462080" cy="599353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 rot="1216600">
            <a:off x="4716646" y="2616320"/>
            <a:ext cx="683910" cy="547129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 rot="20471883">
            <a:off x="1935927" y="3233270"/>
            <a:ext cx="2317096" cy="798573"/>
            <a:chOff x="1935927" y="3233270"/>
            <a:chExt cx="2317096" cy="798573"/>
          </a:xfrm>
        </p:grpSpPr>
        <p:sp>
          <p:nvSpPr>
            <p:cNvPr id="43" name="Rounded Rectangle 42"/>
            <p:cNvSpPr/>
            <p:nvPr/>
          </p:nvSpPr>
          <p:spPr>
            <a:xfrm>
              <a:off x="1953858" y="3233270"/>
              <a:ext cx="2264298" cy="736135"/>
            </a:xfrm>
            <a:prstGeom prst="roundRect">
              <a:avLst>
                <a:gd name="adj" fmla="val 25300"/>
              </a:avLst>
            </a:prstGeom>
            <a:solidFill>
              <a:schemeClr val="accent6">
                <a:lumMod val="75000"/>
                <a:alpha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35927" y="3243550"/>
              <a:ext cx="2317096" cy="788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dirty="0" smtClean="0">
                  <a:solidFill>
                    <a:schemeClr val="bg1"/>
                  </a:solidFill>
                  <a:effectLst/>
                  <a:latin typeface="Open Sans" pitchFamily="34" charset="0"/>
                  <a:ea typeface="Open Sans" pitchFamily="34" charset="0"/>
                  <a:cs typeface="Open Sans" pitchFamily="34" charset="0"/>
                </a:rPr>
                <a:t>Our Resurrection</a:t>
              </a:r>
              <a:endParaRPr lang="en-US" sz="4000" dirty="0">
                <a:solidFill>
                  <a:schemeClr val="bg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42" name="Freeform 41"/>
          <p:cNvSpPr/>
          <p:nvPr/>
        </p:nvSpPr>
        <p:spPr>
          <a:xfrm>
            <a:off x="4540050" y="1433456"/>
            <a:ext cx="374271" cy="738280"/>
          </a:xfrm>
          <a:custGeom>
            <a:avLst/>
            <a:gdLst>
              <a:gd name="connsiteX0" fmla="*/ 409433 w 859809"/>
              <a:gd name="connsiteY0" fmla="*/ 1267873 h 1336850"/>
              <a:gd name="connsiteX1" fmla="*/ 409433 w 859809"/>
              <a:gd name="connsiteY1" fmla="*/ 1267873 h 1336850"/>
              <a:gd name="connsiteX2" fmla="*/ 395785 w 859809"/>
              <a:gd name="connsiteY2" fmla="*/ 1145043 h 1336850"/>
              <a:gd name="connsiteX3" fmla="*/ 382137 w 859809"/>
              <a:gd name="connsiteY3" fmla="*/ 1090452 h 1336850"/>
              <a:gd name="connsiteX4" fmla="*/ 368489 w 859809"/>
              <a:gd name="connsiteY4" fmla="*/ 1008566 h 1336850"/>
              <a:gd name="connsiteX5" fmla="*/ 395785 w 859809"/>
              <a:gd name="connsiteY5" fmla="*/ 571837 h 1336850"/>
              <a:gd name="connsiteX6" fmla="*/ 423080 w 859809"/>
              <a:gd name="connsiteY6" fmla="*/ 449007 h 1336850"/>
              <a:gd name="connsiteX7" fmla="*/ 436728 w 859809"/>
              <a:gd name="connsiteY7" fmla="*/ 408064 h 1336850"/>
              <a:gd name="connsiteX8" fmla="*/ 464024 w 859809"/>
              <a:gd name="connsiteY8" fmla="*/ 367121 h 1336850"/>
              <a:gd name="connsiteX9" fmla="*/ 477671 w 859809"/>
              <a:gd name="connsiteY9" fmla="*/ 326178 h 1336850"/>
              <a:gd name="connsiteX10" fmla="*/ 614149 w 859809"/>
              <a:gd name="connsiteY10" fmla="*/ 162404 h 1336850"/>
              <a:gd name="connsiteX11" fmla="*/ 655092 w 859809"/>
              <a:gd name="connsiteY11" fmla="*/ 148757 h 1336850"/>
              <a:gd name="connsiteX12" fmla="*/ 818865 w 859809"/>
              <a:gd name="connsiteY12" fmla="*/ 66870 h 1336850"/>
              <a:gd name="connsiteX13" fmla="*/ 859809 w 859809"/>
              <a:gd name="connsiteY13" fmla="*/ 53222 h 1336850"/>
              <a:gd name="connsiteX14" fmla="*/ 818865 w 859809"/>
              <a:gd name="connsiteY14" fmla="*/ 25927 h 1336850"/>
              <a:gd name="connsiteX15" fmla="*/ 436728 w 859809"/>
              <a:gd name="connsiteY15" fmla="*/ 25927 h 1336850"/>
              <a:gd name="connsiteX16" fmla="*/ 327546 w 859809"/>
              <a:gd name="connsiteY16" fmla="*/ 53222 h 1336850"/>
              <a:gd name="connsiteX17" fmla="*/ 245659 w 859809"/>
              <a:gd name="connsiteY17" fmla="*/ 94166 h 1336850"/>
              <a:gd name="connsiteX18" fmla="*/ 218364 w 859809"/>
              <a:gd name="connsiteY18" fmla="*/ 135109 h 1336850"/>
              <a:gd name="connsiteX19" fmla="*/ 136477 w 859809"/>
              <a:gd name="connsiteY19" fmla="*/ 203348 h 1336850"/>
              <a:gd name="connsiteX20" fmla="*/ 81886 w 859809"/>
              <a:gd name="connsiteY20" fmla="*/ 285234 h 1336850"/>
              <a:gd name="connsiteX21" fmla="*/ 54591 w 859809"/>
              <a:gd name="connsiteY21" fmla="*/ 326178 h 1336850"/>
              <a:gd name="connsiteX22" fmla="*/ 13647 w 859809"/>
              <a:gd name="connsiteY22" fmla="*/ 408064 h 1336850"/>
              <a:gd name="connsiteX23" fmla="*/ 0 w 859809"/>
              <a:gd name="connsiteY23" fmla="*/ 449007 h 1336850"/>
              <a:gd name="connsiteX24" fmla="*/ 13647 w 859809"/>
              <a:gd name="connsiteY24" fmla="*/ 872088 h 1336850"/>
              <a:gd name="connsiteX25" fmla="*/ 27295 w 859809"/>
              <a:gd name="connsiteY25" fmla="*/ 913031 h 1336850"/>
              <a:gd name="connsiteX26" fmla="*/ 40943 w 859809"/>
              <a:gd name="connsiteY26" fmla="*/ 967622 h 1336850"/>
              <a:gd name="connsiteX27" fmla="*/ 68238 w 859809"/>
              <a:gd name="connsiteY27" fmla="*/ 1049509 h 1336850"/>
              <a:gd name="connsiteX28" fmla="*/ 81886 w 859809"/>
              <a:gd name="connsiteY28" fmla="*/ 1090452 h 1336850"/>
              <a:gd name="connsiteX29" fmla="*/ 109182 w 859809"/>
              <a:gd name="connsiteY29" fmla="*/ 1131395 h 1336850"/>
              <a:gd name="connsiteX30" fmla="*/ 150125 w 859809"/>
              <a:gd name="connsiteY30" fmla="*/ 1213282 h 1336850"/>
              <a:gd name="connsiteX31" fmla="*/ 232012 w 859809"/>
              <a:gd name="connsiteY31" fmla="*/ 1267873 h 1336850"/>
              <a:gd name="connsiteX32" fmla="*/ 286603 w 859809"/>
              <a:gd name="connsiteY32" fmla="*/ 1308816 h 1336850"/>
              <a:gd name="connsiteX33" fmla="*/ 368489 w 859809"/>
              <a:gd name="connsiteY33" fmla="*/ 1336112 h 1336850"/>
              <a:gd name="connsiteX34" fmla="*/ 409433 w 859809"/>
              <a:gd name="connsiteY34" fmla="*/ 1199634 h 1336850"/>
              <a:gd name="connsiteX35" fmla="*/ 409433 w 859809"/>
              <a:gd name="connsiteY35" fmla="*/ 1117748 h 13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9809" h="1336850">
                <a:moveTo>
                  <a:pt x="409433" y="1267873"/>
                </a:moveTo>
                <a:lnTo>
                  <a:pt x="409433" y="1267873"/>
                </a:lnTo>
                <a:cubicBezTo>
                  <a:pt x="404884" y="1226930"/>
                  <a:pt x="402049" y="1185759"/>
                  <a:pt x="395785" y="1145043"/>
                </a:cubicBezTo>
                <a:cubicBezTo>
                  <a:pt x="392933" y="1126504"/>
                  <a:pt x="385816" y="1108845"/>
                  <a:pt x="382137" y="1090452"/>
                </a:cubicBezTo>
                <a:cubicBezTo>
                  <a:pt x="376710" y="1063318"/>
                  <a:pt x="373038" y="1035861"/>
                  <a:pt x="368489" y="1008566"/>
                </a:cubicBezTo>
                <a:cubicBezTo>
                  <a:pt x="389249" y="427282"/>
                  <a:pt x="350275" y="776630"/>
                  <a:pt x="395785" y="571837"/>
                </a:cubicBezTo>
                <a:cubicBezTo>
                  <a:pt x="409853" y="508531"/>
                  <a:pt x="406442" y="507241"/>
                  <a:pt x="423080" y="449007"/>
                </a:cubicBezTo>
                <a:cubicBezTo>
                  <a:pt x="427032" y="435175"/>
                  <a:pt x="430294" y="420931"/>
                  <a:pt x="436728" y="408064"/>
                </a:cubicBezTo>
                <a:cubicBezTo>
                  <a:pt x="444064" y="393393"/>
                  <a:pt x="454925" y="380769"/>
                  <a:pt x="464024" y="367121"/>
                </a:cubicBezTo>
                <a:cubicBezTo>
                  <a:pt x="468573" y="353473"/>
                  <a:pt x="470685" y="338754"/>
                  <a:pt x="477671" y="326178"/>
                </a:cubicBezTo>
                <a:cubicBezTo>
                  <a:pt x="497535" y="290422"/>
                  <a:pt x="575124" y="175412"/>
                  <a:pt x="614149" y="162404"/>
                </a:cubicBezTo>
                <a:lnTo>
                  <a:pt x="655092" y="148757"/>
                </a:lnTo>
                <a:cubicBezTo>
                  <a:pt x="760918" y="78207"/>
                  <a:pt x="705858" y="104540"/>
                  <a:pt x="818865" y="66870"/>
                </a:cubicBezTo>
                <a:lnTo>
                  <a:pt x="859809" y="53222"/>
                </a:lnTo>
                <a:cubicBezTo>
                  <a:pt x="846161" y="44124"/>
                  <a:pt x="835044" y="28624"/>
                  <a:pt x="818865" y="25927"/>
                </a:cubicBezTo>
                <a:cubicBezTo>
                  <a:pt x="663300" y="0"/>
                  <a:pt x="588378" y="14261"/>
                  <a:pt x="436728" y="25927"/>
                </a:cubicBezTo>
                <a:cubicBezTo>
                  <a:pt x="410780" y="31117"/>
                  <a:pt x="355520" y="39235"/>
                  <a:pt x="327546" y="53222"/>
                </a:cubicBezTo>
                <a:cubicBezTo>
                  <a:pt x="221715" y="106138"/>
                  <a:pt x="348577" y="59860"/>
                  <a:pt x="245659" y="94166"/>
                </a:cubicBezTo>
                <a:cubicBezTo>
                  <a:pt x="236561" y="107814"/>
                  <a:pt x="229962" y="123511"/>
                  <a:pt x="218364" y="135109"/>
                </a:cubicBezTo>
                <a:cubicBezTo>
                  <a:pt x="139506" y="213967"/>
                  <a:pt x="214737" y="102728"/>
                  <a:pt x="136477" y="203348"/>
                </a:cubicBezTo>
                <a:cubicBezTo>
                  <a:pt x="116337" y="229243"/>
                  <a:pt x="100083" y="257939"/>
                  <a:pt x="81886" y="285234"/>
                </a:cubicBezTo>
                <a:cubicBezTo>
                  <a:pt x="72787" y="298882"/>
                  <a:pt x="59778" y="310617"/>
                  <a:pt x="54591" y="326178"/>
                </a:cubicBezTo>
                <a:cubicBezTo>
                  <a:pt x="35756" y="382682"/>
                  <a:pt x="48923" y="355151"/>
                  <a:pt x="13647" y="408064"/>
                </a:cubicBezTo>
                <a:cubicBezTo>
                  <a:pt x="9098" y="421712"/>
                  <a:pt x="0" y="434621"/>
                  <a:pt x="0" y="449007"/>
                </a:cubicBezTo>
                <a:cubicBezTo>
                  <a:pt x="0" y="590107"/>
                  <a:pt x="5361" y="731231"/>
                  <a:pt x="13647" y="872088"/>
                </a:cubicBezTo>
                <a:cubicBezTo>
                  <a:pt x="14492" y="886449"/>
                  <a:pt x="23343" y="899199"/>
                  <a:pt x="27295" y="913031"/>
                </a:cubicBezTo>
                <a:cubicBezTo>
                  <a:pt x="32448" y="931066"/>
                  <a:pt x="35553" y="949656"/>
                  <a:pt x="40943" y="967622"/>
                </a:cubicBezTo>
                <a:cubicBezTo>
                  <a:pt x="49211" y="995181"/>
                  <a:pt x="59140" y="1022213"/>
                  <a:pt x="68238" y="1049509"/>
                </a:cubicBezTo>
                <a:cubicBezTo>
                  <a:pt x="72787" y="1063157"/>
                  <a:pt x="73906" y="1078482"/>
                  <a:pt x="81886" y="1090452"/>
                </a:cubicBezTo>
                <a:lnTo>
                  <a:pt x="109182" y="1131395"/>
                </a:lnTo>
                <a:cubicBezTo>
                  <a:pt x="118917" y="1160600"/>
                  <a:pt x="125225" y="1191495"/>
                  <a:pt x="150125" y="1213282"/>
                </a:cubicBezTo>
                <a:cubicBezTo>
                  <a:pt x="174813" y="1234884"/>
                  <a:pt x="205768" y="1248190"/>
                  <a:pt x="232012" y="1267873"/>
                </a:cubicBezTo>
                <a:cubicBezTo>
                  <a:pt x="250209" y="1281521"/>
                  <a:pt x="266258" y="1298644"/>
                  <a:pt x="286603" y="1308816"/>
                </a:cubicBezTo>
                <a:cubicBezTo>
                  <a:pt x="312337" y="1321683"/>
                  <a:pt x="368489" y="1336112"/>
                  <a:pt x="368489" y="1336112"/>
                </a:cubicBezTo>
                <a:cubicBezTo>
                  <a:pt x="448275" y="1309517"/>
                  <a:pt x="409433" y="1336850"/>
                  <a:pt x="409433" y="1199634"/>
                </a:cubicBezTo>
                <a:lnTo>
                  <a:pt x="409433" y="1117748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378570" y="2328741"/>
            <a:ext cx="163785" cy="212925"/>
          </a:xfrm>
          <a:custGeom>
            <a:avLst/>
            <a:gdLst>
              <a:gd name="connsiteX0" fmla="*/ 215085 w 242381"/>
              <a:gd name="connsiteY0" fmla="*/ 315101 h 315101"/>
              <a:gd name="connsiteX1" fmla="*/ 215085 w 242381"/>
              <a:gd name="connsiteY1" fmla="*/ 315101 h 315101"/>
              <a:gd name="connsiteX2" fmla="*/ 119551 w 242381"/>
              <a:gd name="connsiteY2" fmla="*/ 233214 h 315101"/>
              <a:gd name="connsiteX3" fmla="*/ 92256 w 242381"/>
              <a:gd name="connsiteY3" fmla="*/ 192271 h 315101"/>
              <a:gd name="connsiteX4" fmla="*/ 51312 w 242381"/>
              <a:gd name="connsiteY4" fmla="*/ 151328 h 315101"/>
              <a:gd name="connsiteX5" fmla="*/ 37665 w 242381"/>
              <a:gd name="connsiteY5" fmla="*/ 14850 h 315101"/>
              <a:gd name="connsiteX6" fmla="*/ 105903 w 242381"/>
              <a:gd name="connsiteY6" fmla="*/ 1202 h 315101"/>
              <a:gd name="connsiteX7" fmla="*/ 146847 w 242381"/>
              <a:gd name="connsiteY7" fmla="*/ 14850 h 315101"/>
              <a:gd name="connsiteX8" fmla="*/ 187790 w 242381"/>
              <a:gd name="connsiteY8" fmla="*/ 96737 h 315101"/>
              <a:gd name="connsiteX9" fmla="*/ 215085 w 242381"/>
              <a:gd name="connsiteY9" fmla="*/ 137680 h 315101"/>
              <a:gd name="connsiteX10" fmla="*/ 242381 w 242381"/>
              <a:gd name="connsiteY10" fmla="*/ 233214 h 315101"/>
              <a:gd name="connsiteX11" fmla="*/ 215085 w 242381"/>
              <a:gd name="connsiteY11" fmla="*/ 315101 h 31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2381" h="315101">
                <a:moveTo>
                  <a:pt x="215085" y="315101"/>
                </a:moveTo>
                <a:lnTo>
                  <a:pt x="215085" y="315101"/>
                </a:lnTo>
                <a:cubicBezTo>
                  <a:pt x="183240" y="287805"/>
                  <a:pt x="149208" y="262872"/>
                  <a:pt x="119551" y="233214"/>
                </a:cubicBezTo>
                <a:cubicBezTo>
                  <a:pt x="107953" y="221616"/>
                  <a:pt x="102757" y="204872"/>
                  <a:pt x="92256" y="192271"/>
                </a:cubicBezTo>
                <a:cubicBezTo>
                  <a:pt x="79900" y="177444"/>
                  <a:pt x="64960" y="164976"/>
                  <a:pt x="51312" y="151328"/>
                </a:cubicBezTo>
                <a:cubicBezTo>
                  <a:pt x="44221" y="130056"/>
                  <a:pt x="0" y="46238"/>
                  <a:pt x="37665" y="14850"/>
                </a:cubicBezTo>
                <a:cubicBezTo>
                  <a:pt x="55485" y="0"/>
                  <a:pt x="83157" y="5751"/>
                  <a:pt x="105903" y="1202"/>
                </a:cubicBezTo>
                <a:cubicBezTo>
                  <a:pt x="119551" y="5751"/>
                  <a:pt x="135613" y="5863"/>
                  <a:pt x="146847" y="14850"/>
                </a:cubicBezTo>
                <a:cubicBezTo>
                  <a:pt x="179438" y="40924"/>
                  <a:pt x="171308" y="63773"/>
                  <a:pt x="187790" y="96737"/>
                </a:cubicBezTo>
                <a:cubicBezTo>
                  <a:pt x="195125" y="111408"/>
                  <a:pt x="207750" y="123009"/>
                  <a:pt x="215085" y="137680"/>
                </a:cubicBezTo>
                <a:cubicBezTo>
                  <a:pt x="224875" y="157260"/>
                  <a:pt x="238008" y="215721"/>
                  <a:pt x="242381" y="233214"/>
                </a:cubicBezTo>
                <a:lnTo>
                  <a:pt x="215085" y="315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flipH="1">
            <a:off x="4797505" y="2205821"/>
            <a:ext cx="308945" cy="257455"/>
          </a:xfrm>
          <a:custGeom>
            <a:avLst/>
            <a:gdLst>
              <a:gd name="connsiteX0" fmla="*/ 215085 w 242381"/>
              <a:gd name="connsiteY0" fmla="*/ 315101 h 315101"/>
              <a:gd name="connsiteX1" fmla="*/ 215085 w 242381"/>
              <a:gd name="connsiteY1" fmla="*/ 315101 h 315101"/>
              <a:gd name="connsiteX2" fmla="*/ 119551 w 242381"/>
              <a:gd name="connsiteY2" fmla="*/ 233214 h 315101"/>
              <a:gd name="connsiteX3" fmla="*/ 92256 w 242381"/>
              <a:gd name="connsiteY3" fmla="*/ 192271 h 315101"/>
              <a:gd name="connsiteX4" fmla="*/ 51312 w 242381"/>
              <a:gd name="connsiteY4" fmla="*/ 151328 h 315101"/>
              <a:gd name="connsiteX5" fmla="*/ 37665 w 242381"/>
              <a:gd name="connsiteY5" fmla="*/ 14850 h 315101"/>
              <a:gd name="connsiteX6" fmla="*/ 105903 w 242381"/>
              <a:gd name="connsiteY6" fmla="*/ 1202 h 315101"/>
              <a:gd name="connsiteX7" fmla="*/ 146847 w 242381"/>
              <a:gd name="connsiteY7" fmla="*/ 14850 h 315101"/>
              <a:gd name="connsiteX8" fmla="*/ 187790 w 242381"/>
              <a:gd name="connsiteY8" fmla="*/ 96737 h 315101"/>
              <a:gd name="connsiteX9" fmla="*/ 215085 w 242381"/>
              <a:gd name="connsiteY9" fmla="*/ 137680 h 315101"/>
              <a:gd name="connsiteX10" fmla="*/ 242381 w 242381"/>
              <a:gd name="connsiteY10" fmla="*/ 233214 h 315101"/>
              <a:gd name="connsiteX11" fmla="*/ 215085 w 242381"/>
              <a:gd name="connsiteY11" fmla="*/ 315101 h 31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2381" h="315101">
                <a:moveTo>
                  <a:pt x="215085" y="315101"/>
                </a:moveTo>
                <a:lnTo>
                  <a:pt x="215085" y="315101"/>
                </a:lnTo>
                <a:cubicBezTo>
                  <a:pt x="183240" y="287805"/>
                  <a:pt x="149208" y="262872"/>
                  <a:pt x="119551" y="233214"/>
                </a:cubicBezTo>
                <a:cubicBezTo>
                  <a:pt x="107953" y="221616"/>
                  <a:pt x="102757" y="204872"/>
                  <a:pt x="92256" y="192271"/>
                </a:cubicBezTo>
                <a:cubicBezTo>
                  <a:pt x="79900" y="177444"/>
                  <a:pt x="64960" y="164976"/>
                  <a:pt x="51312" y="151328"/>
                </a:cubicBezTo>
                <a:cubicBezTo>
                  <a:pt x="44221" y="130056"/>
                  <a:pt x="0" y="46238"/>
                  <a:pt x="37665" y="14850"/>
                </a:cubicBezTo>
                <a:cubicBezTo>
                  <a:pt x="55485" y="0"/>
                  <a:pt x="83157" y="5751"/>
                  <a:pt x="105903" y="1202"/>
                </a:cubicBezTo>
                <a:cubicBezTo>
                  <a:pt x="119551" y="5751"/>
                  <a:pt x="135613" y="5863"/>
                  <a:pt x="146847" y="14850"/>
                </a:cubicBezTo>
                <a:cubicBezTo>
                  <a:pt x="179438" y="40924"/>
                  <a:pt x="171308" y="63773"/>
                  <a:pt x="187790" y="96737"/>
                </a:cubicBezTo>
                <a:cubicBezTo>
                  <a:pt x="195125" y="111408"/>
                  <a:pt x="207750" y="123009"/>
                  <a:pt x="215085" y="137680"/>
                </a:cubicBezTo>
                <a:cubicBezTo>
                  <a:pt x="224875" y="157260"/>
                  <a:pt x="238008" y="215721"/>
                  <a:pt x="242381" y="233214"/>
                </a:cubicBezTo>
                <a:lnTo>
                  <a:pt x="215085" y="315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 flipH="1">
            <a:off x="4694523" y="2514767"/>
            <a:ext cx="154473" cy="205964"/>
          </a:xfrm>
          <a:custGeom>
            <a:avLst/>
            <a:gdLst>
              <a:gd name="connsiteX0" fmla="*/ 215085 w 242381"/>
              <a:gd name="connsiteY0" fmla="*/ 315101 h 315101"/>
              <a:gd name="connsiteX1" fmla="*/ 215085 w 242381"/>
              <a:gd name="connsiteY1" fmla="*/ 315101 h 315101"/>
              <a:gd name="connsiteX2" fmla="*/ 119551 w 242381"/>
              <a:gd name="connsiteY2" fmla="*/ 233214 h 315101"/>
              <a:gd name="connsiteX3" fmla="*/ 92256 w 242381"/>
              <a:gd name="connsiteY3" fmla="*/ 192271 h 315101"/>
              <a:gd name="connsiteX4" fmla="*/ 51312 w 242381"/>
              <a:gd name="connsiteY4" fmla="*/ 151328 h 315101"/>
              <a:gd name="connsiteX5" fmla="*/ 37665 w 242381"/>
              <a:gd name="connsiteY5" fmla="*/ 14850 h 315101"/>
              <a:gd name="connsiteX6" fmla="*/ 105903 w 242381"/>
              <a:gd name="connsiteY6" fmla="*/ 1202 h 315101"/>
              <a:gd name="connsiteX7" fmla="*/ 146847 w 242381"/>
              <a:gd name="connsiteY7" fmla="*/ 14850 h 315101"/>
              <a:gd name="connsiteX8" fmla="*/ 187790 w 242381"/>
              <a:gd name="connsiteY8" fmla="*/ 96737 h 315101"/>
              <a:gd name="connsiteX9" fmla="*/ 215085 w 242381"/>
              <a:gd name="connsiteY9" fmla="*/ 137680 h 315101"/>
              <a:gd name="connsiteX10" fmla="*/ 242381 w 242381"/>
              <a:gd name="connsiteY10" fmla="*/ 233214 h 315101"/>
              <a:gd name="connsiteX11" fmla="*/ 215085 w 242381"/>
              <a:gd name="connsiteY11" fmla="*/ 315101 h 31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2381" h="315101">
                <a:moveTo>
                  <a:pt x="215085" y="315101"/>
                </a:moveTo>
                <a:lnTo>
                  <a:pt x="215085" y="315101"/>
                </a:lnTo>
                <a:cubicBezTo>
                  <a:pt x="183240" y="287805"/>
                  <a:pt x="149208" y="262872"/>
                  <a:pt x="119551" y="233214"/>
                </a:cubicBezTo>
                <a:cubicBezTo>
                  <a:pt x="107953" y="221616"/>
                  <a:pt x="102757" y="204872"/>
                  <a:pt x="92256" y="192271"/>
                </a:cubicBezTo>
                <a:cubicBezTo>
                  <a:pt x="79900" y="177444"/>
                  <a:pt x="64960" y="164976"/>
                  <a:pt x="51312" y="151328"/>
                </a:cubicBezTo>
                <a:cubicBezTo>
                  <a:pt x="44221" y="130056"/>
                  <a:pt x="0" y="46238"/>
                  <a:pt x="37665" y="14850"/>
                </a:cubicBezTo>
                <a:cubicBezTo>
                  <a:pt x="55485" y="0"/>
                  <a:pt x="83157" y="5751"/>
                  <a:pt x="105903" y="1202"/>
                </a:cubicBezTo>
                <a:cubicBezTo>
                  <a:pt x="119551" y="5751"/>
                  <a:pt x="135613" y="5863"/>
                  <a:pt x="146847" y="14850"/>
                </a:cubicBezTo>
                <a:cubicBezTo>
                  <a:pt x="179438" y="40924"/>
                  <a:pt x="171308" y="63773"/>
                  <a:pt x="187790" y="96737"/>
                </a:cubicBezTo>
                <a:cubicBezTo>
                  <a:pt x="195125" y="111408"/>
                  <a:pt x="207750" y="123009"/>
                  <a:pt x="215085" y="137680"/>
                </a:cubicBezTo>
                <a:cubicBezTo>
                  <a:pt x="224875" y="157260"/>
                  <a:pt x="238008" y="215721"/>
                  <a:pt x="242381" y="233214"/>
                </a:cubicBezTo>
                <a:lnTo>
                  <a:pt x="215085" y="315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ebalwil\Downloads\stone-714355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1002268">
            <a:off x="5141171" y="6362700"/>
            <a:ext cx="5051951" cy="990600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898590">
            <a:off x="1419716" y="5404790"/>
            <a:ext cx="3795747" cy="863514"/>
          </a:xfrm>
          <a:prstGeom prst="roundRect">
            <a:avLst>
              <a:gd name="adj" fmla="val 28461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19814547">
            <a:off x="999121" y="3840707"/>
            <a:ext cx="3028538" cy="531916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 rot="20524028">
            <a:off x="3934185" y="4569071"/>
            <a:ext cx="1009512" cy="531916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21224242">
            <a:off x="1915160" y="4520715"/>
            <a:ext cx="2019025" cy="580271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rot="20760458">
            <a:off x="7540314" y="4911885"/>
            <a:ext cx="1009512" cy="725339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 rot="1512360">
            <a:off x="5358688" y="5304807"/>
            <a:ext cx="2812213" cy="386848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459754">
            <a:off x="5953210" y="3988800"/>
            <a:ext cx="1802701" cy="725339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766107">
            <a:off x="4558544" y="3357566"/>
            <a:ext cx="1504604" cy="736135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 rot="1966936">
            <a:off x="7933519" y="4063998"/>
            <a:ext cx="1436214" cy="736135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rot="1972965">
            <a:off x="6170324" y="3079919"/>
            <a:ext cx="615520" cy="736135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rot="20303373">
            <a:off x="2174265" y="2249162"/>
            <a:ext cx="1983341" cy="599353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rot="18702656">
            <a:off x="1080392" y="2373532"/>
            <a:ext cx="683912" cy="547129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 rot="1758285">
            <a:off x="4865940" y="1935789"/>
            <a:ext cx="2462080" cy="599353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 rot="1216600">
            <a:off x="4716646" y="2616320"/>
            <a:ext cx="683910" cy="547129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 rot="19292720">
            <a:off x="-1237186" y="4383848"/>
            <a:ext cx="2264298" cy="736135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 rot="5400000">
            <a:off x="7439020" y="1781180"/>
            <a:ext cx="1797278" cy="2044919"/>
            <a:chOff x="4540050" y="609600"/>
            <a:chExt cx="1797278" cy="2044919"/>
          </a:xfrm>
        </p:grpSpPr>
        <p:grpSp>
          <p:nvGrpSpPr>
            <p:cNvPr id="2" name="Group 22">
              <a:extLst>
                <a:ext uri="{FF2B5EF4-FFF2-40B4-BE49-F238E27FC236}">
                  <a16:creationId xmlns="" xmlns:a16="http://schemas.microsoft.com/office/drawing/2014/main" id="{35C7D451-BD21-4679-8504-329E6E4D90A0}"/>
                </a:ext>
              </a:extLst>
            </p:cNvPr>
            <p:cNvGrpSpPr/>
            <p:nvPr/>
          </p:nvGrpSpPr>
          <p:grpSpPr>
            <a:xfrm>
              <a:off x="4694523" y="609600"/>
              <a:ext cx="1642805" cy="2044919"/>
              <a:chOff x="110142" y="3279574"/>
              <a:chExt cx="1318741" cy="1641536"/>
            </a:xfrm>
            <a:solidFill>
              <a:schemeClr val="bg1"/>
            </a:solidFill>
          </p:grpSpPr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7E8CAB05-13F5-41E1-B75E-D10FD93CA8A0}"/>
                  </a:ext>
                </a:extLst>
              </p:cNvPr>
              <p:cNvCxnSpPr/>
              <p:nvPr/>
            </p:nvCxnSpPr>
            <p:spPr>
              <a:xfrm flipV="1">
                <a:off x="1047882" y="4386743"/>
                <a:ext cx="191348" cy="534367"/>
              </a:xfrm>
              <a:prstGeom prst="line">
                <a:avLst/>
              </a:prstGeom>
              <a:grpFill/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B8AED32C-EC5A-4CF0-A892-6B735DB174F3}"/>
                  </a:ext>
                </a:extLst>
              </p:cNvPr>
              <p:cNvCxnSpPr/>
              <p:nvPr/>
            </p:nvCxnSpPr>
            <p:spPr>
              <a:xfrm>
                <a:off x="1239231" y="4407916"/>
                <a:ext cx="189652" cy="513194"/>
              </a:xfrm>
              <a:prstGeom prst="line">
                <a:avLst/>
              </a:prstGeom>
              <a:grpFill/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="" xmlns:a16="http://schemas.microsoft.com/office/drawing/2014/main" id="{98D56482-A418-45EC-9B95-9306B6D8F4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5482" y="3692912"/>
                <a:ext cx="337894" cy="730238"/>
              </a:xfrm>
              <a:prstGeom prst="line">
                <a:avLst/>
              </a:prstGeom>
              <a:grpFill/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EA2B5A5F-A505-4202-9171-8A0464667EDC}"/>
                  </a:ext>
                </a:extLst>
              </p:cNvPr>
              <p:cNvCxnSpPr/>
              <p:nvPr/>
            </p:nvCxnSpPr>
            <p:spPr>
              <a:xfrm flipH="1">
                <a:off x="564812" y="3734247"/>
                <a:ext cx="343748" cy="555276"/>
              </a:xfrm>
              <a:prstGeom prst="line">
                <a:avLst/>
              </a:prstGeom>
              <a:grpFill/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532E8DB1-B80A-4ECB-A99F-93270A6DF9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2816" y="3858248"/>
                <a:ext cx="165335" cy="537340"/>
              </a:xfrm>
              <a:prstGeom prst="line">
                <a:avLst/>
              </a:prstGeom>
              <a:grpFill/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AF82E6EC-1F38-482A-B65D-BD9C05D19785}"/>
                  </a:ext>
                </a:extLst>
              </p:cNvPr>
              <p:cNvSpPr/>
              <p:nvPr/>
            </p:nvSpPr>
            <p:spPr>
              <a:xfrm>
                <a:off x="606146" y="3279574"/>
                <a:ext cx="434569" cy="43381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532E8DB1-B80A-4ECB-A99F-93270A6DF9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0142" y="4188913"/>
                <a:ext cx="826674" cy="248003"/>
              </a:xfrm>
              <a:prstGeom prst="line">
                <a:avLst/>
              </a:prstGeom>
              <a:grpFill/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Freeform 41"/>
            <p:cNvSpPr/>
            <p:nvPr/>
          </p:nvSpPr>
          <p:spPr>
            <a:xfrm>
              <a:off x="4540050" y="1433456"/>
              <a:ext cx="374271" cy="738280"/>
            </a:xfrm>
            <a:custGeom>
              <a:avLst/>
              <a:gdLst>
                <a:gd name="connsiteX0" fmla="*/ 409433 w 859809"/>
                <a:gd name="connsiteY0" fmla="*/ 1267873 h 1336850"/>
                <a:gd name="connsiteX1" fmla="*/ 409433 w 859809"/>
                <a:gd name="connsiteY1" fmla="*/ 1267873 h 1336850"/>
                <a:gd name="connsiteX2" fmla="*/ 395785 w 859809"/>
                <a:gd name="connsiteY2" fmla="*/ 1145043 h 1336850"/>
                <a:gd name="connsiteX3" fmla="*/ 382137 w 859809"/>
                <a:gd name="connsiteY3" fmla="*/ 1090452 h 1336850"/>
                <a:gd name="connsiteX4" fmla="*/ 368489 w 859809"/>
                <a:gd name="connsiteY4" fmla="*/ 1008566 h 1336850"/>
                <a:gd name="connsiteX5" fmla="*/ 395785 w 859809"/>
                <a:gd name="connsiteY5" fmla="*/ 571837 h 1336850"/>
                <a:gd name="connsiteX6" fmla="*/ 423080 w 859809"/>
                <a:gd name="connsiteY6" fmla="*/ 449007 h 1336850"/>
                <a:gd name="connsiteX7" fmla="*/ 436728 w 859809"/>
                <a:gd name="connsiteY7" fmla="*/ 408064 h 1336850"/>
                <a:gd name="connsiteX8" fmla="*/ 464024 w 859809"/>
                <a:gd name="connsiteY8" fmla="*/ 367121 h 1336850"/>
                <a:gd name="connsiteX9" fmla="*/ 477671 w 859809"/>
                <a:gd name="connsiteY9" fmla="*/ 326178 h 1336850"/>
                <a:gd name="connsiteX10" fmla="*/ 614149 w 859809"/>
                <a:gd name="connsiteY10" fmla="*/ 162404 h 1336850"/>
                <a:gd name="connsiteX11" fmla="*/ 655092 w 859809"/>
                <a:gd name="connsiteY11" fmla="*/ 148757 h 1336850"/>
                <a:gd name="connsiteX12" fmla="*/ 818865 w 859809"/>
                <a:gd name="connsiteY12" fmla="*/ 66870 h 1336850"/>
                <a:gd name="connsiteX13" fmla="*/ 859809 w 859809"/>
                <a:gd name="connsiteY13" fmla="*/ 53222 h 1336850"/>
                <a:gd name="connsiteX14" fmla="*/ 818865 w 859809"/>
                <a:gd name="connsiteY14" fmla="*/ 25927 h 1336850"/>
                <a:gd name="connsiteX15" fmla="*/ 436728 w 859809"/>
                <a:gd name="connsiteY15" fmla="*/ 25927 h 1336850"/>
                <a:gd name="connsiteX16" fmla="*/ 327546 w 859809"/>
                <a:gd name="connsiteY16" fmla="*/ 53222 h 1336850"/>
                <a:gd name="connsiteX17" fmla="*/ 245659 w 859809"/>
                <a:gd name="connsiteY17" fmla="*/ 94166 h 1336850"/>
                <a:gd name="connsiteX18" fmla="*/ 218364 w 859809"/>
                <a:gd name="connsiteY18" fmla="*/ 135109 h 1336850"/>
                <a:gd name="connsiteX19" fmla="*/ 136477 w 859809"/>
                <a:gd name="connsiteY19" fmla="*/ 203348 h 1336850"/>
                <a:gd name="connsiteX20" fmla="*/ 81886 w 859809"/>
                <a:gd name="connsiteY20" fmla="*/ 285234 h 1336850"/>
                <a:gd name="connsiteX21" fmla="*/ 54591 w 859809"/>
                <a:gd name="connsiteY21" fmla="*/ 326178 h 1336850"/>
                <a:gd name="connsiteX22" fmla="*/ 13647 w 859809"/>
                <a:gd name="connsiteY22" fmla="*/ 408064 h 1336850"/>
                <a:gd name="connsiteX23" fmla="*/ 0 w 859809"/>
                <a:gd name="connsiteY23" fmla="*/ 449007 h 1336850"/>
                <a:gd name="connsiteX24" fmla="*/ 13647 w 859809"/>
                <a:gd name="connsiteY24" fmla="*/ 872088 h 1336850"/>
                <a:gd name="connsiteX25" fmla="*/ 27295 w 859809"/>
                <a:gd name="connsiteY25" fmla="*/ 913031 h 1336850"/>
                <a:gd name="connsiteX26" fmla="*/ 40943 w 859809"/>
                <a:gd name="connsiteY26" fmla="*/ 967622 h 1336850"/>
                <a:gd name="connsiteX27" fmla="*/ 68238 w 859809"/>
                <a:gd name="connsiteY27" fmla="*/ 1049509 h 1336850"/>
                <a:gd name="connsiteX28" fmla="*/ 81886 w 859809"/>
                <a:gd name="connsiteY28" fmla="*/ 1090452 h 1336850"/>
                <a:gd name="connsiteX29" fmla="*/ 109182 w 859809"/>
                <a:gd name="connsiteY29" fmla="*/ 1131395 h 1336850"/>
                <a:gd name="connsiteX30" fmla="*/ 150125 w 859809"/>
                <a:gd name="connsiteY30" fmla="*/ 1213282 h 1336850"/>
                <a:gd name="connsiteX31" fmla="*/ 232012 w 859809"/>
                <a:gd name="connsiteY31" fmla="*/ 1267873 h 1336850"/>
                <a:gd name="connsiteX32" fmla="*/ 286603 w 859809"/>
                <a:gd name="connsiteY32" fmla="*/ 1308816 h 1336850"/>
                <a:gd name="connsiteX33" fmla="*/ 368489 w 859809"/>
                <a:gd name="connsiteY33" fmla="*/ 1336112 h 1336850"/>
                <a:gd name="connsiteX34" fmla="*/ 409433 w 859809"/>
                <a:gd name="connsiteY34" fmla="*/ 1199634 h 1336850"/>
                <a:gd name="connsiteX35" fmla="*/ 409433 w 859809"/>
                <a:gd name="connsiteY35" fmla="*/ 1117748 h 13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9809" h="1336850">
                  <a:moveTo>
                    <a:pt x="409433" y="1267873"/>
                  </a:moveTo>
                  <a:lnTo>
                    <a:pt x="409433" y="1267873"/>
                  </a:lnTo>
                  <a:cubicBezTo>
                    <a:pt x="404884" y="1226930"/>
                    <a:pt x="402049" y="1185759"/>
                    <a:pt x="395785" y="1145043"/>
                  </a:cubicBezTo>
                  <a:cubicBezTo>
                    <a:pt x="392933" y="1126504"/>
                    <a:pt x="385816" y="1108845"/>
                    <a:pt x="382137" y="1090452"/>
                  </a:cubicBezTo>
                  <a:cubicBezTo>
                    <a:pt x="376710" y="1063318"/>
                    <a:pt x="373038" y="1035861"/>
                    <a:pt x="368489" y="1008566"/>
                  </a:cubicBezTo>
                  <a:cubicBezTo>
                    <a:pt x="389249" y="427282"/>
                    <a:pt x="350275" y="776630"/>
                    <a:pt x="395785" y="571837"/>
                  </a:cubicBezTo>
                  <a:cubicBezTo>
                    <a:pt x="409853" y="508531"/>
                    <a:pt x="406442" y="507241"/>
                    <a:pt x="423080" y="449007"/>
                  </a:cubicBezTo>
                  <a:cubicBezTo>
                    <a:pt x="427032" y="435175"/>
                    <a:pt x="430294" y="420931"/>
                    <a:pt x="436728" y="408064"/>
                  </a:cubicBezTo>
                  <a:cubicBezTo>
                    <a:pt x="444064" y="393393"/>
                    <a:pt x="454925" y="380769"/>
                    <a:pt x="464024" y="367121"/>
                  </a:cubicBezTo>
                  <a:cubicBezTo>
                    <a:pt x="468573" y="353473"/>
                    <a:pt x="470685" y="338754"/>
                    <a:pt x="477671" y="326178"/>
                  </a:cubicBezTo>
                  <a:cubicBezTo>
                    <a:pt x="497535" y="290422"/>
                    <a:pt x="575124" y="175412"/>
                    <a:pt x="614149" y="162404"/>
                  </a:cubicBezTo>
                  <a:lnTo>
                    <a:pt x="655092" y="148757"/>
                  </a:lnTo>
                  <a:cubicBezTo>
                    <a:pt x="760918" y="78207"/>
                    <a:pt x="705858" y="104540"/>
                    <a:pt x="818865" y="66870"/>
                  </a:cubicBezTo>
                  <a:lnTo>
                    <a:pt x="859809" y="53222"/>
                  </a:lnTo>
                  <a:cubicBezTo>
                    <a:pt x="846161" y="44124"/>
                    <a:pt x="835044" y="28624"/>
                    <a:pt x="818865" y="25927"/>
                  </a:cubicBezTo>
                  <a:cubicBezTo>
                    <a:pt x="663300" y="0"/>
                    <a:pt x="588378" y="14261"/>
                    <a:pt x="436728" y="25927"/>
                  </a:cubicBezTo>
                  <a:cubicBezTo>
                    <a:pt x="410780" y="31117"/>
                    <a:pt x="355520" y="39235"/>
                    <a:pt x="327546" y="53222"/>
                  </a:cubicBezTo>
                  <a:cubicBezTo>
                    <a:pt x="221715" y="106138"/>
                    <a:pt x="348577" y="59860"/>
                    <a:pt x="245659" y="94166"/>
                  </a:cubicBezTo>
                  <a:cubicBezTo>
                    <a:pt x="236561" y="107814"/>
                    <a:pt x="229962" y="123511"/>
                    <a:pt x="218364" y="135109"/>
                  </a:cubicBezTo>
                  <a:cubicBezTo>
                    <a:pt x="139506" y="213967"/>
                    <a:pt x="214737" y="102728"/>
                    <a:pt x="136477" y="203348"/>
                  </a:cubicBezTo>
                  <a:cubicBezTo>
                    <a:pt x="116337" y="229243"/>
                    <a:pt x="100083" y="257939"/>
                    <a:pt x="81886" y="285234"/>
                  </a:cubicBezTo>
                  <a:cubicBezTo>
                    <a:pt x="72787" y="298882"/>
                    <a:pt x="59778" y="310617"/>
                    <a:pt x="54591" y="326178"/>
                  </a:cubicBezTo>
                  <a:cubicBezTo>
                    <a:pt x="35756" y="382682"/>
                    <a:pt x="48923" y="355151"/>
                    <a:pt x="13647" y="408064"/>
                  </a:cubicBezTo>
                  <a:cubicBezTo>
                    <a:pt x="9098" y="421712"/>
                    <a:pt x="0" y="434621"/>
                    <a:pt x="0" y="449007"/>
                  </a:cubicBezTo>
                  <a:cubicBezTo>
                    <a:pt x="0" y="590107"/>
                    <a:pt x="5361" y="731231"/>
                    <a:pt x="13647" y="872088"/>
                  </a:cubicBezTo>
                  <a:cubicBezTo>
                    <a:pt x="14492" y="886449"/>
                    <a:pt x="23343" y="899199"/>
                    <a:pt x="27295" y="913031"/>
                  </a:cubicBezTo>
                  <a:cubicBezTo>
                    <a:pt x="32448" y="931066"/>
                    <a:pt x="35553" y="949656"/>
                    <a:pt x="40943" y="967622"/>
                  </a:cubicBezTo>
                  <a:cubicBezTo>
                    <a:pt x="49211" y="995181"/>
                    <a:pt x="59140" y="1022213"/>
                    <a:pt x="68238" y="1049509"/>
                  </a:cubicBezTo>
                  <a:cubicBezTo>
                    <a:pt x="72787" y="1063157"/>
                    <a:pt x="73906" y="1078482"/>
                    <a:pt x="81886" y="1090452"/>
                  </a:cubicBezTo>
                  <a:lnTo>
                    <a:pt x="109182" y="1131395"/>
                  </a:lnTo>
                  <a:cubicBezTo>
                    <a:pt x="118917" y="1160600"/>
                    <a:pt x="125225" y="1191495"/>
                    <a:pt x="150125" y="1213282"/>
                  </a:cubicBezTo>
                  <a:cubicBezTo>
                    <a:pt x="174813" y="1234884"/>
                    <a:pt x="205768" y="1248190"/>
                    <a:pt x="232012" y="1267873"/>
                  </a:cubicBezTo>
                  <a:cubicBezTo>
                    <a:pt x="250209" y="1281521"/>
                    <a:pt x="266258" y="1298644"/>
                    <a:pt x="286603" y="1308816"/>
                  </a:cubicBezTo>
                  <a:cubicBezTo>
                    <a:pt x="312337" y="1321683"/>
                    <a:pt x="368489" y="1336112"/>
                    <a:pt x="368489" y="1336112"/>
                  </a:cubicBezTo>
                  <a:cubicBezTo>
                    <a:pt x="448275" y="1309517"/>
                    <a:pt x="409433" y="1336850"/>
                    <a:pt x="409433" y="1199634"/>
                  </a:cubicBezTo>
                  <a:lnTo>
                    <a:pt x="409433" y="11177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62000" y="304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Everything Falls Apart</a:t>
            </a:r>
            <a:endParaRPr lang="en-US" sz="4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3">
              <a:lumMod val="50000"/>
            </a:schemeClr>
          </a:solidFill>
        </p:grpSpPr>
        <p:pic>
          <p:nvPicPr>
            <p:cNvPr id="17" name="Picture 3" descr="C:\Users\rebalwil\Downloads\stone-714355_1920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8" name="Rectangle 1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6201" y="1548348"/>
            <a:ext cx="9143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Truth Needs to Change our Perspective</a:t>
            </a:r>
            <a:endParaRPr lang="en-US" sz="8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" name="Picture 3" descr="C:\Users\rebalwil\Downloads\stone-714355_1920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3">
                <a:lumMod val="75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="" xmlns:a16="http://schemas.microsoft.com/office/drawing/2014/main" id="{35C7D451-BD21-4679-8504-329E6E4D90A0}"/>
              </a:ext>
            </a:extLst>
          </p:cNvPr>
          <p:cNvGrpSpPr/>
          <p:nvPr/>
        </p:nvGrpSpPr>
        <p:grpSpPr>
          <a:xfrm>
            <a:off x="4343400" y="3352800"/>
            <a:ext cx="387048" cy="1016000"/>
            <a:chOff x="895482" y="3320904"/>
            <a:chExt cx="609600" cy="1600200"/>
          </a:xfrm>
          <a:solidFill>
            <a:schemeClr val="bg1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7E8CAB05-13F5-41E1-B75E-D10FD93CA8A0}"/>
                </a:ext>
              </a:extLst>
            </p:cNvPr>
            <p:cNvCxnSpPr/>
            <p:nvPr/>
          </p:nvCxnSpPr>
          <p:spPr>
            <a:xfrm flipV="1">
              <a:off x="1047882" y="4386738"/>
              <a:ext cx="191348" cy="534366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B8AED32C-EC5A-4CF0-A892-6B735DB174F3}"/>
                </a:ext>
              </a:extLst>
            </p:cNvPr>
            <p:cNvCxnSpPr/>
            <p:nvPr/>
          </p:nvCxnSpPr>
          <p:spPr>
            <a:xfrm>
              <a:off x="1239230" y="4407911"/>
              <a:ext cx="189652" cy="513193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8D56482-A418-45EC-9B95-9306B6D8F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376" y="3575859"/>
              <a:ext cx="5854" cy="847286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EA2B5A5F-A505-4202-9171-8A0464667EDC}"/>
                </a:ext>
              </a:extLst>
            </p:cNvPr>
            <p:cNvCxnSpPr/>
            <p:nvPr/>
          </p:nvCxnSpPr>
          <p:spPr>
            <a:xfrm flipH="1">
              <a:off x="895482" y="3756229"/>
              <a:ext cx="343748" cy="555275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32E8DB1-B80A-4ECB-A99F-93270A6DF9F9}"/>
                </a:ext>
              </a:extLst>
            </p:cNvPr>
            <p:cNvCxnSpPr>
              <a:cxnSpLocks/>
            </p:cNvCxnSpPr>
            <p:nvPr/>
          </p:nvCxnSpPr>
          <p:spPr>
            <a:xfrm>
              <a:off x="1239230" y="3756229"/>
              <a:ext cx="265852" cy="555275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F82E6EC-1F38-482A-B65D-BD9C05D19785}"/>
                </a:ext>
              </a:extLst>
            </p:cNvPr>
            <p:cNvSpPr/>
            <p:nvPr/>
          </p:nvSpPr>
          <p:spPr>
            <a:xfrm>
              <a:off x="1047882" y="3320904"/>
              <a:ext cx="434569" cy="43381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81200" y="4419600"/>
            <a:ext cx="5243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Life</a:t>
            </a:r>
            <a:endParaRPr lang="en-US" sz="4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3276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Birth</a:t>
            </a:r>
            <a:endParaRPr lang="en-US" sz="5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905000" y="4419600"/>
            <a:ext cx="533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600200" y="41910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48514" y="3276600"/>
            <a:ext cx="379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Death</a:t>
            </a:r>
            <a:endParaRPr lang="en-US" sz="5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86600" y="41910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" name="Picture 3" descr="C:\Users\rebalwil\Downloads\stone-714355_1920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3">
                <a:lumMod val="75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="" xmlns:a16="http://schemas.microsoft.com/office/drawing/2014/main" id="{35C7D451-BD21-4679-8504-329E6E4D90A0}"/>
              </a:ext>
            </a:extLst>
          </p:cNvPr>
          <p:cNvGrpSpPr/>
          <p:nvPr/>
        </p:nvGrpSpPr>
        <p:grpSpPr>
          <a:xfrm>
            <a:off x="4343400" y="3352800"/>
            <a:ext cx="387048" cy="1016000"/>
            <a:chOff x="895482" y="3320904"/>
            <a:chExt cx="609600" cy="1600200"/>
          </a:xfrm>
          <a:solidFill>
            <a:schemeClr val="bg1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7E8CAB05-13F5-41E1-B75E-D10FD93CA8A0}"/>
                </a:ext>
              </a:extLst>
            </p:cNvPr>
            <p:cNvCxnSpPr/>
            <p:nvPr/>
          </p:nvCxnSpPr>
          <p:spPr>
            <a:xfrm flipV="1">
              <a:off x="1047882" y="4386738"/>
              <a:ext cx="191348" cy="534366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B8AED32C-EC5A-4CF0-A892-6B735DB174F3}"/>
                </a:ext>
              </a:extLst>
            </p:cNvPr>
            <p:cNvCxnSpPr/>
            <p:nvPr/>
          </p:nvCxnSpPr>
          <p:spPr>
            <a:xfrm>
              <a:off x="1239230" y="4407911"/>
              <a:ext cx="189652" cy="513193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8D56482-A418-45EC-9B95-9306B6D8F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376" y="3575859"/>
              <a:ext cx="5854" cy="847286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EA2B5A5F-A505-4202-9171-8A0464667EDC}"/>
                </a:ext>
              </a:extLst>
            </p:cNvPr>
            <p:cNvCxnSpPr/>
            <p:nvPr/>
          </p:nvCxnSpPr>
          <p:spPr>
            <a:xfrm flipH="1">
              <a:off x="895482" y="3756229"/>
              <a:ext cx="343748" cy="555275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32E8DB1-B80A-4ECB-A99F-93270A6DF9F9}"/>
                </a:ext>
              </a:extLst>
            </p:cNvPr>
            <p:cNvCxnSpPr>
              <a:cxnSpLocks/>
            </p:cNvCxnSpPr>
            <p:nvPr/>
          </p:nvCxnSpPr>
          <p:spPr>
            <a:xfrm>
              <a:off x="1239230" y="3756229"/>
              <a:ext cx="265852" cy="555275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F82E6EC-1F38-482A-B65D-BD9C05D19785}"/>
                </a:ext>
              </a:extLst>
            </p:cNvPr>
            <p:cNvSpPr/>
            <p:nvPr/>
          </p:nvSpPr>
          <p:spPr>
            <a:xfrm>
              <a:off x="1047882" y="3320904"/>
              <a:ext cx="434569" cy="43381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81200" y="4419600"/>
            <a:ext cx="5243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Life</a:t>
            </a:r>
            <a:endParaRPr lang="en-US" sz="4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905000" y="4419600"/>
            <a:ext cx="533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600200" y="41910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86600" y="41910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0" y="1143000"/>
            <a:ext cx="5105400" cy="3581400"/>
            <a:chOff x="0" y="1143000"/>
            <a:chExt cx="5105400" cy="3581400"/>
          </a:xfrm>
        </p:grpSpPr>
        <p:sp>
          <p:nvSpPr>
            <p:cNvPr id="19" name="Oval 18"/>
            <p:cNvSpPr/>
            <p:nvPr/>
          </p:nvSpPr>
          <p:spPr>
            <a:xfrm>
              <a:off x="762000" y="4038600"/>
              <a:ext cx="685800" cy="685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ular Callout 19"/>
            <p:cNvSpPr/>
            <p:nvPr/>
          </p:nvSpPr>
          <p:spPr>
            <a:xfrm>
              <a:off x="381000" y="1143000"/>
              <a:ext cx="4114800" cy="1752600"/>
            </a:xfrm>
            <a:prstGeom prst="wedgeRectCallout">
              <a:avLst>
                <a:gd name="adj1" fmla="val -32574"/>
                <a:gd name="adj2" fmla="val 126305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0" y="1296650"/>
              <a:ext cx="5105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accent5">
                      <a:lumMod val="7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Christ’s Resurrection</a:t>
              </a:r>
              <a:endParaRPr lang="en-US" sz="4400" dirty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267200" y="1143000"/>
            <a:ext cx="5105400" cy="3581400"/>
            <a:chOff x="4267200" y="1143000"/>
            <a:chExt cx="5105400" cy="3581400"/>
          </a:xfrm>
        </p:grpSpPr>
        <p:sp>
          <p:nvSpPr>
            <p:cNvPr id="25" name="Oval 24"/>
            <p:cNvSpPr/>
            <p:nvPr/>
          </p:nvSpPr>
          <p:spPr>
            <a:xfrm>
              <a:off x="7620000" y="4038600"/>
              <a:ext cx="685800" cy="685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ular Callout 22"/>
            <p:cNvSpPr/>
            <p:nvPr/>
          </p:nvSpPr>
          <p:spPr>
            <a:xfrm>
              <a:off x="4724400" y="1143000"/>
              <a:ext cx="4114800" cy="1752600"/>
            </a:xfrm>
            <a:prstGeom prst="wedgeRectCallout">
              <a:avLst>
                <a:gd name="adj1" fmla="val 30444"/>
                <a:gd name="adj2" fmla="val 127862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67200" y="1296650"/>
              <a:ext cx="5105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accent5">
                      <a:lumMod val="7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My</a:t>
              </a:r>
              <a:br>
                <a:rPr lang="en-US" sz="4400" dirty="0" smtClean="0">
                  <a:solidFill>
                    <a:schemeClr val="accent5">
                      <a:lumMod val="7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</a:br>
              <a:r>
                <a:rPr lang="en-US" sz="4400" dirty="0" smtClean="0">
                  <a:solidFill>
                    <a:schemeClr val="accent5">
                      <a:lumMod val="7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Resurrection</a:t>
              </a:r>
              <a:endParaRPr lang="en-US" sz="4400" dirty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" name="Picture 3" descr="C:\Users\rebalwil\Downloads\stone-714355_1920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3">
                <a:lumMod val="75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1295400" y="3810000"/>
            <a:ext cx="6553200" cy="1143000"/>
          </a:xfrm>
          <a:prstGeom prst="rightArrow">
            <a:avLst/>
          </a:prstGeom>
          <a:solidFill>
            <a:srgbClr val="FFC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2">
            <a:extLst>
              <a:ext uri="{FF2B5EF4-FFF2-40B4-BE49-F238E27FC236}">
                <a16:creationId xmlns="" xmlns:a16="http://schemas.microsoft.com/office/drawing/2014/main" id="{35C7D451-BD21-4679-8504-329E6E4D90A0}"/>
              </a:ext>
            </a:extLst>
          </p:cNvPr>
          <p:cNvGrpSpPr/>
          <p:nvPr/>
        </p:nvGrpSpPr>
        <p:grpSpPr>
          <a:xfrm>
            <a:off x="4343400" y="3352800"/>
            <a:ext cx="387048" cy="1016000"/>
            <a:chOff x="895482" y="3320904"/>
            <a:chExt cx="609600" cy="1600200"/>
          </a:xfrm>
          <a:solidFill>
            <a:schemeClr val="bg1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7E8CAB05-13F5-41E1-B75E-D10FD93CA8A0}"/>
                </a:ext>
              </a:extLst>
            </p:cNvPr>
            <p:cNvCxnSpPr/>
            <p:nvPr/>
          </p:nvCxnSpPr>
          <p:spPr>
            <a:xfrm flipV="1">
              <a:off x="1047882" y="4386738"/>
              <a:ext cx="191348" cy="534366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B8AED32C-EC5A-4CF0-A892-6B735DB174F3}"/>
                </a:ext>
              </a:extLst>
            </p:cNvPr>
            <p:cNvCxnSpPr/>
            <p:nvPr/>
          </p:nvCxnSpPr>
          <p:spPr>
            <a:xfrm>
              <a:off x="1239230" y="4407911"/>
              <a:ext cx="189652" cy="513193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8D56482-A418-45EC-9B95-9306B6D8F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376" y="3575859"/>
              <a:ext cx="5854" cy="847286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EA2B5A5F-A505-4202-9171-8A0464667EDC}"/>
                </a:ext>
              </a:extLst>
            </p:cNvPr>
            <p:cNvCxnSpPr/>
            <p:nvPr/>
          </p:nvCxnSpPr>
          <p:spPr>
            <a:xfrm flipH="1">
              <a:off x="895482" y="3756229"/>
              <a:ext cx="343748" cy="555275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32E8DB1-B80A-4ECB-A99F-93270A6DF9F9}"/>
                </a:ext>
              </a:extLst>
            </p:cNvPr>
            <p:cNvCxnSpPr>
              <a:cxnSpLocks/>
            </p:cNvCxnSpPr>
            <p:nvPr/>
          </p:nvCxnSpPr>
          <p:spPr>
            <a:xfrm>
              <a:off x="1239230" y="3756229"/>
              <a:ext cx="265852" cy="555275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F82E6EC-1F38-482A-B65D-BD9C05D19785}"/>
                </a:ext>
              </a:extLst>
            </p:cNvPr>
            <p:cNvSpPr/>
            <p:nvPr/>
          </p:nvSpPr>
          <p:spPr>
            <a:xfrm>
              <a:off x="1047882" y="3320904"/>
              <a:ext cx="434569" cy="43381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81200" y="4419600"/>
            <a:ext cx="5243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Life</a:t>
            </a:r>
            <a:endParaRPr lang="en-US" sz="4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905000" y="4419600"/>
            <a:ext cx="533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600200" y="41910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86600" y="41910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8"/>
          <p:cNvGrpSpPr/>
          <p:nvPr/>
        </p:nvGrpSpPr>
        <p:grpSpPr>
          <a:xfrm>
            <a:off x="0" y="1143000"/>
            <a:ext cx="5105400" cy="3581400"/>
            <a:chOff x="0" y="1143000"/>
            <a:chExt cx="5105400" cy="3581400"/>
          </a:xfrm>
        </p:grpSpPr>
        <p:sp>
          <p:nvSpPr>
            <p:cNvPr id="19" name="Oval 18"/>
            <p:cNvSpPr/>
            <p:nvPr/>
          </p:nvSpPr>
          <p:spPr>
            <a:xfrm>
              <a:off x="762000" y="4038600"/>
              <a:ext cx="685800" cy="685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ular Callout 19"/>
            <p:cNvSpPr/>
            <p:nvPr/>
          </p:nvSpPr>
          <p:spPr>
            <a:xfrm>
              <a:off x="381000" y="1143000"/>
              <a:ext cx="4114800" cy="1752600"/>
            </a:xfrm>
            <a:prstGeom prst="wedgeRectCallout">
              <a:avLst>
                <a:gd name="adj1" fmla="val -32574"/>
                <a:gd name="adj2" fmla="val 126305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0" y="1296650"/>
              <a:ext cx="5105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accent5">
                      <a:lumMod val="7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Christ’s Resurrection</a:t>
              </a:r>
              <a:endParaRPr lang="en-US" sz="4400" dirty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4267200" y="1143000"/>
            <a:ext cx="5105400" cy="3581400"/>
            <a:chOff x="4267200" y="1143000"/>
            <a:chExt cx="5105400" cy="3581400"/>
          </a:xfrm>
        </p:grpSpPr>
        <p:sp>
          <p:nvSpPr>
            <p:cNvPr id="25" name="Oval 24"/>
            <p:cNvSpPr/>
            <p:nvPr/>
          </p:nvSpPr>
          <p:spPr>
            <a:xfrm>
              <a:off x="7620000" y="4038600"/>
              <a:ext cx="685800" cy="685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ular Callout 22"/>
            <p:cNvSpPr/>
            <p:nvPr/>
          </p:nvSpPr>
          <p:spPr>
            <a:xfrm>
              <a:off x="4724400" y="1143000"/>
              <a:ext cx="4114800" cy="1752600"/>
            </a:xfrm>
            <a:prstGeom prst="wedgeRectCallout">
              <a:avLst>
                <a:gd name="adj1" fmla="val 30444"/>
                <a:gd name="adj2" fmla="val 127862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67200" y="1296650"/>
              <a:ext cx="5105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accent5">
                      <a:lumMod val="7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My</a:t>
              </a:r>
              <a:br>
                <a:rPr lang="en-US" sz="4400" dirty="0" smtClean="0">
                  <a:solidFill>
                    <a:schemeClr val="accent5">
                      <a:lumMod val="7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</a:br>
              <a:r>
                <a:rPr lang="en-US" sz="4400" dirty="0" smtClean="0">
                  <a:solidFill>
                    <a:schemeClr val="accent5">
                      <a:lumMod val="7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Resurrection</a:t>
              </a:r>
              <a:endParaRPr lang="en-US" sz="4400" dirty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" name="Picture 3" descr="C:\Users\rebalwil\Downloads\stone-714355_1920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3">
                <a:lumMod val="75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ight Arrow 36"/>
          <p:cNvSpPr/>
          <p:nvPr/>
        </p:nvSpPr>
        <p:spPr>
          <a:xfrm>
            <a:off x="1295400" y="3810000"/>
            <a:ext cx="6553200" cy="1143000"/>
          </a:xfrm>
          <a:prstGeom prst="rightArrow">
            <a:avLst/>
          </a:prstGeom>
          <a:solidFill>
            <a:srgbClr val="FFC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2">
            <a:extLst>
              <a:ext uri="{FF2B5EF4-FFF2-40B4-BE49-F238E27FC236}">
                <a16:creationId xmlns="" xmlns:a16="http://schemas.microsoft.com/office/drawing/2014/main" id="{35C7D451-BD21-4679-8504-329E6E4D90A0}"/>
              </a:ext>
            </a:extLst>
          </p:cNvPr>
          <p:cNvGrpSpPr/>
          <p:nvPr/>
        </p:nvGrpSpPr>
        <p:grpSpPr>
          <a:xfrm>
            <a:off x="4495800" y="3429000"/>
            <a:ext cx="914399" cy="935437"/>
            <a:chOff x="55377" y="3320904"/>
            <a:chExt cx="1440177" cy="1473313"/>
          </a:xfrm>
          <a:solidFill>
            <a:schemeClr val="bg1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7E8CAB05-13F5-41E1-B75E-D10FD93CA8A0}"/>
                </a:ext>
              </a:extLst>
            </p:cNvPr>
            <p:cNvCxnSpPr/>
            <p:nvPr/>
          </p:nvCxnSpPr>
          <p:spPr>
            <a:xfrm flipV="1">
              <a:off x="55377" y="4281024"/>
              <a:ext cx="480060" cy="24003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B8AED32C-EC5A-4CF0-A892-6B735DB174F3}"/>
                </a:ext>
              </a:extLst>
            </p:cNvPr>
            <p:cNvCxnSpPr/>
            <p:nvPr/>
          </p:nvCxnSpPr>
          <p:spPr>
            <a:xfrm>
              <a:off x="535437" y="4281024"/>
              <a:ext cx="189652" cy="513193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8D56482-A418-45EC-9B95-9306B6D8F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437" y="3575862"/>
              <a:ext cx="703793" cy="705162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EA2B5A5F-A505-4202-9171-8A0464667EDC}"/>
                </a:ext>
              </a:extLst>
            </p:cNvPr>
            <p:cNvCxnSpPr/>
            <p:nvPr/>
          </p:nvCxnSpPr>
          <p:spPr>
            <a:xfrm>
              <a:off x="895482" y="3920979"/>
              <a:ext cx="600072" cy="120015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32E8DB1-B80A-4ECB-A99F-93270A6DF9F9}"/>
                </a:ext>
              </a:extLst>
            </p:cNvPr>
            <p:cNvCxnSpPr>
              <a:cxnSpLocks/>
            </p:cNvCxnSpPr>
            <p:nvPr/>
          </p:nvCxnSpPr>
          <p:spPr>
            <a:xfrm>
              <a:off x="895482" y="3920979"/>
              <a:ext cx="385867" cy="315246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F82E6EC-1F38-482A-B65D-BD9C05D19785}"/>
                </a:ext>
              </a:extLst>
            </p:cNvPr>
            <p:cNvSpPr/>
            <p:nvPr/>
          </p:nvSpPr>
          <p:spPr>
            <a:xfrm>
              <a:off x="1047882" y="3320904"/>
              <a:ext cx="434569" cy="43381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81200" y="4419600"/>
            <a:ext cx="5243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Life</a:t>
            </a:r>
            <a:endParaRPr lang="en-US" sz="4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905000" y="4419600"/>
            <a:ext cx="533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600200" y="41910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86600" y="41910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62000" y="4038600"/>
            <a:ext cx="6858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381000" y="1143000"/>
            <a:ext cx="4114800" cy="1752600"/>
          </a:xfrm>
          <a:prstGeom prst="wedgeRectCallout">
            <a:avLst>
              <a:gd name="adj1" fmla="val -32574"/>
              <a:gd name="adj2" fmla="val 126305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129665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Christ’s Resurrection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620000" y="4038600"/>
            <a:ext cx="6858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ular Callout 22"/>
          <p:cNvSpPr/>
          <p:nvPr/>
        </p:nvSpPr>
        <p:spPr>
          <a:xfrm>
            <a:off x="4724400" y="1143000"/>
            <a:ext cx="4114800" cy="1752600"/>
          </a:xfrm>
          <a:prstGeom prst="wedgeRectCallout">
            <a:avLst>
              <a:gd name="adj1" fmla="val 30444"/>
              <a:gd name="adj2" fmla="val 127862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67200" y="129665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My</a:t>
            </a:r>
            <a:b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Resurrection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" name="Picture 3" descr="C:\Users\rebalwil\Downloads\stone-714355_1920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3">
                <a:lumMod val="75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="" xmlns:a16="http://schemas.microsoft.com/office/drawing/2014/main" id="{35C7D451-BD21-4679-8504-329E6E4D90A0}"/>
              </a:ext>
            </a:extLst>
          </p:cNvPr>
          <p:cNvGrpSpPr/>
          <p:nvPr/>
        </p:nvGrpSpPr>
        <p:grpSpPr>
          <a:xfrm>
            <a:off x="4495800" y="3429000"/>
            <a:ext cx="914399" cy="935437"/>
            <a:chOff x="55377" y="3320904"/>
            <a:chExt cx="1440177" cy="1473313"/>
          </a:xfrm>
          <a:solidFill>
            <a:schemeClr val="bg1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7E8CAB05-13F5-41E1-B75E-D10FD93CA8A0}"/>
                </a:ext>
              </a:extLst>
            </p:cNvPr>
            <p:cNvCxnSpPr/>
            <p:nvPr/>
          </p:nvCxnSpPr>
          <p:spPr>
            <a:xfrm flipV="1">
              <a:off x="55377" y="4281024"/>
              <a:ext cx="480060" cy="24003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B8AED32C-EC5A-4CF0-A892-6B735DB174F3}"/>
                </a:ext>
              </a:extLst>
            </p:cNvPr>
            <p:cNvCxnSpPr/>
            <p:nvPr/>
          </p:nvCxnSpPr>
          <p:spPr>
            <a:xfrm>
              <a:off x="535437" y="4281024"/>
              <a:ext cx="189652" cy="513193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8D56482-A418-45EC-9B95-9306B6D8F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437" y="3575862"/>
              <a:ext cx="703793" cy="705162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EA2B5A5F-A505-4202-9171-8A0464667EDC}"/>
                </a:ext>
              </a:extLst>
            </p:cNvPr>
            <p:cNvCxnSpPr/>
            <p:nvPr/>
          </p:nvCxnSpPr>
          <p:spPr>
            <a:xfrm>
              <a:off x="895482" y="3920979"/>
              <a:ext cx="600072" cy="120015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32E8DB1-B80A-4ECB-A99F-93270A6DF9F9}"/>
                </a:ext>
              </a:extLst>
            </p:cNvPr>
            <p:cNvCxnSpPr>
              <a:cxnSpLocks/>
            </p:cNvCxnSpPr>
            <p:nvPr/>
          </p:nvCxnSpPr>
          <p:spPr>
            <a:xfrm>
              <a:off x="895482" y="3920979"/>
              <a:ext cx="385867" cy="315246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F82E6EC-1F38-482A-B65D-BD9C05D19785}"/>
                </a:ext>
              </a:extLst>
            </p:cNvPr>
            <p:cNvSpPr/>
            <p:nvPr/>
          </p:nvSpPr>
          <p:spPr>
            <a:xfrm>
              <a:off x="1047882" y="3320904"/>
              <a:ext cx="434569" cy="43381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81200" y="4419600"/>
            <a:ext cx="5243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Life</a:t>
            </a:r>
            <a:endParaRPr lang="en-US" sz="4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905000" y="4419600"/>
            <a:ext cx="533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600200" y="41910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86600" y="41910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jesus-327990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68731" y="-10668000"/>
            <a:ext cx="32231725" cy="17526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-914400" y="3124200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Do You </a:t>
            </a:r>
            <a:r>
              <a:rPr lang="en-US" sz="6600" dirty="0" smtClean="0">
                <a:solidFill>
                  <a:srgbClr val="FFC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Live</a:t>
            </a:r>
            <a:endParaRPr lang="en-US" sz="6600" dirty="0">
              <a:solidFill>
                <a:srgbClr val="FFC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90600" y="3962400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Like Jesus was</a:t>
            </a:r>
            <a:endParaRPr lang="en-US" sz="66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90600" y="4724400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C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Raised?</a:t>
            </a:r>
            <a:endParaRPr lang="en-US" sz="8800" dirty="0">
              <a:solidFill>
                <a:srgbClr val="FFC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" name="Picture 3" descr="C:\Users\rebalwil\Downloads\stone-714355_1920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3">
                <a:lumMod val="75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81200" y="4419600"/>
            <a:ext cx="5243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Life</a:t>
            </a:r>
            <a:endParaRPr lang="en-US" sz="4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905000" y="4419600"/>
            <a:ext cx="533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600200" y="41910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86600" y="41910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810000" y="2971800"/>
            <a:ext cx="1295400" cy="1447800"/>
            <a:chOff x="2209800" y="2362200"/>
            <a:chExt cx="1295400" cy="1447800"/>
          </a:xfrm>
        </p:grpSpPr>
        <p:sp>
          <p:nvSpPr>
            <p:cNvPr id="16" name="Rectangle 15"/>
            <p:cNvSpPr/>
            <p:nvPr/>
          </p:nvSpPr>
          <p:spPr>
            <a:xfrm>
              <a:off x="2362200" y="3048000"/>
              <a:ext cx="2286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19400" y="3048000"/>
              <a:ext cx="4572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14600" y="3048000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2209800" y="2362200"/>
              <a:ext cx="1295400" cy="6858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38400" y="251460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71800" y="3124200"/>
              <a:ext cx="150125" cy="228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90800" y="2895600"/>
              <a:ext cx="150125" cy="228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5"/>
          <p:cNvGrpSpPr/>
          <p:nvPr/>
        </p:nvGrpSpPr>
        <p:grpSpPr>
          <a:xfrm>
            <a:off x="4572000" y="0"/>
            <a:ext cx="4572000" cy="6858000"/>
            <a:chOff x="0" y="0"/>
            <a:chExt cx="9144000" cy="6858000"/>
          </a:xfrm>
        </p:grpSpPr>
        <p:pic>
          <p:nvPicPr>
            <p:cNvPr id="50" name="Picture 3" descr="C:\Users\rebalwil\Downloads\stone-714355_1920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1" name="Rectangle 5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5"/>
          <p:cNvGrpSpPr/>
          <p:nvPr/>
        </p:nvGrpSpPr>
        <p:grpSpPr>
          <a:xfrm>
            <a:off x="0" y="0"/>
            <a:ext cx="4572000" cy="6858000"/>
            <a:chOff x="0" y="0"/>
            <a:chExt cx="9144000" cy="6858000"/>
          </a:xfrm>
        </p:grpSpPr>
        <p:pic>
          <p:nvPicPr>
            <p:cNvPr id="17" name="Picture 3" descr="C:\Users\rebalwil\Downloads\stone-714355_1920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3">
                <a:lumMod val="75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762000" y="5410200"/>
            <a:ext cx="3276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57200" y="51816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962400" y="51816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4"/>
          <p:cNvGrpSpPr/>
          <p:nvPr/>
        </p:nvGrpSpPr>
        <p:grpSpPr>
          <a:xfrm>
            <a:off x="1828800" y="3962400"/>
            <a:ext cx="1295400" cy="1447800"/>
            <a:chOff x="2209800" y="2362200"/>
            <a:chExt cx="1295400" cy="1447800"/>
          </a:xfrm>
        </p:grpSpPr>
        <p:sp>
          <p:nvSpPr>
            <p:cNvPr id="16" name="Rectangle 15"/>
            <p:cNvSpPr/>
            <p:nvPr/>
          </p:nvSpPr>
          <p:spPr>
            <a:xfrm>
              <a:off x="2362200" y="3048000"/>
              <a:ext cx="2286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19400" y="3048000"/>
              <a:ext cx="4572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14600" y="3048000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2209800" y="2362200"/>
              <a:ext cx="1295400" cy="6858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38400" y="251460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71800" y="3124200"/>
              <a:ext cx="150125" cy="228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90800" y="2895600"/>
              <a:ext cx="150125" cy="228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5181600" y="5410200"/>
            <a:ext cx="3276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876800" y="51816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382000" y="51816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22">
            <a:extLst>
              <a:ext uri="{FF2B5EF4-FFF2-40B4-BE49-F238E27FC236}">
                <a16:creationId xmlns="" xmlns:a16="http://schemas.microsoft.com/office/drawing/2014/main" id="{35C7D451-BD21-4679-8504-329E6E4D90A0}"/>
              </a:ext>
            </a:extLst>
          </p:cNvPr>
          <p:cNvGrpSpPr/>
          <p:nvPr/>
        </p:nvGrpSpPr>
        <p:grpSpPr>
          <a:xfrm>
            <a:off x="6553200" y="4495800"/>
            <a:ext cx="914399" cy="935437"/>
            <a:chOff x="55377" y="3320904"/>
            <a:chExt cx="1440177" cy="1473313"/>
          </a:xfrm>
          <a:solidFill>
            <a:schemeClr val="bg1"/>
          </a:solidFill>
        </p:grpSpPr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7E8CAB05-13F5-41E1-B75E-D10FD93CA8A0}"/>
                </a:ext>
              </a:extLst>
            </p:cNvPr>
            <p:cNvCxnSpPr/>
            <p:nvPr/>
          </p:nvCxnSpPr>
          <p:spPr>
            <a:xfrm flipV="1">
              <a:off x="55377" y="4281024"/>
              <a:ext cx="480060" cy="24003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B8AED32C-EC5A-4CF0-A892-6B735DB174F3}"/>
                </a:ext>
              </a:extLst>
            </p:cNvPr>
            <p:cNvCxnSpPr/>
            <p:nvPr/>
          </p:nvCxnSpPr>
          <p:spPr>
            <a:xfrm>
              <a:off x="535437" y="4281024"/>
              <a:ext cx="189652" cy="513193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98D56482-A418-45EC-9B95-9306B6D8F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437" y="3575862"/>
              <a:ext cx="703793" cy="705162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EA2B5A5F-A505-4202-9171-8A0464667EDC}"/>
                </a:ext>
              </a:extLst>
            </p:cNvPr>
            <p:cNvCxnSpPr/>
            <p:nvPr/>
          </p:nvCxnSpPr>
          <p:spPr>
            <a:xfrm>
              <a:off x="895482" y="3920979"/>
              <a:ext cx="600072" cy="120015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532E8DB1-B80A-4ECB-A99F-93270A6DF9F9}"/>
                </a:ext>
              </a:extLst>
            </p:cNvPr>
            <p:cNvCxnSpPr>
              <a:cxnSpLocks/>
            </p:cNvCxnSpPr>
            <p:nvPr/>
          </p:nvCxnSpPr>
          <p:spPr>
            <a:xfrm>
              <a:off x="895482" y="3920979"/>
              <a:ext cx="385867" cy="315246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AF82E6EC-1F38-482A-B65D-BD9C05D19785}"/>
                </a:ext>
              </a:extLst>
            </p:cNvPr>
            <p:cNvSpPr/>
            <p:nvPr/>
          </p:nvSpPr>
          <p:spPr>
            <a:xfrm>
              <a:off x="1047882" y="3320904"/>
              <a:ext cx="434569" cy="43381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905000" y="968276"/>
            <a:ext cx="5243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Which one is my life?</a:t>
            </a:r>
            <a:endParaRPr lang="en-US" sz="7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rebalwil\Downloads\stone-714355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1" y="16764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dirty="0" smtClean="0">
                <a:solidFill>
                  <a:schemeClr val="bg1"/>
                </a:solidFill>
              </a:rPr>
              <a:t>If </a:t>
            </a:r>
            <a:r>
              <a:rPr lang="en-US" sz="5400" dirty="0">
                <a:solidFill>
                  <a:schemeClr val="bg1"/>
                </a:solidFill>
              </a:rPr>
              <a:t>in Christ we have hope in this life only, we are of all people most to be pitied</a:t>
            </a:r>
            <a:r>
              <a:rPr lang="en-US" sz="5400" dirty="0" smtClean="0">
                <a:solidFill>
                  <a:schemeClr val="bg1"/>
                </a:solidFill>
              </a:rPr>
              <a:t>.</a:t>
            </a:r>
          </a:p>
          <a:p>
            <a:pPr lvl="0" algn="r"/>
            <a:r>
              <a:rPr lang="en-US" sz="5400" dirty="0" smtClean="0">
                <a:solidFill>
                  <a:schemeClr val="bg1"/>
                </a:solidFill>
              </a:rPr>
              <a:t>– </a:t>
            </a:r>
            <a:r>
              <a:rPr lang="en-US" sz="5400" dirty="0">
                <a:solidFill>
                  <a:schemeClr val="bg1"/>
                </a:solidFill>
              </a:rPr>
              <a:t>1 </a:t>
            </a:r>
            <a:r>
              <a:rPr lang="en-US" sz="5400" dirty="0" smtClean="0">
                <a:solidFill>
                  <a:schemeClr val="bg1"/>
                </a:solidFill>
              </a:rPr>
              <a:t>Corinthians </a:t>
            </a:r>
            <a:r>
              <a:rPr lang="en-US" sz="5400" dirty="0">
                <a:solidFill>
                  <a:schemeClr val="bg1"/>
                </a:solidFill>
              </a:rPr>
              <a:t>15:19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1">
              <a:lumMod val="75000"/>
            </a:schemeClr>
          </a:solidFill>
        </p:grpSpPr>
        <p:pic>
          <p:nvPicPr>
            <p:cNvPr id="17" name="Picture 3" descr="C:\Users\rebalwil\Downloads\stone-714355_1920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8" name="Rectangle 1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0" y="2246055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Why </a:t>
            </a:r>
            <a:r>
              <a:rPr lang="en-US" sz="8000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Truth</a:t>
            </a:r>
            <a:r>
              <a:rPr lang="en-US" sz="8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is So Critical</a:t>
            </a:r>
            <a:endParaRPr lang="en-US" sz="8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" name="Picture 3" descr="C:\Users\rebalwil\Downloads\stone-714355_1920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70C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3400" y="689429"/>
            <a:ext cx="6477000" cy="6168571"/>
            <a:chOff x="2209800" y="2286000"/>
            <a:chExt cx="4800600" cy="4572000"/>
          </a:xfrm>
        </p:grpSpPr>
        <p:sp>
          <p:nvSpPr>
            <p:cNvPr id="4" name="Rounded Rectangle 3"/>
            <p:cNvSpPr/>
            <p:nvPr/>
          </p:nvSpPr>
          <p:spPr>
            <a:xfrm>
              <a:off x="2209800" y="3886200"/>
              <a:ext cx="4800600" cy="2971800"/>
            </a:xfrm>
            <a:prstGeom prst="roundRect">
              <a:avLst>
                <a:gd name="adj" fmla="val 11604"/>
              </a:avLst>
            </a:prstGeom>
            <a:solidFill>
              <a:schemeClr val="bg2">
                <a:lumMod val="50000"/>
                <a:alpha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22">
              <a:extLst>
                <a:ext uri="{FF2B5EF4-FFF2-40B4-BE49-F238E27FC236}">
                  <a16:creationId xmlns="" xmlns:a16="http://schemas.microsoft.com/office/drawing/2014/main" id="{35C7D451-BD21-4679-8504-329E6E4D90A0}"/>
                </a:ext>
              </a:extLst>
            </p:cNvPr>
            <p:cNvGrpSpPr/>
            <p:nvPr/>
          </p:nvGrpSpPr>
          <p:grpSpPr>
            <a:xfrm>
              <a:off x="4191000" y="2286000"/>
              <a:ext cx="609600" cy="1600200"/>
              <a:chOff x="895482" y="3320904"/>
              <a:chExt cx="609600" cy="1600200"/>
            </a:xfrm>
            <a:solidFill>
              <a:schemeClr val="bg1"/>
            </a:solidFill>
          </p:grpSpPr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7E8CAB05-13F5-41E1-B75E-D10FD93CA8A0}"/>
                  </a:ext>
                </a:extLst>
              </p:cNvPr>
              <p:cNvCxnSpPr/>
              <p:nvPr/>
            </p:nvCxnSpPr>
            <p:spPr>
              <a:xfrm flipV="1">
                <a:off x="1047882" y="4386738"/>
                <a:ext cx="191348" cy="534366"/>
              </a:xfrm>
              <a:prstGeom prst="line">
                <a:avLst/>
              </a:prstGeom>
              <a:grpFill/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B8AED32C-EC5A-4CF0-A892-6B735DB174F3}"/>
                  </a:ext>
                </a:extLst>
              </p:cNvPr>
              <p:cNvCxnSpPr/>
              <p:nvPr/>
            </p:nvCxnSpPr>
            <p:spPr>
              <a:xfrm>
                <a:off x="1239230" y="4407911"/>
                <a:ext cx="189652" cy="513193"/>
              </a:xfrm>
              <a:prstGeom prst="line">
                <a:avLst/>
              </a:prstGeom>
              <a:grpFill/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="" xmlns:a16="http://schemas.microsoft.com/office/drawing/2014/main" id="{98D56482-A418-45EC-9B95-9306B6D8F4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33376" y="3575859"/>
                <a:ext cx="5854" cy="847286"/>
              </a:xfrm>
              <a:prstGeom prst="line">
                <a:avLst/>
              </a:prstGeom>
              <a:grpFill/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EA2B5A5F-A505-4202-9171-8A0464667EDC}"/>
                  </a:ext>
                </a:extLst>
              </p:cNvPr>
              <p:cNvCxnSpPr/>
              <p:nvPr/>
            </p:nvCxnSpPr>
            <p:spPr>
              <a:xfrm flipH="1">
                <a:off x="895482" y="3756229"/>
                <a:ext cx="343748" cy="555275"/>
              </a:xfrm>
              <a:prstGeom prst="line">
                <a:avLst/>
              </a:prstGeom>
              <a:grpFill/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532E8DB1-B80A-4ECB-A99F-93270A6DF9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9230" y="3756229"/>
                <a:ext cx="265852" cy="555275"/>
              </a:xfrm>
              <a:prstGeom prst="line">
                <a:avLst/>
              </a:prstGeom>
              <a:grpFill/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AF82E6EC-1F38-482A-B65D-BD9C05D19785}"/>
                  </a:ext>
                </a:extLst>
              </p:cNvPr>
              <p:cNvSpPr/>
              <p:nvPr/>
            </p:nvSpPr>
            <p:spPr>
              <a:xfrm>
                <a:off x="1047882" y="3320904"/>
                <a:ext cx="434569" cy="43381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667000" y="4743271"/>
              <a:ext cx="3886200" cy="1012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GOSPEL</a:t>
              </a:r>
              <a:endParaRPr lang="en-US" sz="88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34000" y="0"/>
            <a:ext cx="5867400" cy="2667000"/>
            <a:chOff x="5334000" y="0"/>
            <a:chExt cx="5867400" cy="2667000"/>
          </a:xfrm>
        </p:grpSpPr>
        <p:sp>
          <p:nvSpPr>
            <p:cNvPr id="19" name="Right Arrow Callout 18"/>
            <p:cNvSpPr/>
            <p:nvPr/>
          </p:nvSpPr>
          <p:spPr>
            <a:xfrm>
              <a:off x="5334000" y="0"/>
              <a:ext cx="5867400" cy="2667000"/>
            </a:xfrm>
            <a:prstGeom prst="rightArrowCallout">
              <a:avLst>
                <a:gd name="adj1" fmla="val 23648"/>
                <a:gd name="adj2" fmla="val 25000"/>
                <a:gd name="adj3" fmla="val 15200"/>
                <a:gd name="adj4" fmla="val 7973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86400" y="228600"/>
              <a:ext cx="3581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chemeClr val="accent5">
                      <a:lumMod val="7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The Gospel</a:t>
              </a:r>
              <a:br>
                <a:rPr lang="en-US" sz="4800" dirty="0" smtClean="0">
                  <a:solidFill>
                    <a:schemeClr val="accent5">
                      <a:lumMod val="7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</a:br>
              <a:r>
                <a:rPr lang="en-US" sz="4800" dirty="0" smtClean="0">
                  <a:solidFill>
                    <a:schemeClr val="accent5">
                      <a:lumMod val="7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is Our</a:t>
              </a:r>
            </a:p>
            <a:p>
              <a:pPr algn="ctr"/>
              <a:r>
                <a:rPr lang="en-US" sz="4800" dirty="0" smtClean="0">
                  <a:solidFill>
                    <a:srgbClr val="00B050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Foundation</a:t>
              </a:r>
              <a:endParaRPr lang="en-US" sz="4800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4" name="Picture 3" descr="C:\Users\rebalwil\Downloads\stone-714355_1920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23" name="Rectangle 2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70C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4191001" y="2945130"/>
            <a:ext cx="4648200" cy="3912870"/>
          </a:xfrm>
          <a:prstGeom prst="roundRect">
            <a:avLst>
              <a:gd name="adj" fmla="val 11604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2">
            <a:extLst>
              <a:ext uri="{FF2B5EF4-FFF2-40B4-BE49-F238E27FC236}">
                <a16:creationId xmlns="" xmlns:a16="http://schemas.microsoft.com/office/drawing/2014/main" id="{35C7D451-BD21-4679-8504-329E6E4D90A0}"/>
              </a:ext>
            </a:extLst>
          </p:cNvPr>
          <p:cNvGrpSpPr/>
          <p:nvPr/>
        </p:nvGrpSpPr>
        <p:grpSpPr>
          <a:xfrm>
            <a:off x="5943600" y="838200"/>
            <a:ext cx="802640" cy="2106930"/>
            <a:chOff x="895482" y="3320904"/>
            <a:chExt cx="609600" cy="1600200"/>
          </a:xfrm>
          <a:solidFill>
            <a:schemeClr val="bg1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7E8CAB05-13F5-41E1-B75E-D10FD93CA8A0}"/>
                </a:ext>
              </a:extLst>
            </p:cNvPr>
            <p:cNvCxnSpPr/>
            <p:nvPr/>
          </p:nvCxnSpPr>
          <p:spPr>
            <a:xfrm flipV="1">
              <a:off x="1047882" y="4386738"/>
              <a:ext cx="191348" cy="534366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B8AED32C-EC5A-4CF0-A892-6B735DB174F3}"/>
                </a:ext>
              </a:extLst>
            </p:cNvPr>
            <p:cNvCxnSpPr/>
            <p:nvPr/>
          </p:nvCxnSpPr>
          <p:spPr>
            <a:xfrm>
              <a:off x="1239230" y="4407911"/>
              <a:ext cx="189652" cy="513193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8D56482-A418-45EC-9B95-9306B6D8F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376" y="3575859"/>
              <a:ext cx="5854" cy="847286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EA2B5A5F-A505-4202-9171-8A0464667EDC}"/>
                </a:ext>
              </a:extLst>
            </p:cNvPr>
            <p:cNvCxnSpPr/>
            <p:nvPr/>
          </p:nvCxnSpPr>
          <p:spPr>
            <a:xfrm flipH="1">
              <a:off x="895482" y="3756229"/>
              <a:ext cx="343748" cy="555275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32E8DB1-B80A-4ECB-A99F-93270A6DF9F9}"/>
                </a:ext>
              </a:extLst>
            </p:cNvPr>
            <p:cNvCxnSpPr>
              <a:cxnSpLocks/>
            </p:cNvCxnSpPr>
            <p:nvPr/>
          </p:nvCxnSpPr>
          <p:spPr>
            <a:xfrm>
              <a:off x="1239230" y="3756229"/>
              <a:ext cx="265852" cy="555275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F82E6EC-1F38-482A-B65D-BD9C05D19785}"/>
                </a:ext>
              </a:extLst>
            </p:cNvPr>
            <p:cNvSpPr/>
            <p:nvPr/>
          </p:nvSpPr>
          <p:spPr>
            <a:xfrm>
              <a:off x="1047882" y="3320904"/>
              <a:ext cx="434569" cy="43381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103369" y="4226004"/>
            <a:ext cx="51168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GOSPEL</a:t>
            </a:r>
            <a:endParaRPr lang="en-US" sz="8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04800" y="2514600"/>
            <a:ext cx="4038600" cy="4038600"/>
            <a:chOff x="304800" y="2514600"/>
            <a:chExt cx="4038600" cy="4038600"/>
          </a:xfrm>
        </p:grpSpPr>
        <p:sp>
          <p:nvSpPr>
            <p:cNvPr id="18" name="Right Arrow Callout 17"/>
            <p:cNvSpPr/>
            <p:nvPr/>
          </p:nvSpPr>
          <p:spPr>
            <a:xfrm>
              <a:off x="304800" y="2514600"/>
              <a:ext cx="4038600" cy="4038600"/>
            </a:xfrm>
            <a:prstGeom prst="rightArrowCallout">
              <a:avLst>
                <a:gd name="adj1" fmla="val 23648"/>
                <a:gd name="adj2" fmla="val 25000"/>
                <a:gd name="adj3" fmla="val 15200"/>
                <a:gd name="adj4" fmla="val 7973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200" y="2667000"/>
              <a:ext cx="28956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chemeClr val="accent5">
                      <a:lumMod val="7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The Gospel</a:t>
              </a:r>
              <a:br>
                <a:rPr lang="en-US" sz="4800" dirty="0" smtClean="0">
                  <a:solidFill>
                    <a:schemeClr val="accent5">
                      <a:lumMod val="7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</a:br>
              <a:r>
                <a:rPr lang="en-US" sz="4800" dirty="0" smtClean="0">
                  <a:solidFill>
                    <a:schemeClr val="accent5">
                      <a:lumMod val="7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is Based on an </a:t>
              </a:r>
              <a:r>
                <a:rPr lang="en-US" sz="4800" dirty="0" smtClean="0">
                  <a:solidFill>
                    <a:srgbClr val="00B050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Event</a:t>
              </a:r>
              <a:endParaRPr lang="en-US" sz="4800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4" name="Picture 3" descr="C:\Users\rebalwil\Downloads\stone-714355_1920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23" name="Rectangle 2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70C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4191001" y="2945130"/>
            <a:ext cx="4648200" cy="3912870"/>
          </a:xfrm>
          <a:prstGeom prst="roundRect">
            <a:avLst>
              <a:gd name="adj" fmla="val 11604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2">
            <a:extLst>
              <a:ext uri="{FF2B5EF4-FFF2-40B4-BE49-F238E27FC236}">
                <a16:creationId xmlns="" xmlns:a16="http://schemas.microsoft.com/office/drawing/2014/main" id="{35C7D451-BD21-4679-8504-329E6E4D90A0}"/>
              </a:ext>
            </a:extLst>
          </p:cNvPr>
          <p:cNvGrpSpPr/>
          <p:nvPr/>
        </p:nvGrpSpPr>
        <p:grpSpPr>
          <a:xfrm>
            <a:off x="5943600" y="838200"/>
            <a:ext cx="802640" cy="2106930"/>
            <a:chOff x="895482" y="3320904"/>
            <a:chExt cx="609600" cy="1600200"/>
          </a:xfrm>
          <a:solidFill>
            <a:schemeClr val="bg1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7E8CAB05-13F5-41E1-B75E-D10FD93CA8A0}"/>
                </a:ext>
              </a:extLst>
            </p:cNvPr>
            <p:cNvCxnSpPr/>
            <p:nvPr/>
          </p:nvCxnSpPr>
          <p:spPr>
            <a:xfrm flipV="1">
              <a:off x="1047882" y="4386738"/>
              <a:ext cx="191348" cy="534366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B8AED32C-EC5A-4CF0-A892-6B735DB174F3}"/>
                </a:ext>
              </a:extLst>
            </p:cNvPr>
            <p:cNvCxnSpPr/>
            <p:nvPr/>
          </p:nvCxnSpPr>
          <p:spPr>
            <a:xfrm>
              <a:off x="1239230" y="4407911"/>
              <a:ext cx="189652" cy="513193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8D56482-A418-45EC-9B95-9306B6D8F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376" y="3575859"/>
              <a:ext cx="5854" cy="847286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EA2B5A5F-A505-4202-9171-8A0464667EDC}"/>
                </a:ext>
              </a:extLst>
            </p:cNvPr>
            <p:cNvCxnSpPr/>
            <p:nvPr/>
          </p:nvCxnSpPr>
          <p:spPr>
            <a:xfrm flipH="1">
              <a:off x="895482" y="3756229"/>
              <a:ext cx="343748" cy="555275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32E8DB1-B80A-4ECB-A99F-93270A6DF9F9}"/>
                </a:ext>
              </a:extLst>
            </p:cNvPr>
            <p:cNvCxnSpPr>
              <a:cxnSpLocks/>
            </p:cNvCxnSpPr>
            <p:nvPr/>
          </p:nvCxnSpPr>
          <p:spPr>
            <a:xfrm>
              <a:off x="1239230" y="3756229"/>
              <a:ext cx="265852" cy="555275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F82E6EC-1F38-482A-B65D-BD9C05D19785}"/>
                </a:ext>
              </a:extLst>
            </p:cNvPr>
            <p:cNvSpPr/>
            <p:nvPr/>
          </p:nvSpPr>
          <p:spPr>
            <a:xfrm>
              <a:off x="1047882" y="3320904"/>
              <a:ext cx="434569" cy="43381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Callout 17"/>
          <p:cNvSpPr/>
          <p:nvPr/>
        </p:nvSpPr>
        <p:spPr>
          <a:xfrm>
            <a:off x="304800" y="2514600"/>
            <a:ext cx="4038600" cy="4038600"/>
          </a:xfrm>
          <a:prstGeom prst="rightArrowCallout">
            <a:avLst>
              <a:gd name="adj1" fmla="val 23648"/>
              <a:gd name="adj2" fmla="val 25000"/>
              <a:gd name="adj3" fmla="val 15200"/>
              <a:gd name="adj4" fmla="val 7973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2667000"/>
            <a:ext cx="289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Gospel</a:t>
            </a:r>
            <a:b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is Based on an </a:t>
            </a:r>
            <a:r>
              <a:rPr lang="en-US" sz="4800" dirty="0" smtClean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Event</a:t>
            </a:r>
            <a:endParaRPr lang="en-US" sz="4800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950969" y="5562600"/>
            <a:ext cx="5116831" cy="1295400"/>
            <a:chOff x="3950969" y="5562600"/>
            <a:chExt cx="5116831" cy="1295400"/>
          </a:xfrm>
        </p:grpSpPr>
        <p:sp>
          <p:nvSpPr>
            <p:cNvPr id="15" name="Rounded Rectangle 14"/>
            <p:cNvSpPr/>
            <p:nvPr/>
          </p:nvSpPr>
          <p:spPr>
            <a:xfrm>
              <a:off x="4191000" y="5562600"/>
              <a:ext cx="4648200" cy="1295400"/>
            </a:xfrm>
            <a:prstGeom prst="roundRect">
              <a:avLst>
                <a:gd name="adj" fmla="val 25300"/>
              </a:avLst>
            </a:prstGeom>
            <a:solidFill>
              <a:schemeClr val="bg2">
                <a:lumMod val="50000"/>
                <a:alpha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50969" y="5638800"/>
              <a:ext cx="51168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Died</a:t>
              </a:r>
              <a:endParaRPr lang="en-US" sz="88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27169" y="4267200"/>
            <a:ext cx="5116831" cy="1295400"/>
            <a:chOff x="4027169" y="4267200"/>
            <a:chExt cx="5116831" cy="1295400"/>
          </a:xfrm>
        </p:grpSpPr>
        <p:sp>
          <p:nvSpPr>
            <p:cNvPr id="16" name="Rounded Rectangle 15"/>
            <p:cNvSpPr/>
            <p:nvPr/>
          </p:nvSpPr>
          <p:spPr>
            <a:xfrm>
              <a:off x="4191000" y="4267200"/>
              <a:ext cx="4648200" cy="1295400"/>
            </a:xfrm>
            <a:prstGeom prst="roundRect">
              <a:avLst>
                <a:gd name="adj" fmla="val 28461"/>
              </a:avLst>
            </a:prstGeom>
            <a:solidFill>
              <a:schemeClr val="bg2">
                <a:lumMod val="50000"/>
                <a:alpha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27169" y="4343400"/>
              <a:ext cx="51168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Buried</a:t>
              </a:r>
              <a:endParaRPr lang="en-US" sz="88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50969" y="2971800"/>
            <a:ext cx="5116831" cy="1295400"/>
            <a:chOff x="3950969" y="2971800"/>
            <a:chExt cx="5116831" cy="1295400"/>
          </a:xfrm>
        </p:grpSpPr>
        <p:sp>
          <p:nvSpPr>
            <p:cNvPr id="19" name="Rounded Rectangle 18"/>
            <p:cNvSpPr/>
            <p:nvPr/>
          </p:nvSpPr>
          <p:spPr>
            <a:xfrm>
              <a:off x="4191000" y="2971800"/>
              <a:ext cx="4648200" cy="1295400"/>
            </a:xfrm>
            <a:prstGeom prst="roundRect">
              <a:avLst>
                <a:gd name="adj" fmla="val 25300"/>
              </a:avLst>
            </a:prstGeom>
            <a:solidFill>
              <a:schemeClr val="bg2">
                <a:lumMod val="50000"/>
                <a:alpha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50969" y="3048000"/>
              <a:ext cx="51168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Raised</a:t>
              </a:r>
              <a:endParaRPr lang="en-US" sz="88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ebalwil\Downloads\stone-714355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2">
            <a:extLst>
              <a:ext uri="{FF2B5EF4-FFF2-40B4-BE49-F238E27FC236}">
                <a16:creationId xmlns="" xmlns:a16="http://schemas.microsoft.com/office/drawing/2014/main" id="{35C7D451-BD21-4679-8504-329E6E4D90A0}"/>
              </a:ext>
            </a:extLst>
          </p:cNvPr>
          <p:cNvGrpSpPr/>
          <p:nvPr/>
        </p:nvGrpSpPr>
        <p:grpSpPr>
          <a:xfrm>
            <a:off x="1964546" y="-685800"/>
            <a:ext cx="1089511" cy="2859965"/>
            <a:chOff x="895482" y="3320904"/>
            <a:chExt cx="609600" cy="1600200"/>
          </a:xfrm>
          <a:solidFill>
            <a:schemeClr val="bg1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7E8CAB05-13F5-41E1-B75E-D10FD93CA8A0}"/>
                </a:ext>
              </a:extLst>
            </p:cNvPr>
            <p:cNvCxnSpPr/>
            <p:nvPr/>
          </p:nvCxnSpPr>
          <p:spPr>
            <a:xfrm flipV="1">
              <a:off x="1047882" y="4386738"/>
              <a:ext cx="191348" cy="534366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B8AED32C-EC5A-4CF0-A892-6B735DB174F3}"/>
                </a:ext>
              </a:extLst>
            </p:cNvPr>
            <p:cNvCxnSpPr/>
            <p:nvPr/>
          </p:nvCxnSpPr>
          <p:spPr>
            <a:xfrm>
              <a:off x="1239230" y="4407911"/>
              <a:ext cx="189652" cy="513193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8D56482-A418-45EC-9B95-9306B6D8F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376" y="3575859"/>
              <a:ext cx="5854" cy="847286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EA2B5A5F-A505-4202-9171-8A0464667EDC}"/>
                </a:ext>
              </a:extLst>
            </p:cNvPr>
            <p:cNvCxnSpPr/>
            <p:nvPr/>
          </p:nvCxnSpPr>
          <p:spPr>
            <a:xfrm flipH="1">
              <a:off x="895482" y="3756229"/>
              <a:ext cx="343748" cy="555275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32E8DB1-B80A-4ECB-A99F-93270A6DF9F9}"/>
                </a:ext>
              </a:extLst>
            </p:cNvPr>
            <p:cNvCxnSpPr>
              <a:cxnSpLocks/>
            </p:cNvCxnSpPr>
            <p:nvPr/>
          </p:nvCxnSpPr>
          <p:spPr>
            <a:xfrm>
              <a:off x="1239230" y="3756229"/>
              <a:ext cx="265852" cy="555275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F82E6EC-1F38-482A-B65D-BD9C05D19785}"/>
                </a:ext>
              </a:extLst>
            </p:cNvPr>
            <p:cNvSpPr/>
            <p:nvPr/>
          </p:nvSpPr>
          <p:spPr>
            <a:xfrm>
              <a:off x="1047882" y="3320904"/>
              <a:ext cx="434569" cy="43381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-414449" y="5727142"/>
            <a:ext cx="6309507" cy="1758387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-381000" y="3962400"/>
            <a:ext cx="6309507" cy="1758387"/>
          </a:xfrm>
          <a:prstGeom prst="roundRect">
            <a:avLst>
              <a:gd name="adj" fmla="val 28461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-414449" y="2210367"/>
            <a:ext cx="6309507" cy="1758387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-697231" y="4210997"/>
            <a:ext cx="69456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Buried</a:t>
            </a:r>
            <a:endParaRPr lang="en-US" sz="8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-381000" y="2209800"/>
            <a:ext cx="3200400" cy="838200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828800" y="3124200"/>
            <a:ext cx="1066800" cy="838200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-304800" y="3048000"/>
            <a:ext cx="2133600" cy="914400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895600" y="2209800"/>
            <a:ext cx="1066800" cy="1143000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895600" y="3352800"/>
            <a:ext cx="2971800" cy="609600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962400" y="2209800"/>
            <a:ext cx="1905000" cy="1143000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0" y="22098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Paul</a:t>
            </a:r>
            <a:endParaRPr lang="en-US" sz="66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914400" y="3131403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Peter</a:t>
            </a:r>
            <a:endParaRPr lang="en-US" sz="5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0" y="317831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12</a:t>
            </a:r>
            <a:endParaRPr lang="en-US" sz="5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24200" y="333071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Others</a:t>
            </a:r>
            <a:endParaRPr lang="en-US" sz="5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38400" y="2438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500</a:t>
            </a:r>
            <a:endParaRPr lang="en-US" sz="5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14800" y="241631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James</a:t>
            </a:r>
            <a:endParaRPr lang="en-US" sz="5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762000" y="6019800"/>
            <a:ext cx="69456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Died</a:t>
            </a:r>
            <a:endParaRPr lang="en-US" sz="8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486400" y="1295400"/>
            <a:ext cx="3657600" cy="4038600"/>
            <a:chOff x="5486400" y="1295400"/>
            <a:chExt cx="3657600" cy="4038600"/>
          </a:xfrm>
        </p:grpSpPr>
        <p:sp>
          <p:nvSpPr>
            <p:cNvPr id="18" name="Right Arrow Callout 17"/>
            <p:cNvSpPr/>
            <p:nvPr/>
          </p:nvSpPr>
          <p:spPr>
            <a:xfrm flipH="1">
              <a:off x="5486400" y="1295400"/>
              <a:ext cx="3657600" cy="4038600"/>
            </a:xfrm>
            <a:prstGeom prst="rightArrowCallout">
              <a:avLst>
                <a:gd name="adj1" fmla="val 23648"/>
                <a:gd name="adj2" fmla="val 25000"/>
                <a:gd name="adj3" fmla="val 15200"/>
                <a:gd name="adj4" fmla="val 7973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48400" y="1752600"/>
              <a:ext cx="28956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chemeClr val="accent5">
                      <a:lumMod val="7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The Event Has </a:t>
              </a:r>
              <a:r>
                <a:rPr lang="en-US" sz="4800" dirty="0" smtClean="0">
                  <a:solidFill>
                    <a:srgbClr val="00B050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Evidence</a:t>
              </a:r>
              <a:endParaRPr lang="en-US" sz="4800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3" grpId="0"/>
      <p:bldP spid="34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ebalwil\Downloads\stone-714355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2">
            <a:extLst>
              <a:ext uri="{FF2B5EF4-FFF2-40B4-BE49-F238E27FC236}">
                <a16:creationId xmlns="" xmlns:a16="http://schemas.microsoft.com/office/drawing/2014/main" id="{35C7D451-BD21-4679-8504-329E6E4D90A0}"/>
              </a:ext>
            </a:extLst>
          </p:cNvPr>
          <p:cNvGrpSpPr/>
          <p:nvPr/>
        </p:nvGrpSpPr>
        <p:grpSpPr>
          <a:xfrm>
            <a:off x="5334000" y="-152400"/>
            <a:ext cx="846110" cy="2221037"/>
            <a:chOff x="895482" y="3320904"/>
            <a:chExt cx="609600" cy="1600200"/>
          </a:xfrm>
          <a:solidFill>
            <a:schemeClr val="bg1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7E8CAB05-13F5-41E1-B75E-D10FD93CA8A0}"/>
                </a:ext>
              </a:extLst>
            </p:cNvPr>
            <p:cNvCxnSpPr/>
            <p:nvPr/>
          </p:nvCxnSpPr>
          <p:spPr>
            <a:xfrm flipV="1">
              <a:off x="1047882" y="4386738"/>
              <a:ext cx="191348" cy="534366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B8AED32C-EC5A-4CF0-A892-6B735DB174F3}"/>
                </a:ext>
              </a:extLst>
            </p:cNvPr>
            <p:cNvCxnSpPr/>
            <p:nvPr/>
          </p:nvCxnSpPr>
          <p:spPr>
            <a:xfrm>
              <a:off x="1239230" y="4407911"/>
              <a:ext cx="189652" cy="513193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8D56482-A418-45EC-9B95-9306B6D8F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376" y="3575859"/>
              <a:ext cx="5854" cy="847286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EA2B5A5F-A505-4202-9171-8A0464667EDC}"/>
                </a:ext>
              </a:extLst>
            </p:cNvPr>
            <p:cNvCxnSpPr/>
            <p:nvPr/>
          </p:nvCxnSpPr>
          <p:spPr>
            <a:xfrm flipH="1">
              <a:off x="895482" y="3756229"/>
              <a:ext cx="343748" cy="555275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32E8DB1-B80A-4ECB-A99F-93270A6DF9F9}"/>
                </a:ext>
              </a:extLst>
            </p:cNvPr>
            <p:cNvCxnSpPr>
              <a:cxnSpLocks/>
            </p:cNvCxnSpPr>
            <p:nvPr/>
          </p:nvCxnSpPr>
          <p:spPr>
            <a:xfrm>
              <a:off x="1239230" y="3756229"/>
              <a:ext cx="265852" cy="555275"/>
            </a:xfrm>
            <a:prstGeom prst="lin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F82E6EC-1F38-482A-B65D-BD9C05D19785}"/>
                </a:ext>
              </a:extLst>
            </p:cNvPr>
            <p:cNvSpPr/>
            <p:nvPr/>
          </p:nvSpPr>
          <p:spPr>
            <a:xfrm>
              <a:off x="1047882" y="3320904"/>
              <a:ext cx="434569" cy="43381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544576" y="5867400"/>
            <a:ext cx="6652415" cy="990600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65283" y="4900372"/>
            <a:ext cx="6652415" cy="967027"/>
          </a:xfrm>
          <a:prstGeom prst="roundRect">
            <a:avLst>
              <a:gd name="adj" fmla="val 28461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530016" y="3661597"/>
            <a:ext cx="6652415" cy="1243267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31866" y="4952999"/>
            <a:ext cx="7323110" cy="84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Buried</a:t>
            </a:r>
            <a:endParaRPr lang="en-US" sz="7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65283" y="3661196"/>
            <a:ext cx="3374335" cy="592650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895180" y="4307722"/>
            <a:ext cx="1124778" cy="592650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645624" y="4253845"/>
            <a:ext cx="2249557" cy="646526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019959" y="3661196"/>
            <a:ext cx="1124778" cy="808158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019959" y="4469353"/>
            <a:ext cx="3133311" cy="431018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144737" y="3661196"/>
            <a:ext cx="2008533" cy="808158"/>
          </a:xfrm>
          <a:prstGeom prst="roundRect">
            <a:avLst>
              <a:gd name="adj" fmla="val 25300"/>
            </a:avLst>
          </a:prstGeom>
          <a:solidFill>
            <a:schemeClr val="bg2">
              <a:lumMod val="50000"/>
              <a:alpha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15977" y="5941155"/>
            <a:ext cx="7323110" cy="84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Died</a:t>
            </a:r>
            <a:endParaRPr lang="en-US" sz="7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09800" y="3853217"/>
            <a:ext cx="7323110" cy="84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Raised</a:t>
            </a:r>
            <a:endParaRPr lang="en-US" sz="7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688741" y="2819399"/>
            <a:ext cx="2522835" cy="820187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5211577" y="2819399"/>
            <a:ext cx="1676399" cy="820187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7573776" y="2819399"/>
            <a:ext cx="1600200" cy="820187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6887978" y="2819399"/>
            <a:ext cx="685800" cy="820187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458977" y="2133599"/>
            <a:ext cx="2209799" cy="667787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696978" y="2133600"/>
            <a:ext cx="762001" cy="609600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6430776" y="2133599"/>
            <a:ext cx="2743200" cy="667787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5668777" y="2133600"/>
            <a:ext cx="761999" cy="609600"/>
          </a:xfrm>
          <a:prstGeom prst="roundRect">
            <a:avLst>
              <a:gd name="adj" fmla="val 25300"/>
            </a:avLst>
          </a:prstGeom>
          <a:solidFill>
            <a:schemeClr val="accent6">
              <a:lumMod val="75000"/>
              <a:alpha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460466" y="2286000"/>
            <a:ext cx="73231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Teaching</a:t>
            </a:r>
            <a:endParaRPr lang="en-US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-76200" y="609600"/>
            <a:ext cx="4419600" cy="4038600"/>
            <a:chOff x="-76200" y="609600"/>
            <a:chExt cx="4419600" cy="4038600"/>
          </a:xfrm>
        </p:grpSpPr>
        <p:sp>
          <p:nvSpPr>
            <p:cNvPr id="18" name="Right Arrow Callout 17"/>
            <p:cNvSpPr/>
            <p:nvPr/>
          </p:nvSpPr>
          <p:spPr>
            <a:xfrm>
              <a:off x="0" y="609600"/>
              <a:ext cx="4343400" cy="4038600"/>
            </a:xfrm>
            <a:prstGeom prst="rightArrowCallout">
              <a:avLst>
                <a:gd name="adj1" fmla="val 23648"/>
                <a:gd name="adj2" fmla="val 25000"/>
                <a:gd name="adj3" fmla="val 15200"/>
                <a:gd name="adj4" fmla="val 7973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76200" y="762000"/>
              <a:ext cx="36576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chemeClr val="accent5">
                      <a:lumMod val="7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Other Teaching is Based on this </a:t>
              </a:r>
              <a:r>
                <a:rPr lang="en-US" sz="4800" dirty="0" smtClean="0">
                  <a:solidFill>
                    <a:srgbClr val="00B050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Foundation</a:t>
              </a:r>
              <a:endParaRPr lang="en-US" sz="4800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ebalwil\Downloads\stone-714355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-381000" y="-2209800"/>
            <a:ext cx="9867687" cy="9311316"/>
            <a:chOff x="2209800" y="-152400"/>
            <a:chExt cx="7429287" cy="7010400"/>
          </a:xfrm>
        </p:grpSpPr>
        <p:grpSp>
          <p:nvGrpSpPr>
            <p:cNvPr id="2" name="Group 22">
              <a:extLst>
                <a:ext uri="{FF2B5EF4-FFF2-40B4-BE49-F238E27FC236}">
                  <a16:creationId xmlns="" xmlns:a16="http://schemas.microsoft.com/office/drawing/2014/main" id="{35C7D451-BD21-4679-8504-329E6E4D90A0}"/>
                </a:ext>
              </a:extLst>
            </p:cNvPr>
            <p:cNvGrpSpPr/>
            <p:nvPr/>
          </p:nvGrpSpPr>
          <p:grpSpPr>
            <a:xfrm>
              <a:off x="5334000" y="-152400"/>
              <a:ext cx="846110" cy="2221037"/>
              <a:chOff x="895482" y="3320904"/>
              <a:chExt cx="609600" cy="1600200"/>
            </a:xfrm>
            <a:solidFill>
              <a:schemeClr val="bg1"/>
            </a:solidFill>
          </p:grpSpPr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7E8CAB05-13F5-41E1-B75E-D10FD93CA8A0}"/>
                  </a:ext>
                </a:extLst>
              </p:cNvPr>
              <p:cNvCxnSpPr/>
              <p:nvPr/>
            </p:nvCxnSpPr>
            <p:spPr>
              <a:xfrm flipV="1">
                <a:off x="1047882" y="4386738"/>
                <a:ext cx="191348" cy="534366"/>
              </a:xfrm>
              <a:prstGeom prst="line">
                <a:avLst/>
              </a:prstGeom>
              <a:grpFill/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B8AED32C-EC5A-4CF0-A892-6B735DB174F3}"/>
                  </a:ext>
                </a:extLst>
              </p:cNvPr>
              <p:cNvCxnSpPr/>
              <p:nvPr/>
            </p:nvCxnSpPr>
            <p:spPr>
              <a:xfrm>
                <a:off x="1239230" y="4407911"/>
                <a:ext cx="189652" cy="513193"/>
              </a:xfrm>
              <a:prstGeom prst="line">
                <a:avLst/>
              </a:prstGeom>
              <a:grpFill/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="" xmlns:a16="http://schemas.microsoft.com/office/drawing/2014/main" id="{98D56482-A418-45EC-9B95-9306B6D8F4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33376" y="3575859"/>
                <a:ext cx="5854" cy="847286"/>
              </a:xfrm>
              <a:prstGeom prst="line">
                <a:avLst/>
              </a:prstGeom>
              <a:grpFill/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EA2B5A5F-A505-4202-9171-8A0464667EDC}"/>
                  </a:ext>
                </a:extLst>
              </p:cNvPr>
              <p:cNvCxnSpPr/>
              <p:nvPr/>
            </p:nvCxnSpPr>
            <p:spPr>
              <a:xfrm flipH="1">
                <a:off x="895482" y="3756229"/>
                <a:ext cx="343748" cy="555275"/>
              </a:xfrm>
              <a:prstGeom prst="line">
                <a:avLst/>
              </a:prstGeom>
              <a:grpFill/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532E8DB1-B80A-4ECB-A99F-93270A6DF9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9230" y="3756229"/>
                <a:ext cx="265852" cy="555275"/>
              </a:xfrm>
              <a:prstGeom prst="line">
                <a:avLst/>
              </a:prstGeom>
              <a:grpFill/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AF82E6EC-1F38-482A-B65D-BD9C05D19785}"/>
                  </a:ext>
                </a:extLst>
              </p:cNvPr>
              <p:cNvSpPr/>
              <p:nvPr/>
            </p:nvSpPr>
            <p:spPr>
              <a:xfrm>
                <a:off x="1047882" y="3320904"/>
                <a:ext cx="434569" cy="43381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2544576" y="5867400"/>
              <a:ext cx="6652415" cy="990600"/>
            </a:xfrm>
            <a:prstGeom prst="roundRect">
              <a:avLst>
                <a:gd name="adj" fmla="val 25300"/>
              </a:avLst>
            </a:prstGeom>
            <a:solidFill>
              <a:schemeClr val="bg2">
                <a:lumMod val="50000"/>
                <a:alpha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565283" y="4900372"/>
              <a:ext cx="6652415" cy="967027"/>
            </a:xfrm>
            <a:prstGeom prst="roundRect">
              <a:avLst>
                <a:gd name="adj" fmla="val 28461"/>
              </a:avLst>
            </a:prstGeom>
            <a:solidFill>
              <a:schemeClr val="bg2">
                <a:lumMod val="50000"/>
                <a:alpha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530016" y="3661597"/>
              <a:ext cx="6652415" cy="1243267"/>
            </a:xfrm>
            <a:prstGeom prst="roundRect">
              <a:avLst>
                <a:gd name="adj" fmla="val 25300"/>
              </a:avLst>
            </a:prstGeom>
            <a:solidFill>
              <a:schemeClr val="bg2">
                <a:lumMod val="50000"/>
                <a:alpha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31866" y="4952999"/>
              <a:ext cx="7323110" cy="840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Buried</a:t>
              </a:r>
              <a:endParaRPr lang="en-US" sz="7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565283" y="3661196"/>
              <a:ext cx="3374335" cy="592650"/>
            </a:xfrm>
            <a:prstGeom prst="roundRect">
              <a:avLst>
                <a:gd name="adj" fmla="val 25300"/>
              </a:avLst>
            </a:prstGeom>
            <a:solidFill>
              <a:schemeClr val="bg2">
                <a:lumMod val="50000"/>
                <a:alpha val="60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95180" y="4307722"/>
              <a:ext cx="1124778" cy="592650"/>
            </a:xfrm>
            <a:prstGeom prst="roundRect">
              <a:avLst>
                <a:gd name="adj" fmla="val 25300"/>
              </a:avLst>
            </a:prstGeom>
            <a:solidFill>
              <a:schemeClr val="bg2">
                <a:lumMod val="50000"/>
                <a:alpha val="60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645624" y="4253845"/>
              <a:ext cx="2249557" cy="646526"/>
            </a:xfrm>
            <a:prstGeom prst="roundRect">
              <a:avLst>
                <a:gd name="adj" fmla="val 25300"/>
              </a:avLst>
            </a:prstGeom>
            <a:solidFill>
              <a:schemeClr val="bg2">
                <a:lumMod val="50000"/>
                <a:alpha val="60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019959" y="3661196"/>
              <a:ext cx="1124778" cy="808158"/>
            </a:xfrm>
            <a:prstGeom prst="roundRect">
              <a:avLst>
                <a:gd name="adj" fmla="val 25300"/>
              </a:avLst>
            </a:prstGeom>
            <a:solidFill>
              <a:schemeClr val="bg2">
                <a:lumMod val="50000"/>
                <a:alpha val="60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019959" y="4469353"/>
              <a:ext cx="3133311" cy="431018"/>
            </a:xfrm>
            <a:prstGeom prst="roundRect">
              <a:avLst>
                <a:gd name="adj" fmla="val 25300"/>
              </a:avLst>
            </a:prstGeom>
            <a:solidFill>
              <a:schemeClr val="bg2">
                <a:lumMod val="50000"/>
                <a:alpha val="60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144737" y="3661196"/>
              <a:ext cx="2008533" cy="808158"/>
            </a:xfrm>
            <a:prstGeom prst="roundRect">
              <a:avLst>
                <a:gd name="adj" fmla="val 25300"/>
              </a:avLst>
            </a:prstGeom>
            <a:solidFill>
              <a:schemeClr val="bg2">
                <a:lumMod val="50000"/>
                <a:alpha val="60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15977" y="5941155"/>
              <a:ext cx="7323110" cy="840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Died</a:t>
              </a:r>
              <a:endParaRPr lang="en-US" sz="7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09800" y="3853217"/>
              <a:ext cx="7323110" cy="840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Raised</a:t>
              </a:r>
              <a:endParaRPr lang="en-US" sz="7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688741" y="2819399"/>
              <a:ext cx="2522835" cy="820187"/>
            </a:xfrm>
            <a:prstGeom prst="roundRect">
              <a:avLst>
                <a:gd name="adj" fmla="val 25300"/>
              </a:avLst>
            </a:prstGeom>
            <a:solidFill>
              <a:schemeClr val="accent6">
                <a:lumMod val="75000"/>
                <a:alpha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211577" y="2819399"/>
              <a:ext cx="1676399" cy="820187"/>
            </a:xfrm>
            <a:prstGeom prst="roundRect">
              <a:avLst>
                <a:gd name="adj" fmla="val 25300"/>
              </a:avLst>
            </a:prstGeom>
            <a:solidFill>
              <a:schemeClr val="accent6">
                <a:lumMod val="75000"/>
                <a:alpha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573776" y="2819399"/>
              <a:ext cx="1600200" cy="820187"/>
            </a:xfrm>
            <a:prstGeom prst="roundRect">
              <a:avLst>
                <a:gd name="adj" fmla="val 25300"/>
              </a:avLst>
            </a:prstGeom>
            <a:solidFill>
              <a:schemeClr val="accent6">
                <a:lumMod val="75000"/>
                <a:alpha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887978" y="2819399"/>
              <a:ext cx="685800" cy="820187"/>
            </a:xfrm>
            <a:prstGeom prst="roundRect">
              <a:avLst>
                <a:gd name="adj" fmla="val 25300"/>
              </a:avLst>
            </a:prstGeom>
            <a:solidFill>
              <a:schemeClr val="accent6">
                <a:lumMod val="75000"/>
                <a:alpha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458977" y="2133599"/>
              <a:ext cx="2209799" cy="667787"/>
            </a:xfrm>
            <a:prstGeom prst="roundRect">
              <a:avLst>
                <a:gd name="adj" fmla="val 25300"/>
              </a:avLst>
            </a:prstGeom>
            <a:solidFill>
              <a:schemeClr val="accent6">
                <a:lumMod val="75000"/>
                <a:alpha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696978" y="2163882"/>
              <a:ext cx="762001" cy="609600"/>
            </a:xfrm>
            <a:prstGeom prst="roundRect">
              <a:avLst>
                <a:gd name="adj" fmla="val 25300"/>
              </a:avLst>
            </a:prstGeom>
            <a:solidFill>
              <a:schemeClr val="accent6">
                <a:lumMod val="75000"/>
                <a:alpha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430776" y="2133599"/>
              <a:ext cx="2743200" cy="667787"/>
            </a:xfrm>
            <a:prstGeom prst="roundRect">
              <a:avLst>
                <a:gd name="adj" fmla="val 25300"/>
              </a:avLst>
            </a:prstGeom>
            <a:solidFill>
              <a:schemeClr val="accent6">
                <a:lumMod val="75000"/>
                <a:alpha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668777" y="2133600"/>
              <a:ext cx="761999" cy="609600"/>
            </a:xfrm>
            <a:prstGeom prst="roundRect">
              <a:avLst>
                <a:gd name="adj" fmla="val 25300"/>
              </a:avLst>
            </a:prstGeom>
            <a:solidFill>
              <a:schemeClr val="accent6">
                <a:lumMod val="75000"/>
                <a:alpha val="6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8600" y="1809084"/>
            <a:ext cx="3429000" cy="1086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chemeClr val="bg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Our Resurrection</a:t>
            </a:r>
            <a:endParaRPr lang="en-US" sz="5400" dirty="0">
              <a:solidFill>
                <a:schemeClr val="bg1"/>
              </a:solidFill>
              <a:effectLst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108</Words>
  <Application>Microsoft Office PowerPoint</Application>
  <PresentationFormat>On-screen Show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 Williams</dc:creator>
  <cp:lastModifiedBy>Rebekah Williams</cp:lastModifiedBy>
  <cp:revision>47</cp:revision>
  <dcterms:created xsi:type="dcterms:W3CDTF">2018-09-02T00:06:31Z</dcterms:created>
  <dcterms:modified xsi:type="dcterms:W3CDTF">2018-09-02T01:48:05Z</dcterms:modified>
</cp:coreProperties>
</file>