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1" r:id="rId3"/>
    <p:sldId id="272" r:id="rId4"/>
    <p:sldId id="273" r:id="rId5"/>
    <p:sldId id="277" r:id="rId6"/>
    <p:sldId id="257" r:id="rId7"/>
    <p:sldId id="258" r:id="rId8"/>
    <p:sldId id="259" r:id="rId9"/>
    <p:sldId id="260" r:id="rId10"/>
    <p:sldId id="279" r:id="rId11"/>
    <p:sldId id="261" r:id="rId12"/>
    <p:sldId id="262" r:id="rId13"/>
    <p:sldId id="263" r:id="rId14"/>
    <p:sldId id="264" r:id="rId15"/>
    <p:sldId id="265" r:id="rId16"/>
    <p:sldId id="266" r:id="rId17"/>
    <p:sldId id="267" r:id="rId18"/>
    <p:sldId id="268" r:id="rId19"/>
    <p:sldId id="269" r:id="rId20"/>
    <p:sldId id="270" r:id="rId21"/>
    <p:sldId id="280"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FFFF"/>
    <a:srgbClr val="FFC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30"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20AF2-3313-444F-BE6D-B7A55A526578}" type="datetimeFigureOut">
              <a:rPr lang="en-US" smtClean="0"/>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20AF2-3313-444F-BE6D-B7A55A526578}" type="datetimeFigureOut">
              <a:rPr lang="en-US" smtClean="0"/>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20AF2-3313-444F-BE6D-B7A55A526578}" type="datetimeFigureOut">
              <a:rPr lang="en-US" smtClean="0"/>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20AF2-3313-444F-BE6D-B7A55A526578}" type="datetimeFigureOut">
              <a:rPr lang="en-US" smtClean="0"/>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20AF2-3313-444F-BE6D-B7A55A526578}" type="datetimeFigureOut">
              <a:rPr lang="en-US" smtClean="0"/>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20AF2-3313-444F-BE6D-B7A55A526578}" type="datetimeFigureOut">
              <a:rPr lang="en-US" smtClean="0"/>
              <a:t>8/4/2018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20AF2-3313-444F-BE6D-B7A55A526578}" type="datetimeFigureOut">
              <a:rPr lang="en-US" smtClean="0"/>
              <a:t>8/4/2018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20AF2-3313-444F-BE6D-B7A55A526578}" type="datetimeFigureOut">
              <a:rPr lang="en-US" smtClean="0"/>
              <a:t>8/4/2018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20AF2-3313-444F-BE6D-B7A55A526578}" type="datetimeFigureOut">
              <a:rPr lang="en-US" smtClean="0"/>
              <a:t>8/4/2018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20AF2-3313-444F-BE6D-B7A55A526578}" type="datetimeFigureOut">
              <a:rPr lang="en-US" smtClean="0"/>
              <a:t>8/4/2018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20AF2-3313-444F-BE6D-B7A55A526578}" type="datetimeFigureOut">
              <a:rPr lang="en-US" smtClean="0"/>
              <a:t>8/4/2018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1D01E-955B-4403-86E7-7757085F0A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20AF2-3313-444F-BE6D-B7A55A526578}" type="datetimeFigureOut">
              <a:rPr lang="en-US" smtClean="0"/>
              <a:t>8/4/2018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1D01E-955B-4403-86E7-7757085F0A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schemeClr val="accent5">
                <a:shade val="45000"/>
                <a:satMod val="135000"/>
              </a:schemeClr>
              <a:prstClr val="white"/>
            </a:duotone>
          </a:blip>
          <a:srcRect l="14927" t="12284" b="8749"/>
          <a:stretch>
            <a:fillRect/>
          </a:stretch>
        </p:blipFill>
        <p:spPr bwMode="auto">
          <a:xfrm>
            <a:off x="0" y="0"/>
            <a:ext cx="9144000" cy="6858000"/>
          </a:xfrm>
          <a:prstGeom prst="rect">
            <a:avLst/>
          </a:prstGeom>
          <a:noFill/>
        </p:spPr>
      </p:pic>
      <p:sp>
        <p:nvSpPr>
          <p:cNvPr id="105" name="Rectangle 104"/>
          <p:cNvSpPr/>
          <p:nvPr/>
        </p:nvSpPr>
        <p:spPr>
          <a:xfrm>
            <a:off x="0" y="5486400"/>
            <a:ext cx="9144000" cy="1371600"/>
          </a:xfrm>
          <a:prstGeom prst="rect">
            <a:avLst/>
          </a:prstGeom>
          <a:solidFill>
            <a:schemeClr val="accent6">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ChangeArrowheads="1"/>
          </p:cNvSpPr>
          <p:nvPr/>
        </p:nvSpPr>
        <p:spPr bwMode="auto">
          <a:xfrm>
            <a:off x="609600" y="457200"/>
            <a:ext cx="82296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Open Sans" pitchFamily="34" charset="0"/>
                <a:ea typeface="Open Sans" pitchFamily="34" charset="0"/>
                <a:cs typeface="Open Sans" pitchFamily="34" charset="0"/>
              </a:rPr>
              <a:t>As for what was sown on rocky ground, this is the one who hears the word and immediately receives it with joy, yet he has no root in himself, but endures for a while, and when tribulation or persecution arises on account of the word, immediately he falls away.</a:t>
            </a:r>
          </a:p>
          <a:p>
            <a:pPr algn="r" eaLnBrk="0" fontAlgn="base" hangingPunct="0">
              <a:spcBef>
                <a:spcPct val="0"/>
              </a:spcBef>
              <a:spcAft>
                <a:spcPct val="0"/>
              </a:spcAft>
            </a:pPr>
            <a:r>
              <a:rPr kumimoji="0" lang="en-US" sz="3600" b="0" i="0" u="none" strike="noStrike" cap="none" normalizeH="0" baseline="0" dirty="0" smtClean="0">
                <a:ln>
                  <a:noFill/>
                </a:ln>
                <a:solidFill>
                  <a:schemeClr val="tx1"/>
                </a:solidFill>
                <a:effectLst/>
                <a:latin typeface="Open Sans" pitchFamily="34" charset="0"/>
                <a:ea typeface="Open Sans" pitchFamily="34" charset="0"/>
                <a:cs typeface="Open Sans" pitchFamily="34" charset="0"/>
              </a:rPr>
              <a:t>- Matthew 13:20-21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1">
                <a:tint val="45000"/>
                <a:satMod val="400000"/>
              </a:schemeClr>
            </a:duotone>
            <a:lum contrast="-40000"/>
          </a:blip>
          <a:srcRect l="14927" t="12284" b="8749"/>
          <a:stretch>
            <a:fillRect/>
          </a:stretch>
        </p:blipFill>
        <p:spPr bwMode="auto">
          <a:xfrm>
            <a:off x="0" y="0"/>
            <a:ext cx="9144000" cy="6858000"/>
          </a:xfrm>
          <a:prstGeom prst="rect">
            <a:avLst/>
          </a:prstGeom>
          <a:noFill/>
        </p:spPr>
      </p:pic>
      <p:sp>
        <p:nvSpPr>
          <p:cNvPr id="119" name="TextBox 118"/>
          <p:cNvSpPr txBox="1"/>
          <p:nvPr/>
        </p:nvSpPr>
        <p:spPr>
          <a:xfrm>
            <a:off x="304800" y="1447800"/>
            <a:ext cx="8458200" cy="3785652"/>
          </a:xfrm>
          <a:prstGeom prst="rect">
            <a:avLst/>
          </a:prstGeom>
          <a:noFill/>
        </p:spPr>
        <p:txBody>
          <a:bodyPr wrap="square" rtlCol="0">
            <a:spAutoFit/>
          </a:bodyPr>
          <a:lstStyle/>
          <a:p>
            <a:pPr algn="ctr"/>
            <a:r>
              <a:rPr lang="en-US" sz="6000" dirty="0" smtClean="0">
                <a:solidFill>
                  <a:srgbClr val="002060"/>
                </a:solidFill>
                <a:latin typeface="Open Sans" pitchFamily="34" charset="0"/>
                <a:ea typeface="Open Sans" pitchFamily="34" charset="0"/>
                <a:cs typeface="Open Sans" pitchFamily="34" charset="0"/>
              </a:rPr>
              <a:t>What happens when the environment pushes the exiles towards sin?</a:t>
            </a:r>
            <a:endParaRPr lang="en-US" sz="60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a:extLst>
              <a:ext uri="{FF2B5EF4-FFF2-40B4-BE49-F238E27FC236}">
                <a16:creationId xmlns:a16="http://schemas.microsoft.com/office/drawing/2014/main" xmlns="" id="{40F1862B-577E-4E1D-8D08-C18644E3669E}"/>
              </a:ext>
            </a:extLst>
          </p:cNvPr>
          <p:cNvGrpSpPr/>
          <p:nvPr/>
        </p:nvGrpSpPr>
        <p:grpSpPr>
          <a:xfrm>
            <a:off x="3352800" y="4495800"/>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
            <a:extLst>
              <a:ext uri="{FF2B5EF4-FFF2-40B4-BE49-F238E27FC236}">
                <a16:creationId xmlns:a16="http://schemas.microsoft.com/office/drawing/2014/main" xmlns="" id="{40F1862B-577E-4E1D-8D08-C18644E3669E}"/>
              </a:ext>
            </a:extLst>
          </p:cNvPr>
          <p:cNvGrpSpPr/>
          <p:nvPr/>
        </p:nvGrpSpPr>
        <p:grpSpPr>
          <a:xfrm>
            <a:off x="2743200" y="449580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
            <a:extLst>
              <a:ext uri="{FF2B5EF4-FFF2-40B4-BE49-F238E27FC236}">
                <a16:creationId xmlns:a16="http://schemas.microsoft.com/office/drawing/2014/main" xmlns="" id="{40F1862B-577E-4E1D-8D08-C18644E3669E}"/>
              </a:ext>
            </a:extLst>
          </p:cNvPr>
          <p:cNvGrpSpPr/>
          <p:nvPr/>
        </p:nvGrpSpPr>
        <p:grpSpPr>
          <a:xfrm>
            <a:off x="6324600" y="449580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
            <a:extLst>
              <a:ext uri="{FF2B5EF4-FFF2-40B4-BE49-F238E27FC236}">
                <a16:creationId xmlns:a16="http://schemas.microsoft.com/office/drawing/2014/main" xmlns="" id="{40F1862B-577E-4E1D-8D08-C18644E3669E}"/>
              </a:ext>
            </a:extLst>
          </p:cNvPr>
          <p:cNvGrpSpPr/>
          <p:nvPr/>
        </p:nvGrpSpPr>
        <p:grpSpPr>
          <a:xfrm>
            <a:off x="5715000" y="4495800"/>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
            <a:extLst>
              <a:ext uri="{FF2B5EF4-FFF2-40B4-BE49-F238E27FC236}">
                <a16:creationId xmlns:a16="http://schemas.microsoft.com/office/drawing/2014/main" xmlns="" id="{40F1862B-577E-4E1D-8D08-C18644E3669E}"/>
              </a:ext>
            </a:extLst>
          </p:cNvPr>
          <p:cNvGrpSpPr/>
          <p:nvPr/>
        </p:nvGrpSpPr>
        <p:grpSpPr>
          <a:xfrm>
            <a:off x="4953000" y="4495800"/>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1">
            <a:extLst>
              <a:ext uri="{FF2B5EF4-FFF2-40B4-BE49-F238E27FC236}">
                <a16:creationId xmlns:a16="http://schemas.microsoft.com/office/drawing/2014/main" xmlns="" id="{40F1862B-577E-4E1D-8D08-C18644E3669E}"/>
              </a:ext>
            </a:extLst>
          </p:cNvPr>
          <p:cNvGrpSpPr/>
          <p:nvPr/>
        </p:nvGrpSpPr>
        <p:grpSpPr>
          <a:xfrm>
            <a:off x="4114800" y="4495800"/>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362200" y="5029200"/>
            <a:ext cx="457200" cy="228600"/>
            <a:chOff x="2362200" y="5029200"/>
            <a:chExt cx="457200" cy="228600"/>
          </a:xfrm>
        </p:grpSpPr>
        <p:sp>
          <p:nvSpPr>
            <p:cNvPr id="60" name="Oval 59">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3200400" y="4953000"/>
            <a:ext cx="457200" cy="228600"/>
            <a:chOff x="2362200" y="5029200"/>
            <a:chExt cx="457200" cy="228600"/>
          </a:xfrm>
        </p:grpSpPr>
        <p:sp>
          <p:nvSpPr>
            <p:cNvPr id="67" name="Oval 66">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029200" y="4953000"/>
            <a:ext cx="457200" cy="228600"/>
            <a:chOff x="2362200" y="5029200"/>
            <a:chExt cx="457200" cy="228600"/>
          </a:xfrm>
        </p:grpSpPr>
        <p:sp>
          <p:nvSpPr>
            <p:cNvPr id="78" name="Oval 77">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5791200" y="4953000"/>
            <a:ext cx="457200" cy="228600"/>
            <a:chOff x="2362200" y="5029200"/>
            <a:chExt cx="457200" cy="228600"/>
          </a:xfrm>
        </p:grpSpPr>
        <p:sp>
          <p:nvSpPr>
            <p:cNvPr id="93" name="Oval 92">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400800" y="4953000"/>
            <a:ext cx="457200" cy="228600"/>
            <a:chOff x="2362200" y="5029200"/>
            <a:chExt cx="457200" cy="228600"/>
          </a:xfrm>
        </p:grpSpPr>
        <p:sp>
          <p:nvSpPr>
            <p:cNvPr id="115" name="Oval 114">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0" y="1143000"/>
            <a:ext cx="9144000"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Daniel Not Eating the Food</a:t>
            </a:r>
            <a:endParaRPr lang="en-US" sz="4400" dirty="0">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rot="17601752">
            <a:off x="1938640" y="4829843"/>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rot="16584028">
            <a:off x="778747" y="477968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rot="17169178">
            <a:off x="7271090" y="477949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rot="17601752">
            <a:off x="6205839" y="4829842"/>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rot="17601752">
            <a:off x="8424560" y="4753642"/>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a:off x="4114800" y="4495800"/>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9">
            <a:extLst>
              <a:ext uri="{FF2B5EF4-FFF2-40B4-BE49-F238E27FC236}">
                <a16:creationId xmlns:a16="http://schemas.microsoft.com/office/drawing/2014/main" xmlns="" id="{40F1862B-577E-4E1D-8D08-C18644E3669E}"/>
              </a:ext>
            </a:extLst>
          </p:cNvPr>
          <p:cNvGrpSpPr/>
          <p:nvPr/>
        </p:nvGrpSpPr>
        <p:grpSpPr>
          <a:xfrm rot="17087758">
            <a:off x="3078862" y="4769422"/>
            <a:ext cx="381000" cy="987779"/>
            <a:chOff x="1512277" y="4193930"/>
            <a:chExt cx="237392" cy="615462"/>
          </a:xfrm>
          <a:solidFill>
            <a:srgbClr val="FF0000"/>
          </a:solidFill>
          <a:effectLst>
            <a:glow rad="101600">
              <a:schemeClr val="bg1">
                <a:alpha val="60000"/>
              </a:schemeClr>
            </a:glow>
          </a:effectLst>
        </p:grpSpPr>
        <p:sp>
          <p:nvSpPr>
            <p:cNvPr id="51" name="Oval 5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1">
            <a:extLst>
              <a:ext uri="{FF2B5EF4-FFF2-40B4-BE49-F238E27FC236}">
                <a16:creationId xmlns:a16="http://schemas.microsoft.com/office/drawing/2014/main" xmlns="" id="{40F1862B-577E-4E1D-8D08-C18644E3669E}"/>
              </a:ext>
            </a:extLst>
          </p:cNvPr>
          <p:cNvGrpSpPr/>
          <p:nvPr/>
        </p:nvGrpSpPr>
        <p:grpSpPr>
          <a:xfrm>
            <a:off x="4724400" y="4495800"/>
            <a:ext cx="381000" cy="987779"/>
            <a:chOff x="1512277" y="4193930"/>
            <a:chExt cx="237392" cy="615462"/>
          </a:xfrm>
          <a:solidFill>
            <a:srgbClr val="0070C0"/>
          </a:solidFill>
          <a:effectLst>
            <a:glow rad="101600">
              <a:schemeClr val="bg1">
                <a:alpha val="60000"/>
              </a:schemeClr>
            </a:glow>
          </a:effectLst>
        </p:grpSpPr>
        <p:sp>
          <p:nvSpPr>
            <p:cNvPr id="54" name="Oval 5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71">
            <a:extLst>
              <a:ext uri="{FF2B5EF4-FFF2-40B4-BE49-F238E27FC236}">
                <a16:creationId xmlns:a16="http://schemas.microsoft.com/office/drawing/2014/main" xmlns="" id="{40F1862B-577E-4E1D-8D08-C18644E3669E}"/>
              </a:ext>
            </a:extLst>
          </p:cNvPr>
          <p:cNvGrpSpPr/>
          <p:nvPr/>
        </p:nvGrpSpPr>
        <p:grpSpPr>
          <a:xfrm>
            <a:off x="5334000" y="4495800"/>
            <a:ext cx="381000" cy="987779"/>
            <a:chOff x="1512277" y="4193930"/>
            <a:chExt cx="237392" cy="615462"/>
          </a:xfrm>
          <a:solidFill>
            <a:srgbClr val="0070C0"/>
          </a:solidFill>
          <a:effectLst>
            <a:glow rad="101600">
              <a:schemeClr val="bg1">
                <a:alpha val="60000"/>
              </a:schemeClr>
            </a:glow>
          </a:effectLst>
        </p:grpSpPr>
        <p:sp>
          <p:nvSpPr>
            <p:cNvPr id="57" name="Oval 5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71">
            <a:extLst>
              <a:ext uri="{FF2B5EF4-FFF2-40B4-BE49-F238E27FC236}">
                <a16:creationId xmlns:a16="http://schemas.microsoft.com/office/drawing/2014/main" xmlns="" id="{40F1862B-577E-4E1D-8D08-C18644E3669E}"/>
              </a:ext>
            </a:extLst>
          </p:cNvPr>
          <p:cNvGrpSpPr/>
          <p:nvPr/>
        </p:nvGrpSpPr>
        <p:grpSpPr>
          <a:xfrm>
            <a:off x="-381000" y="838196"/>
            <a:ext cx="762000" cy="4721578"/>
            <a:chOff x="1512277" y="3616266"/>
            <a:chExt cx="237392" cy="1193126"/>
          </a:xfrm>
          <a:solidFill>
            <a:srgbClr val="FFC000"/>
          </a:solidFill>
          <a:effectLst>
            <a:glow rad="101600">
              <a:schemeClr val="accent6">
                <a:lumMod val="50000"/>
                <a:alpha val="60000"/>
              </a:schemeClr>
            </a:glow>
          </a:effectLst>
        </p:grpSpPr>
        <p:sp>
          <p:nvSpPr>
            <p:cNvPr id="65" name="Oval 6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8FBF7A18-A576-48D0-8669-1A7EDF1E6C42}"/>
                </a:ext>
              </a:extLst>
            </p:cNvPr>
            <p:cNvSpPr/>
            <p:nvPr/>
          </p:nvSpPr>
          <p:spPr>
            <a:xfrm>
              <a:off x="1512277" y="4001375"/>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8FBF7A18-A576-48D0-8669-1A7EDF1E6C42}"/>
                </a:ext>
              </a:extLst>
            </p:cNvPr>
            <p:cNvSpPr/>
            <p:nvPr/>
          </p:nvSpPr>
          <p:spPr>
            <a:xfrm>
              <a:off x="1512277" y="380882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8FBF7A18-A576-48D0-8669-1A7EDF1E6C42}"/>
                </a:ext>
              </a:extLst>
            </p:cNvPr>
            <p:cNvSpPr/>
            <p:nvPr/>
          </p:nvSpPr>
          <p:spPr>
            <a:xfrm>
              <a:off x="1512277" y="3616266"/>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0" y="1143000"/>
            <a:ext cx="9144000" cy="2123658"/>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Shadrach, Meshach,</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&amp; Abednego</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not worshiping the statue</a:t>
            </a:r>
            <a:endParaRPr lang="en-US" sz="4400" dirty="0">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2895600" y="4495800"/>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2286000" y="449580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6324600" y="449580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a:off x="5715000" y="4495800"/>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a:off x="4953000" y="4495800"/>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rot="16852958">
            <a:off x="3911873" y="4739429"/>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0" y="1143000"/>
            <a:ext cx="9144000" cy="1446550"/>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Daniel Praying to God</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When It Was Against the Law</a:t>
            </a:r>
            <a:endParaRPr lang="en-US" sz="4400" dirty="0">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3276600" y="4419600"/>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3886200" y="441960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6324600" y="441960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a:off x="5715000" y="4419600"/>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a:off x="5105400" y="4419600"/>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a:off x="457200" y="4419600"/>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0" y="1143000"/>
            <a:ext cx="9144000" cy="1446550"/>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Nehemiah Choosing</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to Go to Jerusalem</a:t>
            </a:r>
            <a:endParaRPr lang="en-US" sz="4400" dirty="0">
              <a:latin typeface="Open Sans" pitchFamily="34" charset="0"/>
              <a:ea typeface="Open Sans" pitchFamily="34" charset="0"/>
              <a:cs typeface="Open Sans" pitchFamily="34" charset="0"/>
            </a:endParaRPr>
          </a:p>
        </p:txBody>
      </p:sp>
      <p:sp>
        <p:nvSpPr>
          <p:cNvPr id="25" name="Left Arrow 24"/>
          <p:cNvSpPr/>
          <p:nvPr/>
        </p:nvSpPr>
        <p:spPr>
          <a:xfrm>
            <a:off x="914400" y="4876800"/>
            <a:ext cx="3733800" cy="533400"/>
          </a:xfrm>
          <a:prstGeom prst="leftArrow">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1">
                <a:tint val="45000"/>
                <a:satMod val="400000"/>
              </a:schemeClr>
            </a:duotone>
            <a:lum contrast="-40000"/>
          </a:blip>
          <a:srcRect l="14927" t="12284" b="8749"/>
          <a:stretch>
            <a:fillRect/>
          </a:stretch>
        </p:blipFill>
        <p:spPr bwMode="auto">
          <a:xfrm>
            <a:off x="0" y="0"/>
            <a:ext cx="9144000" cy="6858000"/>
          </a:xfrm>
          <a:prstGeom prst="rect">
            <a:avLst/>
          </a:prstGeom>
          <a:noFill/>
        </p:spPr>
      </p:pic>
      <p:sp>
        <p:nvSpPr>
          <p:cNvPr id="119" name="TextBox 118"/>
          <p:cNvSpPr txBox="1"/>
          <p:nvPr/>
        </p:nvSpPr>
        <p:spPr>
          <a:xfrm>
            <a:off x="0" y="2404408"/>
            <a:ext cx="9144000" cy="1938992"/>
          </a:xfrm>
          <a:prstGeom prst="rect">
            <a:avLst/>
          </a:prstGeom>
          <a:noFill/>
        </p:spPr>
        <p:txBody>
          <a:bodyPr wrap="square" rtlCol="0">
            <a:spAutoFit/>
          </a:bodyPr>
          <a:lstStyle/>
          <a:p>
            <a:pPr algn="ctr"/>
            <a:r>
              <a:rPr lang="en-US" sz="6000" dirty="0" smtClean="0">
                <a:solidFill>
                  <a:srgbClr val="002060"/>
                </a:solidFill>
                <a:latin typeface="Open Sans" pitchFamily="34" charset="0"/>
                <a:ea typeface="Open Sans" pitchFamily="34" charset="0"/>
                <a:cs typeface="Open Sans" pitchFamily="34" charset="0"/>
              </a:rPr>
              <a:t>What can we</a:t>
            </a:r>
            <a:br>
              <a:rPr lang="en-US" sz="6000" dirty="0" smtClean="0">
                <a:solidFill>
                  <a:srgbClr val="002060"/>
                </a:solidFill>
                <a:latin typeface="Open Sans" pitchFamily="34" charset="0"/>
                <a:ea typeface="Open Sans" pitchFamily="34" charset="0"/>
                <a:cs typeface="Open Sans" pitchFamily="34" charset="0"/>
              </a:rPr>
            </a:br>
            <a:r>
              <a:rPr lang="en-US" sz="6000" dirty="0" smtClean="0">
                <a:solidFill>
                  <a:srgbClr val="002060"/>
                </a:solidFill>
                <a:latin typeface="Open Sans" pitchFamily="34" charset="0"/>
                <a:ea typeface="Open Sans" pitchFamily="34" charset="0"/>
                <a:cs typeface="Open Sans" pitchFamily="34" charset="0"/>
              </a:rPr>
              <a:t>learn from these?</a:t>
            </a:r>
            <a:endParaRPr lang="en-US" sz="60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3352800" y="4495800"/>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2743200" y="449580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6324600" y="449580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a:off x="5715000" y="4495800"/>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a:off x="4953000" y="4495800"/>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a:off x="4114800" y="4495800"/>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4"/>
          <p:cNvGrpSpPr/>
          <p:nvPr/>
        </p:nvGrpSpPr>
        <p:grpSpPr>
          <a:xfrm>
            <a:off x="2362200" y="5029200"/>
            <a:ext cx="457200" cy="228600"/>
            <a:chOff x="2362200" y="5029200"/>
            <a:chExt cx="457200" cy="228600"/>
          </a:xfrm>
        </p:grpSpPr>
        <p:sp>
          <p:nvSpPr>
            <p:cNvPr id="60" name="Oval 59">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5"/>
          <p:cNvGrpSpPr/>
          <p:nvPr/>
        </p:nvGrpSpPr>
        <p:grpSpPr>
          <a:xfrm>
            <a:off x="3200400" y="4953000"/>
            <a:ext cx="457200" cy="228600"/>
            <a:chOff x="2362200" y="5029200"/>
            <a:chExt cx="457200" cy="228600"/>
          </a:xfrm>
        </p:grpSpPr>
        <p:sp>
          <p:nvSpPr>
            <p:cNvPr id="67" name="Oval 66">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4"/>
          <p:cNvGrpSpPr/>
          <p:nvPr/>
        </p:nvGrpSpPr>
        <p:grpSpPr>
          <a:xfrm>
            <a:off x="5029200" y="4953000"/>
            <a:ext cx="457200" cy="228600"/>
            <a:chOff x="2362200" y="5029200"/>
            <a:chExt cx="457200" cy="228600"/>
          </a:xfrm>
        </p:grpSpPr>
        <p:sp>
          <p:nvSpPr>
            <p:cNvPr id="78" name="Oval 77">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9"/>
          <p:cNvGrpSpPr/>
          <p:nvPr/>
        </p:nvGrpSpPr>
        <p:grpSpPr>
          <a:xfrm>
            <a:off x="5791200" y="4953000"/>
            <a:ext cx="457200" cy="228600"/>
            <a:chOff x="2362200" y="5029200"/>
            <a:chExt cx="457200" cy="228600"/>
          </a:xfrm>
        </p:grpSpPr>
        <p:sp>
          <p:nvSpPr>
            <p:cNvPr id="93" name="Oval 92">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3"/>
          <p:cNvGrpSpPr/>
          <p:nvPr/>
        </p:nvGrpSpPr>
        <p:grpSpPr>
          <a:xfrm>
            <a:off x="6400800" y="4953000"/>
            <a:ext cx="457200" cy="228600"/>
            <a:chOff x="2362200" y="5029200"/>
            <a:chExt cx="457200" cy="228600"/>
          </a:xfrm>
        </p:grpSpPr>
        <p:sp>
          <p:nvSpPr>
            <p:cNvPr id="115" name="Oval 114">
              <a:extLst>
                <a:ext uri="{FF2B5EF4-FFF2-40B4-BE49-F238E27FC236}">
                  <a16:creationId xmlns:a16="http://schemas.microsoft.com/office/drawing/2014/main" xmlns="" id="{8FBF7A18-A576-48D0-8669-1A7EDF1E6C42}"/>
                </a:ext>
              </a:extLst>
            </p:cNvPr>
            <p:cNvSpPr/>
            <p:nvPr/>
          </p:nvSpPr>
          <p:spPr>
            <a:xfrm>
              <a:off x="2362200" y="5105400"/>
              <a:ext cx="457200" cy="152400"/>
            </a:xfrm>
            <a:prstGeom prst="ellipse">
              <a:avLst/>
            </a:prstGeom>
            <a:solidFill>
              <a:schemeClr val="tx1">
                <a:lumMod val="65000"/>
                <a:lumOff val="3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xmlns="" id="{8FBF7A18-A576-48D0-8669-1A7EDF1E6C42}"/>
                </a:ext>
              </a:extLst>
            </p:cNvPr>
            <p:cNvSpPr/>
            <p:nvPr/>
          </p:nvSpPr>
          <p:spPr>
            <a:xfrm>
              <a:off x="23622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xmlns="" id="{8FBF7A18-A576-48D0-8669-1A7EDF1E6C42}"/>
                </a:ext>
              </a:extLst>
            </p:cNvPr>
            <p:cNvSpPr/>
            <p:nvPr/>
          </p:nvSpPr>
          <p:spPr>
            <a:xfrm>
              <a:off x="2438400" y="51054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xmlns="" id="{8FBF7A18-A576-48D0-8669-1A7EDF1E6C42}"/>
                </a:ext>
              </a:extLst>
            </p:cNvPr>
            <p:cNvSpPr/>
            <p:nvPr/>
          </p:nvSpPr>
          <p:spPr>
            <a:xfrm>
              <a:off x="2590800" y="5029200"/>
              <a:ext cx="152400" cy="124178"/>
            </a:xfrm>
            <a:prstGeom prst="ellipse">
              <a:avLst/>
            </a:prstGeom>
            <a:solidFill>
              <a:schemeClr val="bg2">
                <a:lumMod val="5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0" y="1143000"/>
            <a:ext cx="9144000"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Daniel Not Eating the Food</a:t>
            </a:r>
            <a:endParaRPr lang="en-US" sz="4400" dirty="0">
              <a:latin typeface="Open Sans" pitchFamily="34" charset="0"/>
              <a:ea typeface="Open Sans" pitchFamily="34" charset="0"/>
              <a:cs typeface="Open Sans" pitchFamily="34" charset="0"/>
            </a:endParaRPr>
          </a:p>
        </p:txBody>
      </p:sp>
      <p:sp>
        <p:nvSpPr>
          <p:cNvPr id="50" name="Down Arrow Callout 49"/>
          <p:cNvSpPr/>
          <p:nvPr/>
        </p:nvSpPr>
        <p:spPr>
          <a:xfrm>
            <a:off x="2514600" y="533400"/>
            <a:ext cx="3657600" cy="3733800"/>
          </a:xfrm>
          <a:prstGeom prst="downArrow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rabicPeriod"/>
            </a:pPr>
            <a:r>
              <a:rPr lang="en-US" sz="3600" dirty="0" smtClean="0">
                <a:solidFill>
                  <a:srgbClr val="002060"/>
                </a:solidFill>
                <a:latin typeface="Open Sans" pitchFamily="34" charset="0"/>
                <a:ea typeface="Open Sans" pitchFamily="34" charset="0"/>
                <a:cs typeface="Open Sans" pitchFamily="34" charset="0"/>
              </a:rPr>
              <a:t>Resolved</a:t>
            </a:r>
          </a:p>
          <a:p>
            <a:pPr marL="742950" indent="-742950">
              <a:buAutoNum type="arabicPeriod"/>
            </a:pPr>
            <a:r>
              <a:rPr lang="en-US" sz="3600" dirty="0" smtClean="0">
                <a:solidFill>
                  <a:srgbClr val="002060"/>
                </a:solidFill>
                <a:latin typeface="Open Sans" pitchFamily="34" charset="0"/>
                <a:ea typeface="Open Sans" pitchFamily="34" charset="0"/>
                <a:cs typeface="Open Sans" pitchFamily="34" charset="0"/>
              </a:rPr>
              <a:t>Respectful</a:t>
            </a:r>
          </a:p>
          <a:p>
            <a:pPr marL="742950" indent="-742950">
              <a:buAutoNum type="arabicPeriod"/>
            </a:pPr>
            <a:r>
              <a:rPr lang="en-US" sz="3600" dirty="0" smtClean="0">
                <a:solidFill>
                  <a:srgbClr val="002060"/>
                </a:solidFill>
                <a:latin typeface="Open Sans" pitchFamily="34" charset="0"/>
                <a:ea typeface="Open Sans" pitchFamily="34" charset="0"/>
                <a:cs typeface="Open Sans" pitchFamily="34" charset="0"/>
              </a:rPr>
              <a:t>Suggested alternatives</a:t>
            </a:r>
            <a:endParaRPr lang="en-US" sz="36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bg/>
                                          </p:spTgt>
                                        </p:tgtEl>
                                        <p:attrNameLst>
                                          <p:attrName>style.visibility</p:attrName>
                                        </p:attrNameLst>
                                      </p:cBhvr>
                                      <p:to>
                                        <p:strVal val="visible"/>
                                      </p:to>
                                    </p:set>
                                    <p:animEffect transition="in" filter="fade">
                                      <p:cBhvr>
                                        <p:cTn id="7" dur="500"/>
                                        <p:tgtEl>
                                          <p:spTgt spid="5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xEl>
                                              <p:pRg st="2" end="2"/>
                                            </p:txEl>
                                          </p:spTgt>
                                        </p:tgtEl>
                                        <p:attrNameLst>
                                          <p:attrName>style.visibility</p:attrName>
                                        </p:attrNameLst>
                                      </p:cBhvr>
                                      <p:to>
                                        <p:strVal val="visible"/>
                                      </p:to>
                                    </p:set>
                                    <p:animEffect transition="in" filter="fade">
                                      <p:cBhvr>
                                        <p:cTn id="22"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sp>
        <p:nvSpPr>
          <p:cNvPr id="41" name="TextBox 40"/>
          <p:cNvSpPr txBox="1"/>
          <p:nvPr/>
        </p:nvSpPr>
        <p:spPr>
          <a:xfrm>
            <a:off x="0" y="1143000"/>
            <a:ext cx="9144000" cy="2123658"/>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Shadrach, Meshach,</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&amp; Abednego</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not worshiping the statue</a:t>
            </a:r>
            <a:endParaRPr lang="en-US" sz="4400" dirty="0">
              <a:latin typeface="Open Sans" pitchFamily="34" charset="0"/>
              <a:ea typeface="Open Sans" pitchFamily="34" charset="0"/>
              <a:cs typeface="Open Sans" pitchFamily="34" charset="0"/>
            </a:endParaRPr>
          </a:p>
        </p:txBody>
      </p:sp>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rot="17601752">
            <a:off x="1938640" y="4829843"/>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rot="16584028">
            <a:off x="778747" y="477968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rot="17169178">
            <a:off x="7271090" y="477949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rot="17601752">
            <a:off x="6205839" y="4829842"/>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rot="17601752">
            <a:off x="8424560" y="4753642"/>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a:off x="4114800" y="4495800"/>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9">
            <a:extLst>
              <a:ext uri="{FF2B5EF4-FFF2-40B4-BE49-F238E27FC236}">
                <a16:creationId xmlns:a16="http://schemas.microsoft.com/office/drawing/2014/main" xmlns="" id="{40F1862B-577E-4E1D-8D08-C18644E3669E}"/>
              </a:ext>
            </a:extLst>
          </p:cNvPr>
          <p:cNvGrpSpPr/>
          <p:nvPr/>
        </p:nvGrpSpPr>
        <p:grpSpPr>
          <a:xfrm rot="17087758">
            <a:off x="3078862" y="4769422"/>
            <a:ext cx="381000" cy="987779"/>
            <a:chOff x="1512277" y="4193930"/>
            <a:chExt cx="237392" cy="615462"/>
          </a:xfrm>
          <a:solidFill>
            <a:srgbClr val="FF0000"/>
          </a:solidFill>
          <a:effectLst>
            <a:glow rad="101600">
              <a:schemeClr val="bg1">
                <a:alpha val="60000"/>
              </a:schemeClr>
            </a:glow>
          </a:effectLst>
        </p:grpSpPr>
        <p:sp>
          <p:nvSpPr>
            <p:cNvPr id="51" name="Oval 5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1">
            <a:extLst>
              <a:ext uri="{FF2B5EF4-FFF2-40B4-BE49-F238E27FC236}">
                <a16:creationId xmlns:a16="http://schemas.microsoft.com/office/drawing/2014/main" xmlns="" id="{40F1862B-577E-4E1D-8D08-C18644E3669E}"/>
              </a:ext>
            </a:extLst>
          </p:cNvPr>
          <p:cNvGrpSpPr/>
          <p:nvPr/>
        </p:nvGrpSpPr>
        <p:grpSpPr>
          <a:xfrm>
            <a:off x="4724400" y="4495800"/>
            <a:ext cx="381000" cy="987779"/>
            <a:chOff x="1512277" y="4193930"/>
            <a:chExt cx="237392" cy="615462"/>
          </a:xfrm>
          <a:solidFill>
            <a:srgbClr val="0070C0"/>
          </a:solidFill>
          <a:effectLst>
            <a:glow rad="101600">
              <a:schemeClr val="bg1">
                <a:alpha val="60000"/>
              </a:schemeClr>
            </a:glow>
          </a:effectLst>
        </p:grpSpPr>
        <p:sp>
          <p:nvSpPr>
            <p:cNvPr id="54" name="Oval 5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1">
            <a:extLst>
              <a:ext uri="{FF2B5EF4-FFF2-40B4-BE49-F238E27FC236}">
                <a16:creationId xmlns:a16="http://schemas.microsoft.com/office/drawing/2014/main" xmlns="" id="{40F1862B-577E-4E1D-8D08-C18644E3669E}"/>
              </a:ext>
            </a:extLst>
          </p:cNvPr>
          <p:cNvGrpSpPr/>
          <p:nvPr/>
        </p:nvGrpSpPr>
        <p:grpSpPr>
          <a:xfrm>
            <a:off x="5334000" y="4495800"/>
            <a:ext cx="381000" cy="987779"/>
            <a:chOff x="1512277" y="4193930"/>
            <a:chExt cx="237392" cy="615462"/>
          </a:xfrm>
          <a:solidFill>
            <a:srgbClr val="0070C0"/>
          </a:solidFill>
          <a:effectLst>
            <a:glow rad="101600">
              <a:schemeClr val="bg1">
                <a:alpha val="60000"/>
              </a:schemeClr>
            </a:glow>
          </a:effectLst>
        </p:grpSpPr>
        <p:sp>
          <p:nvSpPr>
            <p:cNvPr id="57" name="Oval 5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1">
            <a:extLst>
              <a:ext uri="{FF2B5EF4-FFF2-40B4-BE49-F238E27FC236}">
                <a16:creationId xmlns:a16="http://schemas.microsoft.com/office/drawing/2014/main" xmlns="" id="{40F1862B-577E-4E1D-8D08-C18644E3669E}"/>
              </a:ext>
            </a:extLst>
          </p:cNvPr>
          <p:cNvGrpSpPr/>
          <p:nvPr/>
        </p:nvGrpSpPr>
        <p:grpSpPr>
          <a:xfrm>
            <a:off x="-381000" y="838196"/>
            <a:ext cx="762000" cy="4721578"/>
            <a:chOff x="1512277" y="3616266"/>
            <a:chExt cx="237392" cy="1193126"/>
          </a:xfrm>
          <a:solidFill>
            <a:srgbClr val="FFC000"/>
          </a:solidFill>
          <a:effectLst>
            <a:glow rad="101600">
              <a:schemeClr val="accent6">
                <a:lumMod val="50000"/>
                <a:alpha val="60000"/>
              </a:schemeClr>
            </a:glow>
          </a:effectLst>
        </p:grpSpPr>
        <p:sp>
          <p:nvSpPr>
            <p:cNvPr id="65" name="Oval 6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8FBF7A18-A576-48D0-8669-1A7EDF1E6C42}"/>
                </a:ext>
              </a:extLst>
            </p:cNvPr>
            <p:cNvSpPr/>
            <p:nvPr/>
          </p:nvSpPr>
          <p:spPr>
            <a:xfrm>
              <a:off x="1512277" y="4001375"/>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8FBF7A18-A576-48D0-8669-1A7EDF1E6C42}"/>
                </a:ext>
              </a:extLst>
            </p:cNvPr>
            <p:cNvSpPr/>
            <p:nvPr/>
          </p:nvSpPr>
          <p:spPr>
            <a:xfrm>
              <a:off x="1512277" y="380882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8FBF7A18-A576-48D0-8669-1A7EDF1E6C42}"/>
                </a:ext>
              </a:extLst>
            </p:cNvPr>
            <p:cNvSpPr/>
            <p:nvPr/>
          </p:nvSpPr>
          <p:spPr>
            <a:xfrm>
              <a:off x="1512277" y="3616266"/>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own Arrow Callout 39"/>
          <p:cNvSpPr/>
          <p:nvPr/>
        </p:nvSpPr>
        <p:spPr>
          <a:xfrm>
            <a:off x="2971800" y="457200"/>
            <a:ext cx="3886200" cy="3733800"/>
          </a:xfrm>
          <a:prstGeom prst="downArrow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9588" indent="-509588"/>
            <a:r>
              <a:rPr lang="en-US" sz="3600" dirty="0" smtClean="0">
                <a:solidFill>
                  <a:srgbClr val="002060"/>
                </a:solidFill>
                <a:latin typeface="Open Sans" pitchFamily="34" charset="0"/>
                <a:ea typeface="Open Sans" pitchFamily="34" charset="0"/>
                <a:cs typeface="Open Sans" pitchFamily="34" charset="0"/>
              </a:rPr>
              <a:t>4. Willing to</a:t>
            </a:r>
            <a:br>
              <a:rPr lang="en-US" sz="3600" dirty="0" smtClean="0">
                <a:solidFill>
                  <a:srgbClr val="002060"/>
                </a:solidFill>
                <a:latin typeface="Open Sans" pitchFamily="34" charset="0"/>
                <a:ea typeface="Open Sans" pitchFamily="34" charset="0"/>
                <a:cs typeface="Open Sans" pitchFamily="34" charset="0"/>
              </a:rPr>
            </a:br>
            <a:r>
              <a:rPr lang="en-US" sz="3600" dirty="0" smtClean="0">
                <a:solidFill>
                  <a:srgbClr val="002060"/>
                </a:solidFill>
                <a:latin typeface="Open Sans" pitchFamily="34" charset="0"/>
                <a:ea typeface="Open Sans" pitchFamily="34" charset="0"/>
                <a:cs typeface="Open Sans" pitchFamily="34" charset="0"/>
              </a:rPr>
              <a:t>face the consequences</a:t>
            </a:r>
            <a:endParaRPr lang="en-US" sz="36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2895600" y="4495800"/>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2286000" y="449580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6324600" y="449580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a:off x="5715000" y="4495800"/>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a:off x="4953000" y="4495800"/>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rot="16852958">
            <a:off x="3911873" y="4739429"/>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0" y="1143000"/>
            <a:ext cx="9144000" cy="1446550"/>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Daniel Praying to God</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When It Was Against the Law</a:t>
            </a:r>
            <a:endParaRPr lang="en-US" sz="4400" dirty="0">
              <a:latin typeface="Open Sans" pitchFamily="34" charset="0"/>
              <a:ea typeface="Open Sans" pitchFamily="34" charset="0"/>
              <a:cs typeface="Open Sans" pitchFamily="34" charset="0"/>
            </a:endParaRPr>
          </a:p>
        </p:txBody>
      </p:sp>
      <p:sp>
        <p:nvSpPr>
          <p:cNvPr id="25" name="Down Arrow Callout 24"/>
          <p:cNvSpPr/>
          <p:nvPr/>
        </p:nvSpPr>
        <p:spPr>
          <a:xfrm>
            <a:off x="1981200" y="914400"/>
            <a:ext cx="4343400" cy="3733800"/>
          </a:xfrm>
          <a:prstGeom prst="downArrow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9588" indent="-509588"/>
            <a:r>
              <a:rPr lang="en-US" sz="3600" dirty="0" smtClean="0">
                <a:solidFill>
                  <a:srgbClr val="002060"/>
                </a:solidFill>
                <a:latin typeface="Open Sans" pitchFamily="34" charset="0"/>
                <a:ea typeface="Open Sans" pitchFamily="34" charset="0"/>
                <a:cs typeface="Open Sans" pitchFamily="34" charset="0"/>
              </a:rPr>
              <a:t>5. Already had a godly reputation</a:t>
            </a:r>
            <a:endParaRPr lang="en-US" sz="36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3276600" y="4419600"/>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3886200" y="4419600"/>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6324600" y="4419600"/>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a:off x="5715000" y="4419600"/>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a:off x="5105400" y="4419600"/>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a:off x="457200" y="4419600"/>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0" y="1143000"/>
            <a:ext cx="9144000" cy="1446550"/>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Nehemiah Choosing</a:t>
            </a:r>
            <a:br>
              <a:rPr lang="en-US" sz="4400" dirty="0" smtClean="0">
                <a:latin typeface="Open Sans" pitchFamily="34" charset="0"/>
                <a:ea typeface="Open Sans" pitchFamily="34" charset="0"/>
                <a:cs typeface="Open Sans" pitchFamily="34" charset="0"/>
              </a:rPr>
            </a:br>
            <a:r>
              <a:rPr lang="en-US" sz="4400" dirty="0" smtClean="0">
                <a:latin typeface="Open Sans" pitchFamily="34" charset="0"/>
                <a:ea typeface="Open Sans" pitchFamily="34" charset="0"/>
                <a:cs typeface="Open Sans" pitchFamily="34" charset="0"/>
              </a:rPr>
              <a:t>to Go to Jerusalem</a:t>
            </a:r>
            <a:endParaRPr lang="en-US" sz="4400" dirty="0">
              <a:latin typeface="Open Sans" pitchFamily="34" charset="0"/>
              <a:ea typeface="Open Sans" pitchFamily="34" charset="0"/>
              <a:cs typeface="Open Sans" pitchFamily="34" charset="0"/>
            </a:endParaRPr>
          </a:p>
        </p:txBody>
      </p:sp>
      <p:sp>
        <p:nvSpPr>
          <p:cNvPr id="25" name="Left Arrow 24"/>
          <p:cNvSpPr/>
          <p:nvPr/>
        </p:nvSpPr>
        <p:spPr>
          <a:xfrm>
            <a:off x="914400" y="4876800"/>
            <a:ext cx="3733800" cy="533400"/>
          </a:xfrm>
          <a:prstGeom prst="leftArrow">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Callout 25"/>
          <p:cNvSpPr/>
          <p:nvPr/>
        </p:nvSpPr>
        <p:spPr>
          <a:xfrm>
            <a:off x="304800" y="685800"/>
            <a:ext cx="4343400" cy="3733800"/>
          </a:xfrm>
          <a:prstGeom prst="downArrow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9588" indent="-509588"/>
            <a:r>
              <a:rPr lang="en-US" sz="3600" dirty="0" smtClean="0">
                <a:solidFill>
                  <a:srgbClr val="002060"/>
                </a:solidFill>
                <a:latin typeface="Open Sans" pitchFamily="34" charset="0"/>
                <a:ea typeface="Open Sans" pitchFamily="34" charset="0"/>
                <a:cs typeface="Open Sans" pitchFamily="34" charset="0"/>
              </a:rPr>
              <a:t>6. Prayed about it ahead of time</a:t>
            </a:r>
            <a:endParaRPr lang="en-US" sz="36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schemeClr val="accent5">
                <a:shade val="45000"/>
                <a:satMod val="135000"/>
              </a:schemeClr>
              <a:prstClr val="white"/>
            </a:duotone>
          </a:blip>
          <a:srcRect l="14927" t="12284" b="8749"/>
          <a:stretch>
            <a:fillRect/>
          </a:stretch>
        </p:blipFill>
        <p:spPr bwMode="auto">
          <a:xfrm>
            <a:off x="0" y="0"/>
            <a:ext cx="9144000" cy="6858000"/>
          </a:xfrm>
          <a:prstGeom prst="rect">
            <a:avLst/>
          </a:prstGeom>
          <a:noFill/>
        </p:spPr>
      </p:pic>
      <p:sp>
        <p:nvSpPr>
          <p:cNvPr id="105" name="Rectangle 104"/>
          <p:cNvSpPr/>
          <p:nvPr/>
        </p:nvSpPr>
        <p:spPr>
          <a:xfrm>
            <a:off x="0" y="5486400"/>
            <a:ext cx="9144000" cy="1371600"/>
          </a:xfrm>
          <a:prstGeom prst="rect">
            <a:avLst/>
          </a:prstGeom>
          <a:solidFill>
            <a:schemeClr val="accent6">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886200" y="3962400"/>
            <a:ext cx="1401110" cy="1585753"/>
            <a:chOff x="3454818" y="3824183"/>
            <a:chExt cx="1401110" cy="1585753"/>
          </a:xfrm>
          <a:solidFill>
            <a:schemeClr val="accent3">
              <a:lumMod val="75000"/>
            </a:schemeClr>
          </a:solidFill>
        </p:grpSpPr>
        <p:sp>
          <p:nvSpPr>
            <p:cNvPr id="26" name="Freeform 25"/>
            <p:cNvSpPr/>
            <p:nvPr/>
          </p:nvSpPr>
          <p:spPr>
            <a:xfrm>
              <a:off x="4043699" y="4343400"/>
              <a:ext cx="223501" cy="1066536"/>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9555911">
              <a:off x="3819671" y="4197595"/>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6759826">
              <a:off x="3667272" y="4349996"/>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680196">
              <a:off x="4177410" y="382418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4226753">
              <a:off x="4345701" y="39279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4226753">
              <a:off x="4345702" y="44613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6614328">
              <a:off x="4421832" y="4693134"/>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16-Point Star 33"/>
          <p:cNvSpPr/>
          <p:nvPr/>
        </p:nvSpPr>
        <p:spPr>
          <a:xfrm>
            <a:off x="304800" y="228600"/>
            <a:ext cx="4800600" cy="4800600"/>
          </a:xfrm>
          <a:prstGeom prst="star16">
            <a:avLst>
              <a:gd name="adj" fmla="val 23065"/>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pic>
        <p:nvPicPr>
          <p:cNvPr id="1026" name="Picture 2" descr="C:\Users\rebalwil\Downloads\nik-shuliahin-585307-unsplash.jpg"/>
          <p:cNvPicPr>
            <a:picLocks noChangeAspect="1" noChangeArrowheads="1"/>
          </p:cNvPicPr>
          <p:nvPr/>
        </p:nvPicPr>
        <p:blipFill>
          <a:blip r:embed="rId3" cstate="print">
            <a:lum contrast="-40000"/>
          </a:blip>
          <a:srcRect t="79969" r="25000"/>
          <a:stretch>
            <a:fillRect/>
          </a:stretch>
        </p:blipFill>
        <p:spPr bwMode="auto">
          <a:xfrm>
            <a:off x="1" y="5486400"/>
            <a:ext cx="9143999" cy="1374254"/>
          </a:xfrm>
          <a:prstGeom prst="rect">
            <a:avLst/>
          </a:prstGeom>
          <a:noFill/>
        </p:spPr>
      </p:pic>
      <p:sp>
        <p:nvSpPr>
          <p:cNvPr id="105" name="Rectangle 104"/>
          <p:cNvSpPr/>
          <p:nvPr/>
        </p:nvSpPr>
        <p:spPr>
          <a:xfrm>
            <a:off x="0" y="5486400"/>
            <a:ext cx="9144000" cy="13716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85800" y="1752600"/>
            <a:ext cx="7696200" cy="335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9588" indent="-509588" algn="ctr"/>
            <a:r>
              <a:rPr lang="en-US" sz="4400" dirty="0" smtClean="0">
                <a:solidFill>
                  <a:srgbClr val="002060"/>
                </a:solidFill>
                <a:latin typeface="Open Sans" pitchFamily="34" charset="0"/>
                <a:ea typeface="Open Sans" pitchFamily="34" charset="0"/>
                <a:cs typeface="Open Sans" pitchFamily="34" charset="0"/>
              </a:rPr>
              <a:t>7. Complete trust in God.</a:t>
            </a:r>
            <a:endParaRPr lang="en-US" sz="44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1">
                <a:tint val="45000"/>
                <a:satMod val="400000"/>
              </a:schemeClr>
            </a:duotone>
            <a:lum contrast="-40000"/>
          </a:blip>
          <a:srcRect l="14927" t="12284" b="8749"/>
          <a:stretch>
            <a:fillRect/>
          </a:stretch>
        </p:blipFill>
        <p:spPr bwMode="auto">
          <a:xfrm>
            <a:off x="0" y="0"/>
            <a:ext cx="9144000" cy="6858000"/>
          </a:xfrm>
          <a:prstGeom prst="rect">
            <a:avLst/>
          </a:prstGeom>
          <a:noFill/>
        </p:spPr>
      </p:pic>
      <p:sp>
        <p:nvSpPr>
          <p:cNvPr id="119" name="TextBox 118"/>
          <p:cNvSpPr txBox="1"/>
          <p:nvPr/>
        </p:nvSpPr>
        <p:spPr>
          <a:xfrm>
            <a:off x="0" y="2667000"/>
            <a:ext cx="9144000" cy="1938992"/>
          </a:xfrm>
          <a:prstGeom prst="rect">
            <a:avLst/>
          </a:prstGeom>
          <a:noFill/>
        </p:spPr>
        <p:txBody>
          <a:bodyPr wrap="square" rtlCol="0">
            <a:spAutoFit/>
          </a:bodyPr>
          <a:lstStyle/>
          <a:p>
            <a:pPr algn="ctr"/>
            <a:r>
              <a:rPr lang="en-US" sz="6000" dirty="0" smtClean="0">
                <a:solidFill>
                  <a:srgbClr val="002060"/>
                </a:solidFill>
                <a:latin typeface="Open Sans" pitchFamily="34" charset="0"/>
                <a:ea typeface="Open Sans" pitchFamily="34" charset="0"/>
                <a:cs typeface="Open Sans" pitchFamily="34" charset="0"/>
              </a:rPr>
              <a:t>The Real Reason They Were So Strong</a:t>
            </a:r>
            <a:endParaRPr lang="en-US" sz="6000" dirty="0">
              <a:solidFill>
                <a:srgbClr val="002060"/>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sp>
        <p:nvSpPr>
          <p:cNvPr id="105" name="Rectangle 104"/>
          <p:cNvSpPr/>
          <p:nvPr/>
        </p:nvSpPr>
        <p:spPr>
          <a:xfrm>
            <a:off x="0" y="4648204"/>
            <a:ext cx="9144000" cy="2209796"/>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rot="17601752">
            <a:off x="1938641" y="3839244"/>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rot="16584028">
            <a:off x="778747" y="3941484"/>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rot="17169178">
            <a:off x="7271090" y="3941294"/>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rot="17601752">
            <a:off x="6205839" y="3991646"/>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rot="17601752">
            <a:off x="8424560" y="3915446"/>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4572004"/>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a:extLst>
              <a:ext uri="{FF2B5EF4-FFF2-40B4-BE49-F238E27FC236}">
                <a16:creationId xmlns:a16="http://schemas.microsoft.com/office/drawing/2014/main" xmlns="" id="{40F1862B-577E-4E1D-8D08-C18644E3669E}"/>
              </a:ext>
            </a:extLst>
          </p:cNvPr>
          <p:cNvGrpSpPr/>
          <p:nvPr/>
        </p:nvGrpSpPr>
        <p:grpSpPr>
          <a:xfrm>
            <a:off x="4114800" y="3657604"/>
            <a:ext cx="381000" cy="987779"/>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9">
            <a:extLst>
              <a:ext uri="{FF2B5EF4-FFF2-40B4-BE49-F238E27FC236}">
                <a16:creationId xmlns:a16="http://schemas.microsoft.com/office/drawing/2014/main" xmlns="" id="{40F1862B-577E-4E1D-8D08-C18644E3669E}"/>
              </a:ext>
            </a:extLst>
          </p:cNvPr>
          <p:cNvGrpSpPr/>
          <p:nvPr/>
        </p:nvGrpSpPr>
        <p:grpSpPr>
          <a:xfrm rot="17087758">
            <a:off x="3078862" y="3931226"/>
            <a:ext cx="381000" cy="987779"/>
            <a:chOff x="1512277" y="4193930"/>
            <a:chExt cx="237392" cy="615462"/>
          </a:xfrm>
          <a:solidFill>
            <a:srgbClr val="FF0000"/>
          </a:solidFill>
          <a:effectLst>
            <a:glow rad="101600">
              <a:schemeClr val="bg1">
                <a:alpha val="60000"/>
              </a:schemeClr>
            </a:glow>
          </a:effectLst>
        </p:grpSpPr>
        <p:sp>
          <p:nvSpPr>
            <p:cNvPr id="51" name="Oval 5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1">
            <a:extLst>
              <a:ext uri="{FF2B5EF4-FFF2-40B4-BE49-F238E27FC236}">
                <a16:creationId xmlns:a16="http://schemas.microsoft.com/office/drawing/2014/main" xmlns="" id="{40F1862B-577E-4E1D-8D08-C18644E3669E}"/>
              </a:ext>
            </a:extLst>
          </p:cNvPr>
          <p:cNvGrpSpPr/>
          <p:nvPr/>
        </p:nvGrpSpPr>
        <p:grpSpPr>
          <a:xfrm>
            <a:off x="4724400" y="3657604"/>
            <a:ext cx="381000" cy="987779"/>
            <a:chOff x="1512277" y="4193930"/>
            <a:chExt cx="237392" cy="615462"/>
          </a:xfrm>
          <a:solidFill>
            <a:srgbClr val="0070C0"/>
          </a:solidFill>
          <a:effectLst>
            <a:glow rad="101600">
              <a:schemeClr val="bg1">
                <a:alpha val="60000"/>
              </a:schemeClr>
            </a:glow>
          </a:effectLst>
        </p:grpSpPr>
        <p:sp>
          <p:nvSpPr>
            <p:cNvPr id="54" name="Oval 5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1">
            <a:extLst>
              <a:ext uri="{FF2B5EF4-FFF2-40B4-BE49-F238E27FC236}">
                <a16:creationId xmlns:a16="http://schemas.microsoft.com/office/drawing/2014/main" xmlns="" id="{40F1862B-577E-4E1D-8D08-C18644E3669E}"/>
              </a:ext>
            </a:extLst>
          </p:cNvPr>
          <p:cNvGrpSpPr/>
          <p:nvPr/>
        </p:nvGrpSpPr>
        <p:grpSpPr>
          <a:xfrm>
            <a:off x="5334000" y="3657604"/>
            <a:ext cx="381000" cy="987779"/>
            <a:chOff x="1512277" y="4193930"/>
            <a:chExt cx="237392" cy="615462"/>
          </a:xfrm>
          <a:solidFill>
            <a:srgbClr val="0070C0"/>
          </a:solidFill>
          <a:effectLst>
            <a:glow rad="101600">
              <a:schemeClr val="bg1">
                <a:alpha val="60000"/>
              </a:schemeClr>
            </a:glow>
          </a:effectLst>
        </p:grpSpPr>
        <p:sp>
          <p:nvSpPr>
            <p:cNvPr id="57" name="Oval 5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1">
            <a:extLst>
              <a:ext uri="{FF2B5EF4-FFF2-40B4-BE49-F238E27FC236}">
                <a16:creationId xmlns:a16="http://schemas.microsoft.com/office/drawing/2014/main" xmlns="" id="{40F1862B-577E-4E1D-8D08-C18644E3669E}"/>
              </a:ext>
            </a:extLst>
          </p:cNvPr>
          <p:cNvGrpSpPr/>
          <p:nvPr/>
        </p:nvGrpSpPr>
        <p:grpSpPr>
          <a:xfrm>
            <a:off x="-381000" y="0"/>
            <a:ext cx="762000" cy="4721578"/>
            <a:chOff x="1512277" y="3616266"/>
            <a:chExt cx="237392" cy="1193126"/>
          </a:xfrm>
          <a:solidFill>
            <a:srgbClr val="FFC000"/>
          </a:solidFill>
          <a:effectLst>
            <a:glow rad="101600">
              <a:schemeClr val="accent6">
                <a:lumMod val="50000"/>
                <a:alpha val="60000"/>
              </a:schemeClr>
            </a:glow>
          </a:effectLst>
        </p:grpSpPr>
        <p:sp>
          <p:nvSpPr>
            <p:cNvPr id="65" name="Oval 6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8FBF7A18-A576-48D0-8669-1A7EDF1E6C42}"/>
                </a:ext>
              </a:extLst>
            </p:cNvPr>
            <p:cNvSpPr/>
            <p:nvPr/>
          </p:nvSpPr>
          <p:spPr>
            <a:xfrm>
              <a:off x="1512277" y="4001375"/>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8FBF7A18-A576-48D0-8669-1A7EDF1E6C42}"/>
                </a:ext>
              </a:extLst>
            </p:cNvPr>
            <p:cNvSpPr/>
            <p:nvPr/>
          </p:nvSpPr>
          <p:spPr>
            <a:xfrm>
              <a:off x="1512277" y="380882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8FBF7A18-A576-48D0-8669-1A7EDF1E6C42}"/>
                </a:ext>
              </a:extLst>
            </p:cNvPr>
            <p:cNvSpPr/>
            <p:nvPr/>
          </p:nvSpPr>
          <p:spPr>
            <a:xfrm>
              <a:off x="1512277" y="3616266"/>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prstClr val="black"/>
              <a:schemeClr val="accent6">
                <a:tint val="45000"/>
                <a:satMod val="400000"/>
              </a:schemeClr>
            </a:duotone>
            <a:lum bright="10000" contrast="-40000"/>
          </a:blip>
          <a:srcRect l="14927" t="12284" b="8749"/>
          <a:stretch>
            <a:fillRect/>
          </a:stretch>
        </p:blipFill>
        <p:spPr bwMode="auto">
          <a:xfrm>
            <a:off x="0" y="0"/>
            <a:ext cx="9144000" cy="6858000"/>
          </a:xfrm>
          <a:prstGeom prst="rect">
            <a:avLst/>
          </a:prstGeom>
          <a:noFill/>
        </p:spPr>
      </p:pic>
      <p:sp>
        <p:nvSpPr>
          <p:cNvPr id="105" name="Rectangle 104"/>
          <p:cNvSpPr/>
          <p:nvPr/>
        </p:nvSpPr>
        <p:spPr>
          <a:xfrm>
            <a:off x="0" y="4648204"/>
            <a:ext cx="9144000" cy="2209796"/>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rot="17601752">
            <a:off x="1938641" y="3839244"/>
            <a:ext cx="381000" cy="987779"/>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rot="16584028">
            <a:off x="778747" y="3941484"/>
            <a:ext cx="381000" cy="987779"/>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rot="17169178">
            <a:off x="7271090" y="3941294"/>
            <a:ext cx="381000" cy="987779"/>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
            <a:extLst>
              <a:ext uri="{FF2B5EF4-FFF2-40B4-BE49-F238E27FC236}">
                <a16:creationId xmlns:a16="http://schemas.microsoft.com/office/drawing/2014/main" xmlns="" id="{40F1862B-577E-4E1D-8D08-C18644E3669E}"/>
              </a:ext>
            </a:extLst>
          </p:cNvPr>
          <p:cNvGrpSpPr/>
          <p:nvPr/>
        </p:nvGrpSpPr>
        <p:grpSpPr>
          <a:xfrm rot="17601752">
            <a:off x="6205839" y="3991646"/>
            <a:ext cx="381000" cy="987779"/>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rot="17601752">
            <a:off x="8424560" y="3915446"/>
            <a:ext cx="381000" cy="987779"/>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0" y="4572004"/>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9">
            <a:extLst>
              <a:ext uri="{FF2B5EF4-FFF2-40B4-BE49-F238E27FC236}">
                <a16:creationId xmlns:a16="http://schemas.microsoft.com/office/drawing/2014/main" xmlns="" id="{40F1862B-577E-4E1D-8D08-C18644E3669E}"/>
              </a:ext>
            </a:extLst>
          </p:cNvPr>
          <p:cNvGrpSpPr/>
          <p:nvPr/>
        </p:nvGrpSpPr>
        <p:grpSpPr>
          <a:xfrm rot="17087758">
            <a:off x="3078862" y="3931226"/>
            <a:ext cx="381000" cy="987779"/>
            <a:chOff x="1512277" y="4193930"/>
            <a:chExt cx="237392" cy="615462"/>
          </a:xfrm>
          <a:solidFill>
            <a:srgbClr val="FF0000"/>
          </a:solidFill>
          <a:effectLst>
            <a:glow rad="101600">
              <a:schemeClr val="bg1">
                <a:alpha val="60000"/>
              </a:schemeClr>
            </a:glow>
          </a:effectLst>
        </p:grpSpPr>
        <p:sp>
          <p:nvSpPr>
            <p:cNvPr id="51" name="Oval 5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1">
            <a:extLst>
              <a:ext uri="{FF2B5EF4-FFF2-40B4-BE49-F238E27FC236}">
                <a16:creationId xmlns:a16="http://schemas.microsoft.com/office/drawing/2014/main" xmlns="" id="{40F1862B-577E-4E1D-8D08-C18644E3669E}"/>
              </a:ext>
            </a:extLst>
          </p:cNvPr>
          <p:cNvGrpSpPr/>
          <p:nvPr/>
        </p:nvGrpSpPr>
        <p:grpSpPr>
          <a:xfrm>
            <a:off x="-381000" y="0"/>
            <a:ext cx="762000" cy="4721578"/>
            <a:chOff x="1512277" y="3616266"/>
            <a:chExt cx="237392" cy="1193126"/>
          </a:xfrm>
          <a:solidFill>
            <a:srgbClr val="FFC000"/>
          </a:solidFill>
          <a:effectLst>
            <a:glow rad="101600">
              <a:schemeClr val="accent6">
                <a:lumMod val="50000"/>
                <a:alpha val="60000"/>
              </a:schemeClr>
            </a:glow>
          </a:effectLst>
        </p:grpSpPr>
        <p:sp>
          <p:nvSpPr>
            <p:cNvPr id="65" name="Oval 6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8FBF7A18-A576-48D0-8669-1A7EDF1E6C42}"/>
                </a:ext>
              </a:extLst>
            </p:cNvPr>
            <p:cNvSpPr/>
            <p:nvPr/>
          </p:nvSpPr>
          <p:spPr>
            <a:xfrm>
              <a:off x="1512277" y="4001375"/>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8FBF7A18-A576-48D0-8669-1A7EDF1E6C42}"/>
                </a:ext>
              </a:extLst>
            </p:cNvPr>
            <p:cNvSpPr/>
            <p:nvPr/>
          </p:nvSpPr>
          <p:spPr>
            <a:xfrm>
              <a:off x="1512277" y="380882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8FBF7A18-A576-48D0-8669-1A7EDF1E6C42}"/>
                </a:ext>
              </a:extLst>
            </p:cNvPr>
            <p:cNvSpPr/>
            <p:nvPr/>
          </p:nvSpPr>
          <p:spPr>
            <a:xfrm>
              <a:off x="1512277" y="3616266"/>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1"/>
          <p:cNvGrpSpPr/>
          <p:nvPr/>
        </p:nvGrpSpPr>
        <p:grpSpPr>
          <a:xfrm>
            <a:off x="3429000" y="2057400"/>
            <a:ext cx="1219200" cy="2652557"/>
            <a:chOff x="3454818" y="3824183"/>
            <a:chExt cx="1401110" cy="1585753"/>
          </a:xfrm>
          <a:solidFill>
            <a:schemeClr val="accent3">
              <a:lumMod val="75000"/>
            </a:schemeClr>
          </a:solidFill>
        </p:grpSpPr>
        <p:sp>
          <p:nvSpPr>
            <p:cNvPr id="43" name="Freeform 42"/>
            <p:cNvSpPr/>
            <p:nvPr/>
          </p:nvSpPr>
          <p:spPr>
            <a:xfrm>
              <a:off x="4043699" y="4343400"/>
              <a:ext cx="223501" cy="1066536"/>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9555911">
              <a:off x="3819671" y="4197595"/>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759826">
              <a:off x="3667272" y="4349996"/>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680196">
              <a:off x="4177410" y="382418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4226753">
              <a:off x="4345701" y="39279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4226753">
              <a:off x="4345702" y="44613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6614328">
              <a:off x="4421832" y="4693134"/>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9"/>
          <p:cNvGrpSpPr/>
          <p:nvPr/>
        </p:nvGrpSpPr>
        <p:grpSpPr>
          <a:xfrm>
            <a:off x="5105400" y="2743200"/>
            <a:ext cx="1066800" cy="1890557"/>
            <a:chOff x="3454818" y="3824183"/>
            <a:chExt cx="1401110" cy="1585753"/>
          </a:xfrm>
          <a:solidFill>
            <a:schemeClr val="accent3">
              <a:lumMod val="75000"/>
            </a:schemeClr>
          </a:solidFill>
        </p:grpSpPr>
        <p:sp>
          <p:nvSpPr>
            <p:cNvPr id="53" name="Freeform 52"/>
            <p:cNvSpPr/>
            <p:nvPr/>
          </p:nvSpPr>
          <p:spPr>
            <a:xfrm>
              <a:off x="4043699" y="4343400"/>
              <a:ext cx="223501" cy="1066536"/>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rot="19555911">
              <a:off x="3819671" y="4197595"/>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6759826">
              <a:off x="3667272" y="4349996"/>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680196">
              <a:off x="4177410" y="382418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4226753">
              <a:off x="4345701" y="39279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4226753">
              <a:off x="4345702" y="44613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6614328">
              <a:off x="4421832" y="4693134"/>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6"/>
          <p:cNvGrpSpPr/>
          <p:nvPr/>
        </p:nvGrpSpPr>
        <p:grpSpPr>
          <a:xfrm>
            <a:off x="4343400" y="2590800"/>
            <a:ext cx="1066800" cy="2042953"/>
            <a:chOff x="3454818" y="3824183"/>
            <a:chExt cx="1401110" cy="1585753"/>
          </a:xfrm>
          <a:solidFill>
            <a:schemeClr val="accent3">
              <a:lumMod val="50000"/>
            </a:schemeClr>
          </a:solidFill>
        </p:grpSpPr>
        <p:sp>
          <p:nvSpPr>
            <p:cNvPr id="68" name="Freeform 67"/>
            <p:cNvSpPr/>
            <p:nvPr/>
          </p:nvSpPr>
          <p:spPr>
            <a:xfrm>
              <a:off x="4043699" y="4343400"/>
              <a:ext cx="223501" cy="1066536"/>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9555911">
              <a:off x="3819671" y="4197595"/>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16759826">
              <a:off x="3667272" y="4349996"/>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680196">
              <a:off x="4177410" y="382418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4226753">
              <a:off x="4345701" y="39279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4226753">
              <a:off x="4345702" y="4461353"/>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rot="6614328">
              <a:off x="4421832" y="4693134"/>
              <a:ext cx="221641" cy="646550"/>
            </a:xfrm>
            <a:custGeom>
              <a:avLst/>
              <a:gdLst>
                <a:gd name="connsiteX0" fmla="*/ 81734 w 221641"/>
                <a:gd name="connsiteY0" fmla="*/ 637954 h 646550"/>
                <a:gd name="connsiteX1" fmla="*/ 81734 w 221641"/>
                <a:gd name="connsiteY1" fmla="*/ 637954 h 646550"/>
                <a:gd name="connsiteX2" fmla="*/ 49836 w 221641"/>
                <a:gd name="connsiteY2" fmla="*/ 510363 h 646550"/>
                <a:gd name="connsiteX3" fmla="*/ 28571 w 221641"/>
                <a:gd name="connsiteY3" fmla="*/ 467833 h 646550"/>
                <a:gd name="connsiteX4" fmla="*/ 28571 w 221641"/>
                <a:gd name="connsiteY4" fmla="*/ 53163 h 646550"/>
                <a:gd name="connsiteX5" fmla="*/ 71101 w 221641"/>
                <a:gd name="connsiteY5" fmla="*/ 0 h 646550"/>
                <a:gd name="connsiteX6" fmla="*/ 134896 w 221641"/>
                <a:gd name="connsiteY6" fmla="*/ 85061 h 646550"/>
                <a:gd name="connsiteX7" fmla="*/ 177427 w 221641"/>
                <a:gd name="connsiteY7" fmla="*/ 180754 h 646550"/>
                <a:gd name="connsiteX8" fmla="*/ 188059 w 221641"/>
                <a:gd name="connsiteY8" fmla="*/ 223284 h 646550"/>
                <a:gd name="connsiteX9" fmla="*/ 209324 w 221641"/>
                <a:gd name="connsiteY9" fmla="*/ 287079 h 646550"/>
                <a:gd name="connsiteX10" fmla="*/ 219957 w 221641"/>
                <a:gd name="connsiteY10" fmla="*/ 340242 h 646550"/>
                <a:gd name="connsiteX11" fmla="*/ 198692 w 221641"/>
                <a:gd name="connsiteY11" fmla="*/ 510363 h 646550"/>
                <a:gd name="connsiteX12" fmla="*/ 177427 w 221641"/>
                <a:gd name="connsiteY12" fmla="*/ 542261 h 646550"/>
                <a:gd name="connsiteX13" fmla="*/ 156161 w 221641"/>
                <a:gd name="connsiteY13" fmla="*/ 563526 h 646550"/>
                <a:gd name="connsiteX14" fmla="*/ 134896 w 221641"/>
                <a:gd name="connsiteY14" fmla="*/ 637954 h 646550"/>
                <a:gd name="connsiteX15" fmla="*/ 81734 w 221641"/>
                <a:gd name="connsiteY15" fmla="*/ 637954 h 6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41" h="646550">
                  <a:moveTo>
                    <a:pt x="81734" y="637954"/>
                  </a:moveTo>
                  <a:lnTo>
                    <a:pt x="81734" y="637954"/>
                  </a:lnTo>
                  <a:cubicBezTo>
                    <a:pt x="76849" y="615973"/>
                    <a:pt x="64348" y="544225"/>
                    <a:pt x="49836" y="510363"/>
                  </a:cubicBezTo>
                  <a:cubicBezTo>
                    <a:pt x="43592" y="495795"/>
                    <a:pt x="35659" y="482010"/>
                    <a:pt x="28571" y="467833"/>
                  </a:cubicBezTo>
                  <a:cubicBezTo>
                    <a:pt x="0" y="296414"/>
                    <a:pt x="10232" y="383269"/>
                    <a:pt x="28571" y="53163"/>
                  </a:cubicBezTo>
                  <a:cubicBezTo>
                    <a:pt x="30546" y="17607"/>
                    <a:pt x="44355" y="17830"/>
                    <a:pt x="71101" y="0"/>
                  </a:cubicBezTo>
                  <a:cubicBezTo>
                    <a:pt x="104796" y="33695"/>
                    <a:pt x="112877" y="36618"/>
                    <a:pt x="134896" y="85061"/>
                  </a:cubicBezTo>
                  <a:cubicBezTo>
                    <a:pt x="189119" y="204353"/>
                    <a:pt x="127241" y="105478"/>
                    <a:pt x="177427" y="180754"/>
                  </a:cubicBezTo>
                  <a:cubicBezTo>
                    <a:pt x="180971" y="194931"/>
                    <a:pt x="183860" y="209287"/>
                    <a:pt x="188059" y="223284"/>
                  </a:cubicBezTo>
                  <a:cubicBezTo>
                    <a:pt x="194500" y="244754"/>
                    <a:pt x="204928" y="265099"/>
                    <a:pt x="209324" y="287079"/>
                  </a:cubicBezTo>
                  <a:lnTo>
                    <a:pt x="219957" y="340242"/>
                  </a:lnTo>
                  <a:cubicBezTo>
                    <a:pt x="217928" y="366614"/>
                    <a:pt x="221641" y="464464"/>
                    <a:pt x="198692" y="510363"/>
                  </a:cubicBezTo>
                  <a:cubicBezTo>
                    <a:pt x="192977" y="521793"/>
                    <a:pt x="185410" y="532282"/>
                    <a:pt x="177427" y="542261"/>
                  </a:cubicBezTo>
                  <a:cubicBezTo>
                    <a:pt x="171165" y="550089"/>
                    <a:pt x="163250" y="556438"/>
                    <a:pt x="156161" y="563526"/>
                  </a:cubicBezTo>
                  <a:cubicBezTo>
                    <a:pt x="154174" y="571474"/>
                    <a:pt x="141435" y="627056"/>
                    <a:pt x="134896" y="637954"/>
                  </a:cubicBezTo>
                  <a:cubicBezTo>
                    <a:pt x="129738" y="646550"/>
                    <a:pt x="90594" y="637954"/>
                    <a:pt x="81734" y="6379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Freeform 81"/>
          <p:cNvSpPr/>
          <p:nvPr/>
        </p:nvSpPr>
        <p:spPr>
          <a:xfrm>
            <a:off x="4038600" y="4572000"/>
            <a:ext cx="1295400" cy="1676400"/>
          </a:xfrm>
          <a:custGeom>
            <a:avLst/>
            <a:gdLst>
              <a:gd name="connsiteX0" fmla="*/ 1219837 w 1820798"/>
              <a:gd name="connsiteY0" fmla="*/ 0 h 1321165"/>
              <a:gd name="connsiteX1" fmla="*/ 1219837 w 1820798"/>
              <a:gd name="connsiteY1" fmla="*/ 0 h 1321165"/>
              <a:gd name="connsiteX2" fmla="*/ 1137951 w 1820798"/>
              <a:gd name="connsiteY2" fmla="*/ 109182 h 1321165"/>
              <a:gd name="connsiteX3" fmla="*/ 1124303 w 1820798"/>
              <a:gd name="connsiteY3" fmla="*/ 150125 h 1321165"/>
              <a:gd name="connsiteX4" fmla="*/ 1083360 w 1820798"/>
              <a:gd name="connsiteY4" fmla="*/ 191068 h 1321165"/>
              <a:gd name="connsiteX5" fmla="*/ 987825 w 1820798"/>
              <a:gd name="connsiteY5" fmla="*/ 286603 h 1321165"/>
              <a:gd name="connsiteX6" fmla="*/ 796757 w 1820798"/>
              <a:gd name="connsiteY6" fmla="*/ 286603 h 1321165"/>
              <a:gd name="connsiteX7" fmla="*/ 714870 w 1820798"/>
              <a:gd name="connsiteY7" fmla="*/ 341194 h 1321165"/>
              <a:gd name="connsiteX8" fmla="*/ 673927 w 1820798"/>
              <a:gd name="connsiteY8" fmla="*/ 368489 h 1321165"/>
              <a:gd name="connsiteX9" fmla="*/ 632984 w 1820798"/>
              <a:gd name="connsiteY9" fmla="*/ 395785 h 1321165"/>
              <a:gd name="connsiteX10" fmla="*/ 496506 w 1820798"/>
              <a:gd name="connsiteY10" fmla="*/ 382137 h 1321165"/>
              <a:gd name="connsiteX11" fmla="*/ 319085 w 1820798"/>
              <a:gd name="connsiteY11" fmla="*/ 409433 h 1321165"/>
              <a:gd name="connsiteX12" fmla="*/ 291790 w 1820798"/>
              <a:gd name="connsiteY12" fmla="*/ 450376 h 1321165"/>
              <a:gd name="connsiteX13" fmla="*/ 46130 w 1820798"/>
              <a:gd name="connsiteY13" fmla="*/ 518615 h 1321165"/>
              <a:gd name="connsiteX14" fmla="*/ 5187 w 1820798"/>
              <a:gd name="connsiteY14" fmla="*/ 545910 h 1321165"/>
              <a:gd name="connsiteX15" fmla="*/ 59778 w 1820798"/>
              <a:gd name="connsiteY15" fmla="*/ 559558 h 1321165"/>
              <a:gd name="connsiteX16" fmla="*/ 278142 w 1820798"/>
              <a:gd name="connsiteY16" fmla="*/ 545910 h 1321165"/>
              <a:gd name="connsiteX17" fmla="*/ 360028 w 1820798"/>
              <a:gd name="connsiteY17" fmla="*/ 518615 h 1321165"/>
              <a:gd name="connsiteX18" fmla="*/ 592040 w 1820798"/>
              <a:gd name="connsiteY18" fmla="*/ 491319 h 1321165"/>
              <a:gd name="connsiteX19" fmla="*/ 632984 w 1820798"/>
              <a:gd name="connsiteY19" fmla="*/ 477671 h 1321165"/>
              <a:gd name="connsiteX20" fmla="*/ 769461 w 1820798"/>
              <a:gd name="connsiteY20" fmla="*/ 423080 h 1321165"/>
              <a:gd name="connsiteX21" fmla="*/ 878643 w 1820798"/>
              <a:gd name="connsiteY21" fmla="*/ 409433 h 1321165"/>
              <a:gd name="connsiteX22" fmla="*/ 960530 w 1820798"/>
              <a:gd name="connsiteY22" fmla="*/ 354841 h 1321165"/>
              <a:gd name="connsiteX23" fmla="*/ 1001473 w 1820798"/>
              <a:gd name="connsiteY23" fmla="*/ 327546 h 1321165"/>
              <a:gd name="connsiteX24" fmla="*/ 1042416 w 1820798"/>
              <a:gd name="connsiteY24" fmla="*/ 313898 h 1321165"/>
              <a:gd name="connsiteX25" fmla="*/ 1069712 w 1820798"/>
              <a:gd name="connsiteY25" fmla="*/ 354841 h 1321165"/>
              <a:gd name="connsiteX26" fmla="*/ 1028769 w 1820798"/>
              <a:gd name="connsiteY26" fmla="*/ 382137 h 1321165"/>
              <a:gd name="connsiteX27" fmla="*/ 1001473 w 1820798"/>
              <a:gd name="connsiteY27" fmla="*/ 423080 h 1321165"/>
              <a:gd name="connsiteX28" fmla="*/ 974178 w 1820798"/>
              <a:gd name="connsiteY28" fmla="*/ 504967 h 1321165"/>
              <a:gd name="connsiteX29" fmla="*/ 933234 w 1820798"/>
              <a:gd name="connsiteY29" fmla="*/ 586853 h 1321165"/>
              <a:gd name="connsiteX30" fmla="*/ 892291 w 1820798"/>
              <a:gd name="connsiteY30" fmla="*/ 627797 h 1321165"/>
              <a:gd name="connsiteX31" fmla="*/ 837700 w 1820798"/>
              <a:gd name="connsiteY31" fmla="*/ 709683 h 1321165"/>
              <a:gd name="connsiteX32" fmla="*/ 824052 w 1820798"/>
              <a:gd name="connsiteY32" fmla="*/ 764274 h 1321165"/>
              <a:gd name="connsiteX33" fmla="*/ 810404 w 1820798"/>
              <a:gd name="connsiteY33" fmla="*/ 955343 h 1321165"/>
              <a:gd name="connsiteX34" fmla="*/ 783109 w 1820798"/>
              <a:gd name="connsiteY34" fmla="*/ 996286 h 1321165"/>
              <a:gd name="connsiteX35" fmla="*/ 742166 w 1820798"/>
              <a:gd name="connsiteY35" fmla="*/ 1037230 h 1321165"/>
              <a:gd name="connsiteX36" fmla="*/ 673927 w 1820798"/>
              <a:gd name="connsiteY36" fmla="*/ 1105468 h 1321165"/>
              <a:gd name="connsiteX37" fmla="*/ 646631 w 1820798"/>
              <a:gd name="connsiteY37" fmla="*/ 1146412 h 1321165"/>
              <a:gd name="connsiteX38" fmla="*/ 687575 w 1820798"/>
              <a:gd name="connsiteY38" fmla="*/ 1105468 h 1321165"/>
              <a:gd name="connsiteX39" fmla="*/ 714870 w 1820798"/>
              <a:gd name="connsiteY39" fmla="*/ 1064525 h 1321165"/>
              <a:gd name="connsiteX40" fmla="*/ 755813 w 1820798"/>
              <a:gd name="connsiteY40" fmla="*/ 1023582 h 1321165"/>
              <a:gd name="connsiteX41" fmla="*/ 810404 w 1820798"/>
              <a:gd name="connsiteY41" fmla="*/ 941695 h 1321165"/>
              <a:gd name="connsiteX42" fmla="*/ 824052 w 1820798"/>
              <a:gd name="connsiteY42" fmla="*/ 900752 h 1321165"/>
              <a:gd name="connsiteX43" fmla="*/ 878643 w 1820798"/>
              <a:gd name="connsiteY43" fmla="*/ 818865 h 1321165"/>
              <a:gd name="connsiteX44" fmla="*/ 919587 w 1820798"/>
              <a:gd name="connsiteY44" fmla="*/ 791570 h 1321165"/>
              <a:gd name="connsiteX45" fmla="*/ 1015121 w 1820798"/>
              <a:gd name="connsiteY45" fmla="*/ 723331 h 1321165"/>
              <a:gd name="connsiteX46" fmla="*/ 1042416 w 1820798"/>
              <a:gd name="connsiteY46" fmla="*/ 682388 h 1321165"/>
              <a:gd name="connsiteX47" fmla="*/ 1056064 w 1820798"/>
              <a:gd name="connsiteY47" fmla="*/ 641444 h 1321165"/>
              <a:gd name="connsiteX48" fmla="*/ 1151599 w 1820798"/>
              <a:gd name="connsiteY48" fmla="*/ 518615 h 1321165"/>
              <a:gd name="connsiteX49" fmla="*/ 1192542 w 1820798"/>
              <a:gd name="connsiteY49" fmla="*/ 491319 h 1321165"/>
              <a:gd name="connsiteX50" fmla="*/ 1260781 w 1820798"/>
              <a:gd name="connsiteY50" fmla="*/ 504967 h 1321165"/>
              <a:gd name="connsiteX51" fmla="*/ 1301724 w 1820798"/>
              <a:gd name="connsiteY51" fmla="*/ 545910 h 1321165"/>
              <a:gd name="connsiteX52" fmla="*/ 1288076 w 1820798"/>
              <a:gd name="connsiteY52" fmla="*/ 586853 h 1321165"/>
              <a:gd name="connsiteX53" fmla="*/ 1233485 w 1820798"/>
              <a:gd name="connsiteY53" fmla="*/ 668740 h 1321165"/>
              <a:gd name="connsiteX54" fmla="*/ 1219837 w 1820798"/>
              <a:gd name="connsiteY54" fmla="*/ 709683 h 1321165"/>
              <a:gd name="connsiteX55" fmla="*/ 1233485 w 1820798"/>
              <a:gd name="connsiteY55" fmla="*/ 805218 h 1321165"/>
              <a:gd name="connsiteX56" fmla="*/ 1260781 w 1820798"/>
              <a:gd name="connsiteY56" fmla="*/ 846161 h 1321165"/>
              <a:gd name="connsiteX57" fmla="*/ 1274428 w 1820798"/>
              <a:gd name="connsiteY57" fmla="*/ 887104 h 1321165"/>
              <a:gd name="connsiteX58" fmla="*/ 1260781 w 1820798"/>
              <a:gd name="connsiteY58" fmla="*/ 941695 h 1321165"/>
              <a:gd name="connsiteX59" fmla="*/ 1165246 w 1820798"/>
              <a:gd name="connsiteY59" fmla="*/ 1078173 h 1321165"/>
              <a:gd name="connsiteX60" fmla="*/ 1151599 w 1820798"/>
              <a:gd name="connsiteY60" fmla="*/ 1119116 h 1321165"/>
              <a:gd name="connsiteX61" fmla="*/ 1192542 w 1820798"/>
              <a:gd name="connsiteY61" fmla="*/ 1214650 h 1321165"/>
              <a:gd name="connsiteX62" fmla="*/ 1219837 w 1820798"/>
              <a:gd name="connsiteY62" fmla="*/ 1241946 h 1321165"/>
              <a:gd name="connsiteX63" fmla="*/ 1247133 w 1820798"/>
              <a:gd name="connsiteY63" fmla="*/ 1201003 h 1321165"/>
              <a:gd name="connsiteX64" fmla="*/ 1274428 w 1820798"/>
              <a:gd name="connsiteY64" fmla="*/ 1050877 h 1321165"/>
              <a:gd name="connsiteX65" fmla="*/ 1329019 w 1820798"/>
              <a:gd name="connsiteY65" fmla="*/ 682388 h 1321165"/>
              <a:gd name="connsiteX66" fmla="*/ 1369963 w 1820798"/>
              <a:gd name="connsiteY66" fmla="*/ 668740 h 1321165"/>
              <a:gd name="connsiteX67" fmla="*/ 1383610 w 1820798"/>
              <a:gd name="connsiteY67" fmla="*/ 627797 h 1321165"/>
              <a:gd name="connsiteX68" fmla="*/ 1397258 w 1820798"/>
              <a:gd name="connsiteY68" fmla="*/ 559558 h 1321165"/>
              <a:gd name="connsiteX69" fmla="*/ 1492793 w 1820798"/>
              <a:gd name="connsiteY69" fmla="*/ 586853 h 1321165"/>
              <a:gd name="connsiteX70" fmla="*/ 1561031 w 1820798"/>
              <a:gd name="connsiteY70" fmla="*/ 696035 h 1321165"/>
              <a:gd name="connsiteX71" fmla="*/ 1629270 w 1820798"/>
              <a:gd name="connsiteY71" fmla="*/ 777922 h 1321165"/>
              <a:gd name="connsiteX72" fmla="*/ 1697509 w 1820798"/>
              <a:gd name="connsiteY72" fmla="*/ 900752 h 1321165"/>
              <a:gd name="connsiteX73" fmla="*/ 1683861 w 1820798"/>
              <a:gd name="connsiteY73" fmla="*/ 1023582 h 1321165"/>
              <a:gd name="connsiteX74" fmla="*/ 1683861 w 1820798"/>
              <a:gd name="connsiteY74" fmla="*/ 1050877 h 1321165"/>
              <a:gd name="connsiteX75" fmla="*/ 1683861 w 1820798"/>
              <a:gd name="connsiteY75" fmla="*/ 709683 h 1321165"/>
              <a:gd name="connsiteX76" fmla="*/ 1588327 w 1820798"/>
              <a:gd name="connsiteY76" fmla="*/ 600501 h 1321165"/>
              <a:gd name="connsiteX77" fmla="*/ 1520088 w 1820798"/>
              <a:gd name="connsiteY77" fmla="*/ 532262 h 1321165"/>
              <a:gd name="connsiteX78" fmla="*/ 1451849 w 1820798"/>
              <a:gd name="connsiteY78" fmla="*/ 450376 h 1321165"/>
              <a:gd name="connsiteX79" fmla="*/ 1465497 w 1820798"/>
              <a:gd name="connsiteY79" fmla="*/ 382137 h 1321165"/>
              <a:gd name="connsiteX80" fmla="*/ 1547384 w 1820798"/>
              <a:gd name="connsiteY80" fmla="*/ 409433 h 1321165"/>
              <a:gd name="connsiteX81" fmla="*/ 1629270 w 1820798"/>
              <a:gd name="connsiteY81" fmla="*/ 436728 h 1321165"/>
              <a:gd name="connsiteX82" fmla="*/ 1670213 w 1820798"/>
              <a:gd name="connsiteY82" fmla="*/ 464024 h 1321165"/>
              <a:gd name="connsiteX83" fmla="*/ 1738452 w 1820798"/>
              <a:gd name="connsiteY83" fmla="*/ 532262 h 1321165"/>
              <a:gd name="connsiteX84" fmla="*/ 1779396 w 1820798"/>
              <a:gd name="connsiteY84" fmla="*/ 450376 h 1321165"/>
              <a:gd name="connsiteX85" fmla="*/ 1793043 w 1820798"/>
              <a:gd name="connsiteY85" fmla="*/ 368489 h 1321165"/>
              <a:gd name="connsiteX86" fmla="*/ 1806691 w 1820798"/>
              <a:gd name="connsiteY86" fmla="*/ 327546 h 1321165"/>
              <a:gd name="connsiteX87" fmla="*/ 1724804 w 1820798"/>
              <a:gd name="connsiteY87" fmla="*/ 382137 h 1321165"/>
              <a:gd name="connsiteX88" fmla="*/ 1683861 w 1820798"/>
              <a:gd name="connsiteY88" fmla="*/ 395785 h 1321165"/>
              <a:gd name="connsiteX89" fmla="*/ 1601975 w 1820798"/>
              <a:gd name="connsiteY89" fmla="*/ 341194 h 1321165"/>
              <a:gd name="connsiteX90" fmla="*/ 1520088 w 1820798"/>
              <a:gd name="connsiteY90" fmla="*/ 313898 h 1321165"/>
              <a:gd name="connsiteX91" fmla="*/ 1479145 w 1820798"/>
              <a:gd name="connsiteY91" fmla="*/ 286603 h 1321165"/>
              <a:gd name="connsiteX92" fmla="*/ 1356315 w 1820798"/>
              <a:gd name="connsiteY92" fmla="*/ 272955 h 1321165"/>
              <a:gd name="connsiteX93" fmla="*/ 1315372 w 1820798"/>
              <a:gd name="connsiteY93" fmla="*/ 245659 h 1321165"/>
              <a:gd name="connsiteX94" fmla="*/ 1274428 w 1820798"/>
              <a:gd name="connsiteY94" fmla="*/ 272955 h 1321165"/>
              <a:gd name="connsiteX95" fmla="*/ 1233485 w 1820798"/>
              <a:gd name="connsiteY95" fmla="*/ 286603 h 1321165"/>
              <a:gd name="connsiteX96" fmla="*/ 1247133 w 1820798"/>
              <a:gd name="connsiteY96" fmla="*/ 191068 h 1321165"/>
              <a:gd name="connsiteX97" fmla="*/ 1288076 w 1820798"/>
              <a:gd name="connsiteY97" fmla="*/ 150125 h 1321165"/>
              <a:gd name="connsiteX98" fmla="*/ 1301724 w 1820798"/>
              <a:gd name="connsiteY98" fmla="*/ 109182 h 1321165"/>
              <a:gd name="connsiteX99" fmla="*/ 1192542 w 1820798"/>
              <a:gd name="connsiteY99" fmla="*/ 68238 h 1321165"/>
              <a:gd name="connsiteX100" fmla="*/ 1178894 w 1820798"/>
              <a:gd name="connsiteY100" fmla="*/ 68238 h 13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20798" h="1321165">
                <a:moveTo>
                  <a:pt x="1219837" y="0"/>
                </a:moveTo>
                <a:lnTo>
                  <a:pt x="1219837" y="0"/>
                </a:lnTo>
                <a:cubicBezTo>
                  <a:pt x="1192542" y="36394"/>
                  <a:pt x="1162375" y="70802"/>
                  <a:pt x="1137951" y="109182"/>
                </a:cubicBezTo>
                <a:cubicBezTo>
                  <a:pt x="1130228" y="121319"/>
                  <a:pt x="1132283" y="138155"/>
                  <a:pt x="1124303" y="150125"/>
                </a:cubicBezTo>
                <a:cubicBezTo>
                  <a:pt x="1113597" y="166184"/>
                  <a:pt x="1095209" y="175833"/>
                  <a:pt x="1083360" y="191068"/>
                </a:cubicBezTo>
                <a:cubicBezTo>
                  <a:pt x="1006710" y="289618"/>
                  <a:pt x="1066065" y="260523"/>
                  <a:pt x="987825" y="286603"/>
                </a:cubicBezTo>
                <a:cubicBezTo>
                  <a:pt x="914461" y="262148"/>
                  <a:pt x="907950" y="253899"/>
                  <a:pt x="796757" y="286603"/>
                </a:cubicBezTo>
                <a:cubicBezTo>
                  <a:pt x="765285" y="295860"/>
                  <a:pt x="742166" y="322997"/>
                  <a:pt x="714870" y="341194"/>
                </a:cubicBezTo>
                <a:lnTo>
                  <a:pt x="673927" y="368489"/>
                </a:lnTo>
                <a:lnTo>
                  <a:pt x="632984" y="395785"/>
                </a:lnTo>
                <a:cubicBezTo>
                  <a:pt x="587491" y="391236"/>
                  <a:pt x="542226" y="382137"/>
                  <a:pt x="496506" y="382137"/>
                </a:cubicBezTo>
                <a:cubicBezTo>
                  <a:pt x="390951" y="382137"/>
                  <a:pt x="389167" y="386072"/>
                  <a:pt x="319085" y="409433"/>
                </a:cubicBezTo>
                <a:cubicBezTo>
                  <a:pt x="309987" y="423081"/>
                  <a:pt x="304134" y="439575"/>
                  <a:pt x="291790" y="450376"/>
                </a:cubicBezTo>
                <a:cubicBezTo>
                  <a:pt x="197867" y="532558"/>
                  <a:pt x="186580" y="506911"/>
                  <a:pt x="46130" y="518615"/>
                </a:cubicBezTo>
                <a:cubicBezTo>
                  <a:pt x="32482" y="527713"/>
                  <a:pt x="0" y="530349"/>
                  <a:pt x="5187" y="545910"/>
                </a:cubicBezTo>
                <a:cubicBezTo>
                  <a:pt x="11119" y="563704"/>
                  <a:pt x="41021" y="559558"/>
                  <a:pt x="59778" y="559558"/>
                </a:cubicBezTo>
                <a:cubicBezTo>
                  <a:pt x="132708" y="559558"/>
                  <a:pt x="205354" y="550459"/>
                  <a:pt x="278142" y="545910"/>
                </a:cubicBezTo>
                <a:lnTo>
                  <a:pt x="360028" y="518615"/>
                </a:lnTo>
                <a:cubicBezTo>
                  <a:pt x="461548" y="484775"/>
                  <a:pt x="386618" y="505992"/>
                  <a:pt x="592040" y="491319"/>
                </a:cubicBezTo>
                <a:cubicBezTo>
                  <a:pt x="605688" y="486770"/>
                  <a:pt x="619761" y="483338"/>
                  <a:pt x="632984" y="477671"/>
                </a:cubicBezTo>
                <a:cubicBezTo>
                  <a:pt x="683102" y="456192"/>
                  <a:pt x="710993" y="430388"/>
                  <a:pt x="769461" y="423080"/>
                </a:cubicBezTo>
                <a:lnTo>
                  <a:pt x="878643" y="409433"/>
                </a:lnTo>
                <a:lnTo>
                  <a:pt x="960530" y="354841"/>
                </a:lnTo>
                <a:cubicBezTo>
                  <a:pt x="974178" y="345743"/>
                  <a:pt x="985912" y="332733"/>
                  <a:pt x="1001473" y="327546"/>
                </a:cubicBezTo>
                <a:lnTo>
                  <a:pt x="1042416" y="313898"/>
                </a:lnTo>
                <a:cubicBezTo>
                  <a:pt x="1051515" y="327546"/>
                  <a:pt x="1072929" y="338757"/>
                  <a:pt x="1069712" y="354841"/>
                </a:cubicBezTo>
                <a:cubicBezTo>
                  <a:pt x="1066495" y="370925"/>
                  <a:pt x="1040367" y="370539"/>
                  <a:pt x="1028769" y="382137"/>
                </a:cubicBezTo>
                <a:cubicBezTo>
                  <a:pt x="1017171" y="393735"/>
                  <a:pt x="1010572" y="409432"/>
                  <a:pt x="1001473" y="423080"/>
                </a:cubicBezTo>
                <a:lnTo>
                  <a:pt x="974178" y="504967"/>
                </a:lnTo>
                <a:cubicBezTo>
                  <a:pt x="960500" y="546002"/>
                  <a:pt x="962630" y="551577"/>
                  <a:pt x="933234" y="586853"/>
                </a:cubicBezTo>
                <a:cubicBezTo>
                  <a:pt x="920878" y="601680"/>
                  <a:pt x="904141" y="612562"/>
                  <a:pt x="892291" y="627797"/>
                </a:cubicBezTo>
                <a:cubicBezTo>
                  <a:pt x="872151" y="653692"/>
                  <a:pt x="837700" y="709683"/>
                  <a:pt x="837700" y="709683"/>
                </a:cubicBezTo>
                <a:cubicBezTo>
                  <a:pt x="833151" y="727880"/>
                  <a:pt x="826123" y="745632"/>
                  <a:pt x="824052" y="764274"/>
                </a:cubicBezTo>
                <a:cubicBezTo>
                  <a:pt x="817001" y="827735"/>
                  <a:pt x="821500" y="892463"/>
                  <a:pt x="810404" y="955343"/>
                </a:cubicBezTo>
                <a:cubicBezTo>
                  <a:pt x="807554" y="971496"/>
                  <a:pt x="793609" y="983685"/>
                  <a:pt x="783109" y="996286"/>
                </a:cubicBezTo>
                <a:cubicBezTo>
                  <a:pt x="770753" y="1011114"/>
                  <a:pt x="754522" y="1022403"/>
                  <a:pt x="742166" y="1037230"/>
                </a:cubicBezTo>
                <a:cubicBezTo>
                  <a:pt x="685303" y="1105466"/>
                  <a:pt x="748986" y="1055429"/>
                  <a:pt x="673927" y="1105468"/>
                </a:cubicBezTo>
                <a:cubicBezTo>
                  <a:pt x="664828" y="1119116"/>
                  <a:pt x="630228" y="1146412"/>
                  <a:pt x="646631" y="1146412"/>
                </a:cubicBezTo>
                <a:cubicBezTo>
                  <a:pt x="665932" y="1146412"/>
                  <a:pt x="675219" y="1120296"/>
                  <a:pt x="687575" y="1105468"/>
                </a:cubicBezTo>
                <a:cubicBezTo>
                  <a:pt x="698076" y="1092867"/>
                  <a:pt x="704369" y="1077126"/>
                  <a:pt x="714870" y="1064525"/>
                </a:cubicBezTo>
                <a:cubicBezTo>
                  <a:pt x="727226" y="1049698"/>
                  <a:pt x="743964" y="1038817"/>
                  <a:pt x="755813" y="1023582"/>
                </a:cubicBezTo>
                <a:cubicBezTo>
                  <a:pt x="775953" y="997687"/>
                  <a:pt x="800030" y="972817"/>
                  <a:pt x="810404" y="941695"/>
                </a:cubicBezTo>
                <a:cubicBezTo>
                  <a:pt x="814953" y="928047"/>
                  <a:pt x="817066" y="913328"/>
                  <a:pt x="824052" y="900752"/>
                </a:cubicBezTo>
                <a:cubicBezTo>
                  <a:pt x="839984" y="872075"/>
                  <a:pt x="851347" y="837062"/>
                  <a:pt x="878643" y="818865"/>
                </a:cubicBezTo>
                <a:cubicBezTo>
                  <a:pt x="892291" y="809767"/>
                  <a:pt x="906240" y="801104"/>
                  <a:pt x="919587" y="791570"/>
                </a:cubicBezTo>
                <a:cubicBezTo>
                  <a:pt x="1038129" y="706899"/>
                  <a:pt x="918599" y="787681"/>
                  <a:pt x="1015121" y="723331"/>
                </a:cubicBezTo>
                <a:cubicBezTo>
                  <a:pt x="1024219" y="709683"/>
                  <a:pt x="1035081" y="697059"/>
                  <a:pt x="1042416" y="682388"/>
                </a:cubicBezTo>
                <a:cubicBezTo>
                  <a:pt x="1048850" y="669521"/>
                  <a:pt x="1049077" y="654020"/>
                  <a:pt x="1056064" y="641444"/>
                </a:cubicBezTo>
                <a:cubicBezTo>
                  <a:pt x="1082303" y="594215"/>
                  <a:pt x="1110438" y="552915"/>
                  <a:pt x="1151599" y="518615"/>
                </a:cubicBezTo>
                <a:cubicBezTo>
                  <a:pt x="1164200" y="508114"/>
                  <a:pt x="1178894" y="500418"/>
                  <a:pt x="1192542" y="491319"/>
                </a:cubicBezTo>
                <a:cubicBezTo>
                  <a:pt x="1215288" y="495868"/>
                  <a:pt x="1240033" y="494593"/>
                  <a:pt x="1260781" y="504967"/>
                </a:cubicBezTo>
                <a:cubicBezTo>
                  <a:pt x="1278044" y="513599"/>
                  <a:pt x="1295621" y="527600"/>
                  <a:pt x="1301724" y="545910"/>
                </a:cubicBezTo>
                <a:cubicBezTo>
                  <a:pt x="1306273" y="559558"/>
                  <a:pt x="1295062" y="574277"/>
                  <a:pt x="1288076" y="586853"/>
                </a:cubicBezTo>
                <a:cubicBezTo>
                  <a:pt x="1272144" y="615530"/>
                  <a:pt x="1243859" y="637618"/>
                  <a:pt x="1233485" y="668740"/>
                </a:cubicBezTo>
                <a:lnTo>
                  <a:pt x="1219837" y="709683"/>
                </a:lnTo>
                <a:cubicBezTo>
                  <a:pt x="1224386" y="741528"/>
                  <a:pt x="1224241" y="774406"/>
                  <a:pt x="1233485" y="805218"/>
                </a:cubicBezTo>
                <a:cubicBezTo>
                  <a:pt x="1238198" y="820929"/>
                  <a:pt x="1253446" y="831490"/>
                  <a:pt x="1260781" y="846161"/>
                </a:cubicBezTo>
                <a:cubicBezTo>
                  <a:pt x="1267215" y="859028"/>
                  <a:pt x="1269879" y="873456"/>
                  <a:pt x="1274428" y="887104"/>
                </a:cubicBezTo>
                <a:cubicBezTo>
                  <a:pt x="1269879" y="905301"/>
                  <a:pt x="1269169" y="924918"/>
                  <a:pt x="1260781" y="941695"/>
                </a:cubicBezTo>
                <a:cubicBezTo>
                  <a:pt x="1243977" y="975304"/>
                  <a:pt x="1190924" y="1043936"/>
                  <a:pt x="1165246" y="1078173"/>
                </a:cubicBezTo>
                <a:cubicBezTo>
                  <a:pt x="1160697" y="1091821"/>
                  <a:pt x="1151599" y="1104730"/>
                  <a:pt x="1151599" y="1119116"/>
                </a:cubicBezTo>
                <a:cubicBezTo>
                  <a:pt x="1151599" y="1163183"/>
                  <a:pt x="1170254" y="1181219"/>
                  <a:pt x="1192542" y="1214650"/>
                </a:cubicBezTo>
                <a:cubicBezTo>
                  <a:pt x="1213845" y="1321165"/>
                  <a:pt x="1195857" y="1289906"/>
                  <a:pt x="1219837" y="1241946"/>
                </a:cubicBezTo>
                <a:cubicBezTo>
                  <a:pt x="1227172" y="1227275"/>
                  <a:pt x="1238034" y="1214651"/>
                  <a:pt x="1247133" y="1201003"/>
                </a:cubicBezTo>
                <a:cubicBezTo>
                  <a:pt x="1268568" y="1136697"/>
                  <a:pt x="1268712" y="1145187"/>
                  <a:pt x="1274428" y="1050877"/>
                </a:cubicBezTo>
                <a:cubicBezTo>
                  <a:pt x="1286524" y="851282"/>
                  <a:pt x="1193688" y="750053"/>
                  <a:pt x="1329019" y="682388"/>
                </a:cubicBezTo>
                <a:cubicBezTo>
                  <a:pt x="1341886" y="675954"/>
                  <a:pt x="1356315" y="673289"/>
                  <a:pt x="1369963" y="668740"/>
                </a:cubicBezTo>
                <a:cubicBezTo>
                  <a:pt x="1374512" y="655092"/>
                  <a:pt x="1380121" y="641753"/>
                  <a:pt x="1383610" y="627797"/>
                </a:cubicBezTo>
                <a:cubicBezTo>
                  <a:pt x="1389236" y="605293"/>
                  <a:pt x="1379144" y="574049"/>
                  <a:pt x="1397258" y="559558"/>
                </a:cubicBezTo>
                <a:cubicBezTo>
                  <a:pt x="1402297" y="555527"/>
                  <a:pt x="1482764" y="583510"/>
                  <a:pt x="1492793" y="586853"/>
                </a:cubicBezTo>
                <a:cubicBezTo>
                  <a:pt x="1591009" y="652332"/>
                  <a:pt x="1470079" y="559607"/>
                  <a:pt x="1561031" y="696035"/>
                </a:cubicBezTo>
                <a:cubicBezTo>
                  <a:pt x="1658573" y="842348"/>
                  <a:pt x="1506670" y="620292"/>
                  <a:pt x="1629270" y="777922"/>
                </a:cubicBezTo>
                <a:cubicBezTo>
                  <a:pt x="1684019" y="848314"/>
                  <a:pt x="1676917" y="838977"/>
                  <a:pt x="1697509" y="900752"/>
                </a:cubicBezTo>
                <a:cubicBezTo>
                  <a:pt x="1692960" y="941695"/>
                  <a:pt x="1683861" y="982387"/>
                  <a:pt x="1683861" y="1023582"/>
                </a:cubicBezTo>
                <a:cubicBezTo>
                  <a:pt x="1683861" y="1057982"/>
                  <a:pt x="1716766" y="1281212"/>
                  <a:pt x="1683861" y="1050877"/>
                </a:cubicBezTo>
                <a:cubicBezTo>
                  <a:pt x="1694252" y="936582"/>
                  <a:pt x="1712574" y="824536"/>
                  <a:pt x="1683861" y="709683"/>
                </a:cubicBezTo>
                <a:cubicBezTo>
                  <a:pt x="1667939" y="645995"/>
                  <a:pt x="1632681" y="630071"/>
                  <a:pt x="1588327" y="600501"/>
                </a:cubicBezTo>
                <a:cubicBezTo>
                  <a:pt x="1538284" y="525439"/>
                  <a:pt x="1588327" y="589128"/>
                  <a:pt x="1520088" y="532262"/>
                </a:cubicBezTo>
                <a:cubicBezTo>
                  <a:pt x="1480682" y="499424"/>
                  <a:pt x="1478688" y="490634"/>
                  <a:pt x="1451849" y="450376"/>
                </a:cubicBezTo>
                <a:cubicBezTo>
                  <a:pt x="1456398" y="427630"/>
                  <a:pt x="1444176" y="391275"/>
                  <a:pt x="1465497" y="382137"/>
                </a:cubicBezTo>
                <a:cubicBezTo>
                  <a:pt x="1491943" y="370803"/>
                  <a:pt x="1520088" y="400335"/>
                  <a:pt x="1547384" y="409433"/>
                </a:cubicBezTo>
                <a:cubicBezTo>
                  <a:pt x="1547389" y="409435"/>
                  <a:pt x="1629266" y="436725"/>
                  <a:pt x="1629270" y="436728"/>
                </a:cubicBezTo>
                <a:lnTo>
                  <a:pt x="1670213" y="464024"/>
                </a:lnTo>
                <a:cubicBezTo>
                  <a:pt x="1678776" y="476869"/>
                  <a:pt x="1711692" y="537614"/>
                  <a:pt x="1738452" y="532262"/>
                </a:cubicBezTo>
                <a:cubicBezTo>
                  <a:pt x="1757350" y="528482"/>
                  <a:pt x="1774925" y="463787"/>
                  <a:pt x="1779396" y="450376"/>
                </a:cubicBezTo>
                <a:cubicBezTo>
                  <a:pt x="1783945" y="423080"/>
                  <a:pt x="1787040" y="395502"/>
                  <a:pt x="1793043" y="368489"/>
                </a:cubicBezTo>
                <a:cubicBezTo>
                  <a:pt x="1796164" y="354446"/>
                  <a:pt x="1820798" y="324725"/>
                  <a:pt x="1806691" y="327546"/>
                </a:cubicBezTo>
                <a:cubicBezTo>
                  <a:pt x="1774523" y="333980"/>
                  <a:pt x="1755926" y="371763"/>
                  <a:pt x="1724804" y="382137"/>
                </a:cubicBezTo>
                <a:lnTo>
                  <a:pt x="1683861" y="395785"/>
                </a:lnTo>
                <a:cubicBezTo>
                  <a:pt x="1656566" y="377588"/>
                  <a:pt x="1633096" y="351568"/>
                  <a:pt x="1601975" y="341194"/>
                </a:cubicBezTo>
                <a:cubicBezTo>
                  <a:pt x="1574679" y="332095"/>
                  <a:pt x="1544028" y="329858"/>
                  <a:pt x="1520088" y="313898"/>
                </a:cubicBezTo>
                <a:cubicBezTo>
                  <a:pt x="1506440" y="304800"/>
                  <a:pt x="1495058" y="290581"/>
                  <a:pt x="1479145" y="286603"/>
                </a:cubicBezTo>
                <a:cubicBezTo>
                  <a:pt x="1439180" y="276612"/>
                  <a:pt x="1397258" y="277504"/>
                  <a:pt x="1356315" y="272955"/>
                </a:cubicBezTo>
                <a:cubicBezTo>
                  <a:pt x="1342667" y="263856"/>
                  <a:pt x="1331775" y="245659"/>
                  <a:pt x="1315372" y="245659"/>
                </a:cubicBezTo>
                <a:cubicBezTo>
                  <a:pt x="1298969" y="245659"/>
                  <a:pt x="1289099" y="265619"/>
                  <a:pt x="1274428" y="272955"/>
                </a:cubicBezTo>
                <a:cubicBezTo>
                  <a:pt x="1261561" y="279389"/>
                  <a:pt x="1247133" y="282054"/>
                  <a:pt x="1233485" y="286603"/>
                </a:cubicBezTo>
                <a:cubicBezTo>
                  <a:pt x="1238034" y="254758"/>
                  <a:pt x="1235186" y="220936"/>
                  <a:pt x="1247133" y="191068"/>
                </a:cubicBezTo>
                <a:cubicBezTo>
                  <a:pt x="1254301" y="173148"/>
                  <a:pt x="1277370" y="166184"/>
                  <a:pt x="1288076" y="150125"/>
                </a:cubicBezTo>
                <a:cubicBezTo>
                  <a:pt x="1296056" y="138155"/>
                  <a:pt x="1297175" y="122830"/>
                  <a:pt x="1301724" y="109182"/>
                </a:cubicBezTo>
                <a:cubicBezTo>
                  <a:pt x="1278006" y="38027"/>
                  <a:pt x="1302462" y="68238"/>
                  <a:pt x="1192542" y="68238"/>
                </a:cubicBezTo>
                <a:lnTo>
                  <a:pt x="1178894" y="68238"/>
                </a:lnTo>
              </a:path>
            </a:pathLst>
          </a:custGeom>
          <a:solidFill>
            <a:schemeClr val="accent6">
              <a:lumMod val="50000"/>
            </a:schemeClr>
          </a:solid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124200" y="4600434"/>
            <a:ext cx="1758421" cy="2028966"/>
          </a:xfrm>
          <a:custGeom>
            <a:avLst/>
            <a:gdLst>
              <a:gd name="connsiteX0" fmla="*/ 907711 w 1872691"/>
              <a:gd name="connsiteY0" fmla="*/ 9098 h 2028966"/>
              <a:gd name="connsiteX1" fmla="*/ 880415 w 1872691"/>
              <a:gd name="connsiteY1" fmla="*/ 90984 h 2028966"/>
              <a:gd name="connsiteX2" fmla="*/ 853120 w 1872691"/>
              <a:gd name="connsiteY2" fmla="*/ 241110 h 2028966"/>
              <a:gd name="connsiteX3" fmla="*/ 798528 w 1872691"/>
              <a:gd name="connsiteY3" fmla="*/ 309349 h 2028966"/>
              <a:gd name="connsiteX4" fmla="*/ 634755 w 1872691"/>
              <a:gd name="connsiteY4" fmla="*/ 322996 h 2028966"/>
              <a:gd name="connsiteX5" fmla="*/ 593812 w 1872691"/>
              <a:gd name="connsiteY5" fmla="*/ 336644 h 2028966"/>
              <a:gd name="connsiteX6" fmla="*/ 539221 w 1872691"/>
              <a:gd name="connsiteY6" fmla="*/ 418531 h 2028966"/>
              <a:gd name="connsiteX7" fmla="*/ 470982 w 1872691"/>
              <a:gd name="connsiteY7" fmla="*/ 486769 h 2028966"/>
              <a:gd name="connsiteX8" fmla="*/ 402743 w 1872691"/>
              <a:gd name="connsiteY8" fmla="*/ 500417 h 2028966"/>
              <a:gd name="connsiteX9" fmla="*/ 320857 w 1872691"/>
              <a:gd name="connsiteY9" fmla="*/ 527713 h 2028966"/>
              <a:gd name="connsiteX10" fmla="*/ 279914 w 1872691"/>
              <a:gd name="connsiteY10" fmla="*/ 636895 h 2028966"/>
              <a:gd name="connsiteX11" fmla="*/ 266266 w 1872691"/>
              <a:gd name="connsiteY11" fmla="*/ 677838 h 2028966"/>
              <a:gd name="connsiteX12" fmla="*/ 225322 w 1872691"/>
              <a:gd name="connsiteY12" fmla="*/ 705134 h 2028966"/>
              <a:gd name="connsiteX13" fmla="*/ 129788 w 1872691"/>
              <a:gd name="connsiteY13" fmla="*/ 759725 h 2028966"/>
              <a:gd name="connsiteX14" fmla="*/ 88845 w 1872691"/>
              <a:gd name="connsiteY14" fmla="*/ 787020 h 2028966"/>
              <a:gd name="connsiteX15" fmla="*/ 47902 w 1872691"/>
              <a:gd name="connsiteY15" fmla="*/ 800668 h 2028966"/>
              <a:gd name="connsiteX16" fmla="*/ 20606 w 1872691"/>
              <a:gd name="connsiteY16" fmla="*/ 841611 h 2028966"/>
              <a:gd name="connsiteX17" fmla="*/ 143436 w 1872691"/>
              <a:gd name="connsiteY17" fmla="*/ 827963 h 2028966"/>
              <a:gd name="connsiteX18" fmla="*/ 225322 w 1872691"/>
              <a:gd name="connsiteY18" fmla="*/ 787020 h 2028966"/>
              <a:gd name="connsiteX19" fmla="*/ 279914 w 1872691"/>
              <a:gd name="connsiteY19" fmla="*/ 705134 h 2028966"/>
              <a:gd name="connsiteX20" fmla="*/ 307209 w 1872691"/>
              <a:gd name="connsiteY20" fmla="*/ 664190 h 2028966"/>
              <a:gd name="connsiteX21" fmla="*/ 348152 w 1872691"/>
              <a:gd name="connsiteY21" fmla="*/ 636895 h 2028966"/>
              <a:gd name="connsiteX22" fmla="*/ 484630 w 1872691"/>
              <a:gd name="connsiteY22" fmla="*/ 582304 h 2028966"/>
              <a:gd name="connsiteX23" fmla="*/ 511925 w 1872691"/>
              <a:gd name="connsiteY23" fmla="*/ 541360 h 2028966"/>
              <a:gd name="connsiteX24" fmla="*/ 593812 w 1872691"/>
              <a:gd name="connsiteY24" fmla="*/ 473122 h 2028966"/>
              <a:gd name="connsiteX25" fmla="*/ 743937 w 1872691"/>
              <a:gd name="connsiteY25" fmla="*/ 432178 h 2028966"/>
              <a:gd name="connsiteX26" fmla="*/ 784881 w 1872691"/>
              <a:gd name="connsiteY26" fmla="*/ 418531 h 2028966"/>
              <a:gd name="connsiteX27" fmla="*/ 812176 w 1872691"/>
              <a:gd name="connsiteY27" fmla="*/ 459474 h 2028966"/>
              <a:gd name="connsiteX28" fmla="*/ 784881 w 1872691"/>
              <a:gd name="connsiteY28" fmla="*/ 541360 h 2028966"/>
              <a:gd name="connsiteX29" fmla="*/ 784881 w 1872691"/>
              <a:gd name="connsiteY29" fmla="*/ 868907 h 2028966"/>
              <a:gd name="connsiteX30" fmla="*/ 771233 w 1872691"/>
              <a:gd name="connsiteY30" fmla="*/ 909850 h 2028966"/>
              <a:gd name="connsiteX31" fmla="*/ 730290 w 1872691"/>
              <a:gd name="connsiteY31" fmla="*/ 950793 h 2028966"/>
              <a:gd name="connsiteX32" fmla="*/ 675699 w 1872691"/>
              <a:gd name="connsiteY32" fmla="*/ 1032680 h 2028966"/>
              <a:gd name="connsiteX33" fmla="*/ 648403 w 1872691"/>
              <a:gd name="connsiteY33" fmla="*/ 1073623 h 2028966"/>
              <a:gd name="connsiteX34" fmla="*/ 634755 w 1872691"/>
              <a:gd name="connsiteY34" fmla="*/ 1128214 h 2028966"/>
              <a:gd name="connsiteX35" fmla="*/ 566517 w 1872691"/>
              <a:gd name="connsiteY35" fmla="*/ 1196453 h 2028966"/>
              <a:gd name="connsiteX36" fmla="*/ 484630 w 1872691"/>
              <a:gd name="connsiteY36" fmla="*/ 1223749 h 2028966"/>
              <a:gd name="connsiteX37" fmla="*/ 430039 w 1872691"/>
              <a:gd name="connsiteY37" fmla="*/ 1305635 h 2028966"/>
              <a:gd name="connsiteX38" fmla="*/ 402743 w 1872691"/>
              <a:gd name="connsiteY38" fmla="*/ 1346578 h 2028966"/>
              <a:gd name="connsiteX39" fmla="*/ 361800 w 1872691"/>
              <a:gd name="connsiteY39" fmla="*/ 1387522 h 2028966"/>
              <a:gd name="connsiteX40" fmla="*/ 334505 w 1872691"/>
              <a:gd name="connsiteY40" fmla="*/ 1428465 h 2028966"/>
              <a:gd name="connsiteX41" fmla="*/ 320857 w 1872691"/>
              <a:gd name="connsiteY41" fmla="*/ 1469408 h 2028966"/>
              <a:gd name="connsiteX42" fmla="*/ 238970 w 1872691"/>
              <a:gd name="connsiteY42" fmla="*/ 1496704 h 2028966"/>
              <a:gd name="connsiteX43" fmla="*/ 129788 w 1872691"/>
              <a:gd name="connsiteY43" fmla="*/ 1401169 h 2028966"/>
              <a:gd name="connsiteX44" fmla="*/ 102493 w 1872691"/>
              <a:gd name="connsiteY44" fmla="*/ 1360226 h 2028966"/>
              <a:gd name="connsiteX45" fmla="*/ 88845 w 1872691"/>
              <a:gd name="connsiteY45" fmla="*/ 1291987 h 2028966"/>
              <a:gd name="connsiteX46" fmla="*/ 6958 w 1872691"/>
              <a:gd name="connsiteY46" fmla="*/ 1237396 h 2028966"/>
              <a:gd name="connsiteX47" fmla="*/ 47902 w 1872691"/>
              <a:gd name="connsiteY47" fmla="*/ 1373874 h 2028966"/>
              <a:gd name="connsiteX48" fmla="*/ 116140 w 1872691"/>
              <a:gd name="connsiteY48" fmla="*/ 1442113 h 2028966"/>
              <a:gd name="connsiteX49" fmla="*/ 129788 w 1872691"/>
              <a:gd name="connsiteY49" fmla="*/ 1483056 h 2028966"/>
              <a:gd name="connsiteX50" fmla="*/ 198027 w 1872691"/>
              <a:gd name="connsiteY50" fmla="*/ 1564943 h 2028966"/>
              <a:gd name="connsiteX51" fmla="*/ 307209 w 1872691"/>
              <a:gd name="connsiteY51" fmla="*/ 1510352 h 2028966"/>
              <a:gd name="connsiteX52" fmla="*/ 320857 w 1872691"/>
              <a:gd name="connsiteY52" fmla="*/ 1469408 h 2028966"/>
              <a:gd name="connsiteX53" fmla="*/ 361800 w 1872691"/>
              <a:gd name="connsiteY53" fmla="*/ 1455760 h 2028966"/>
              <a:gd name="connsiteX54" fmla="*/ 402743 w 1872691"/>
              <a:gd name="connsiteY54" fmla="*/ 1428465 h 2028966"/>
              <a:gd name="connsiteX55" fmla="*/ 484630 w 1872691"/>
              <a:gd name="connsiteY55" fmla="*/ 1387522 h 2028966"/>
              <a:gd name="connsiteX56" fmla="*/ 511925 w 1872691"/>
              <a:gd name="connsiteY56" fmla="*/ 1346578 h 2028966"/>
              <a:gd name="connsiteX57" fmla="*/ 552869 w 1872691"/>
              <a:gd name="connsiteY57" fmla="*/ 1332931 h 2028966"/>
              <a:gd name="connsiteX58" fmla="*/ 634755 w 1872691"/>
              <a:gd name="connsiteY58" fmla="*/ 1291987 h 2028966"/>
              <a:gd name="connsiteX59" fmla="*/ 580164 w 1872691"/>
              <a:gd name="connsiteY59" fmla="*/ 1373874 h 2028966"/>
              <a:gd name="connsiteX60" fmla="*/ 525573 w 1872691"/>
              <a:gd name="connsiteY60" fmla="*/ 1455760 h 2028966"/>
              <a:gd name="connsiteX61" fmla="*/ 484630 w 1872691"/>
              <a:gd name="connsiteY61" fmla="*/ 1619534 h 2028966"/>
              <a:gd name="connsiteX62" fmla="*/ 470982 w 1872691"/>
              <a:gd name="connsiteY62" fmla="*/ 1660477 h 2028966"/>
              <a:gd name="connsiteX63" fmla="*/ 389096 w 1872691"/>
              <a:gd name="connsiteY63" fmla="*/ 1701420 h 2028966"/>
              <a:gd name="connsiteX64" fmla="*/ 361800 w 1872691"/>
              <a:gd name="connsiteY64" fmla="*/ 1783307 h 2028966"/>
              <a:gd name="connsiteX65" fmla="*/ 320857 w 1872691"/>
              <a:gd name="connsiteY65" fmla="*/ 1810602 h 2028966"/>
              <a:gd name="connsiteX66" fmla="*/ 116140 w 1872691"/>
              <a:gd name="connsiteY66" fmla="*/ 1851546 h 2028966"/>
              <a:gd name="connsiteX67" fmla="*/ 88845 w 1872691"/>
              <a:gd name="connsiteY67" fmla="*/ 1933432 h 2028966"/>
              <a:gd name="connsiteX68" fmla="*/ 102493 w 1872691"/>
              <a:gd name="connsiteY68" fmla="*/ 1933432 h 2028966"/>
              <a:gd name="connsiteX69" fmla="*/ 184379 w 1872691"/>
              <a:gd name="connsiteY69" fmla="*/ 1878841 h 2028966"/>
              <a:gd name="connsiteX70" fmla="*/ 307209 w 1872691"/>
              <a:gd name="connsiteY70" fmla="*/ 1851546 h 2028966"/>
              <a:gd name="connsiteX71" fmla="*/ 348152 w 1872691"/>
              <a:gd name="connsiteY71" fmla="*/ 1837898 h 2028966"/>
              <a:gd name="connsiteX72" fmla="*/ 293561 w 1872691"/>
              <a:gd name="connsiteY72" fmla="*/ 1919784 h 2028966"/>
              <a:gd name="connsiteX73" fmla="*/ 279914 w 1872691"/>
              <a:gd name="connsiteY73" fmla="*/ 1960728 h 2028966"/>
              <a:gd name="connsiteX74" fmla="*/ 293561 w 1872691"/>
              <a:gd name="connsiteY74" fmla="*/ 2001671 h 2028966"/>
              <a:gd name="connsiteX75" fmla="*/ 307209 w 1872691"/>
              <a:gd name="connsiteY75" fmla="*/ 1960728 h 2028966"/>
              <a:gd name="connsiteX76" fmla="*/ 361800 w 1872691"/>
              <a:gd name="connsiteY76" fmla="*/ 1878841 h 2028966"/>
              <a:gd name="connsiteX77" fmla="*/ 375448 w 1872691"/>
              <a:gd name="connsiteY77" fmla="*/ 1837898 h 2028966"/>
              <a:gd name="connsiteX78" fmla="*/ 389096 w 1872691"/>
              <a:gd name="connsiteY78" fmla="*/ 1769659 h 2028966"/>
              <a:gd name="connsiteX79" fmla="*/ 511925 w 1872691"/>
              <a:gd name="connsiteY79" fmla="*/ 1701420 h 2028966"/>
              <a:gd name="connsiteX80" fmla="*/ 552869 w 1872691"/>
              <a:gd name="connsiteY80" fmla="*/ 1674125 h 2028966"/>
              <a:gd name="connsiteX81" fmla="*/ 580164 w 1872691"/>
              <a:gd name="connsiteY81" fmla="*/ 1483056 h 2028966"/>
              <a:gd name="connsiteX82" fmla="*/ 648403 w 1872691"/>
              <a:gd name="connsiteY82" fmla="*/ 1360226 h 2028966"/>
              <a:gd name="connsiteX83" fmla="*/ 689346 w 1872691"/>
              <a:gd name="connsiteY83" fmla="*/ 1332931 h 2028966"/>
              <a:gd name="connsiteX84" fmla="*/ 716642 w 1872691"/>
              <a:gd name="connsiteY84" fmla="*/ 1291987 h 2028966"/>
              <a:gd name="connsiteX85" fmla="*/ 730290 w 1872691"/>
              <a:gd name="connsiteY85" fmla="*/ 1251044 h 2028966"/>
              <a:gd name="connsiteX86" fmla="*/ 771233 w 1872691"/>
              <a:gd name="connsiteY86" fmla="*/ 1223749 h 2028966"/>
              <a:gd name="connsiteX87" fmla="*/ 784881 w 1872691"/>
              <a:gd name="connsiteY87" fmla="*/ 1264692 h 2028966"/>
              <a:gd name="connsiteX88" fmla="*/ 784881 w 1872691"/>
              <a:gd name="connsiteY88" fmla="*/ 1387522 h 2028966"/>
              <a:gd name="connsiteX89" fmla="*/ 839472 w 1872691"/>
              <a:gd name="connsiteY89" fmla="*/ 1469408 h 2028966"/>
              <a:gd name="connsiteX90" fmla="*/ 825824 w 1872691"/>
              <a:gd name="connsiteY90" fmla="*/ 1510352 h 2028966"/>
              <a:gd name="connsiteX91" fmla="*/ 798528 w 1872691"/>
              <a:gd name="connsiteY91" fmla="*/ 1687772 h 2028966"/>
              <a:gd name="connsiteX92" fmla="*/ 825824 w 1872691"/>
              <a:gd name="connsiteY92" fmla="*/ 1810602 h 2028966"/>
              <a:gd name="connsiteX93" fmla="*/ 853120 w 1872691"/>
              <a:gd name="connsiteY93" fmla="*/ 1851546 h 2028966"/>
              <a:gd name="connsiteX94" fmla="*/ 880415 w 1872691"/>
              <a:gd name="connsiteY94" fmla="*/ 1947080 h 2028966"/>
              <a:gd name="connsiteX95" fmla="*/ 935006 w 1872691"/>
              <a:gd name="connsiteY95" fmla="*/ 2028966 h 2028966"/>
              <a:gd name="connsiteX96" fmla="*/ 921358 w 1872691"/>
              <a:gd name="connsiteY96" fmla="*/ 1974375 h 2028966"/>
              <a:gd name="connsiteX97" fmla="*/ 907711 w 1872691"/>
              <a:gd name="connsiteY97" fmla="*/ 1892489 h 2028966"/>
              <a:gd name="connsiteX98" fmla="*/ 894063 w 1872691"/>
              <a:gd name="connsiteY98" fmla="*/ 1851546 h 2028966"/>
              <a:gd name="connsiteX99" fmla="*/ 880415 w 1872691"/>
              <a:gd name="connsiteY99" fmla="*/ 1728716 h 2028966"/>
              <a:gd name="connsiteX100" fmla="*/ 907711 w 1872691"/>
              <a:gd name="connsiteY100" fmla="*/ 1537647 h 2028966"/>
              <a:gd name="connsiteX101" fmla="*/ 866767 w 1872691"/>
              <a:gd name="connsiteY101" fmla="*/ 1373874 h 2028966"/>
              <a:gd name="connsiteX102" fmla="*/ 839472 w 1872691"/>
              <a:gd name="connsiteY102" fmla="*/ 1291987 h 2028966"/>
              <a:gd name="connsiteX103" fmla="*/ 839472 w 1872691"/>
              <a:gd name="connsiteY103" fmla="*/ 1182805 h 2028966"/>
              <a:gd name="connsiteX104" fmla="*/ 812176 w 1872691"/>
              <a:gd name="connsiteY104" fmla="*/ 1100919 h 2028966"/>
              <a:gd name="connsiteX105" fmla="*/ 825824 w 1872691"/>
              <a:gd name="connsiteY105" fmla="*/ 1046328 h 2028966"/>
              <a:gd name="connsiteX106" fmla="*/ 907711 w 1872691"/>
              <a:gd name="connsiteY106" fmla="*/ 1059975 h 2028966"/>
              <a:gd name="connsiteX107" fmla="*/ 962302 w 1872691"/>
              <a:gd name="connsiteY107" fmla="*/ 1223749 h 2028966"/>
              <a:gd name="connsiteX108" fmla="*/ 975949 w 1872691"/>
              <a:gd name="connsiteY108" fmla="*/ 1264692 h 2028966"/>
              <a:gd name="connsiteX109" fmla="*/ 1016893 w 1872691"/>
              <a:gd name="connsiteY109" fmla="*/ 1346578 h 2028966"/>
              <a:gd name="connsiteX110" fmla="*/ 1057836 w 1872691"/>
              <a:gd name="connsiteY110" fmla="*/ 1373874 h 2028966"/>
              <a:gd name="connsiteX111" fmla="*/ 1085131 w 1872691"/>
              <a:gd name="connsiteY111" fmla="*/ 1414817 h 2028966"/>
              <a:gd name="connsiteX112" fmla="*/ 1112427 w 1872691"/>
              <a:gd name="connsiteY112" fmla="*/ 1551295 h 2028966"/>
              <a:gd name="connsiteX113" fmla="*/ 1126075 w 1872691"/>
              <a:gd name="connsiteY113" fmla="*/ 1605886 h 2028966"/>
              <a:gd name="connsiteX114" fmla="*/ 1153370 w 1872691"/>
              <a:gd name="connsiteY114" fmla="*/ 1769659 h 2028966"/>
              <a:gd name="connsiteX115" fmla="*/ 1139722 w 1872691"/>
              <a:gd name="connsiteY115" fmla="*/ 1401169 h 2028966"/>
              <a:gd name="connsiteX116" fmla="*/ 1044188 w 1872691"/>
              <a:gd name="connsiteY116" fmla="*/ 1291987 h 2028966"/>
              <a:gd name="connsiteX117" fmla="*/ 975949 w 1872691"/>
              <a:gd name="connsiteY117" fmla="*/ 1210101 h 2028966"/>
              <a:gd name="connsiteX118" fmla="*/ 935006 w 1872691"/>
              <a:gd name="connsiteY118" fmla="*/ 1087271 h 2028966"/>
              <a:gd name="connsiteX119" fmla="*/ 921358 w 1872691"/>
              <a:gd name="connsiteY119" fmla="*/ 1046328 h 2028966"/>
              <a:gd name="connsiteX120" fmla="*/ 1030540 w 1872691"/>
              <a:gd name="connsiteY120" fmla="*/ 1005384 h 2028966"/>
              <a:gd name="connsiteX121" fmla="*/ 1057836 w 1872691"/>
              <a:gd name="connsiteY121" fmla="*/ 1046328 h 2028966"/>
              <a:gd name="connsiteX122" fmla="*/ 1153370 w 1872691"/>
              <a:gd name="connsiteY122" fmla="*/ 1073623 h 2028966"/>
              <a:gd name="connsiteX123" fmla="*/ 1358087 w 1872691"/>
              <a:gd name="connsiteY123" fmla="*/ 1141862 h 2028966"/>
              <a:gd name="connsiteX124" fmla="*/ 1453621 w 1872691"/>
              <a:gd name="connsiteY124" fmla="*/ 1264692 h 2028966"/>
              <a:gd name="connsiteX125" fmla="*/ 1480917 w 1872691"/>
              <a:gd name="connsiteY125" fmla="*/ 1346578 h 2028966"/>
              <a:gd name="connsiteX126" fmla="*/ 1494564 w 1872691"/>
              <a:gd name="connsiteY126" fmla="*/ 1428465 h 2028966"/>
              <a:gd name="connsiteX127" fmla="*/ 1467269 w 1872691"/>
              <a:gd name="connsiteY127" fmla="*/ 1564943 h 2028966"/>
              <a:gd name="connsiteX128" fmla="*/ 1439973 w 1872691"/>
              <a:gd name="connsiteY128" fmla="*/ 1605886 h 2028966"/>
              <a:gd name="connsiteX129" fmla="*/ 1412678 w 1872691"/>
              <a:gd name="connsiteY129" fmla="*/ 1687772 h 2028966"/>
              <a:gd name="connsiteX130" fmla="*/ 1371734 w 1872691"/>
              <a:gd name="connsiteY130" fmla="*/ 1728716 h 2028966"/>
              <a:gd name="connsiteX131" fmla="*/ 1412678 w 1872691"/>
              <a:gd name="connsiteY131" fmla="*/ 1715068 h 2028966"/>
              <a:gd name="connsiteX132" fmla="*/ 1494564 w 1872691"/>
              <a:gd name="connsiteY132" fmla="*/ 1551295 h 2028966"/>
              <a:gd name="connsiteX133" fmla="*/ 1508212 w 1872691"/>
              <a:gd name="connsiteY133" fmla="*/ 1510352 h 2028966"/>
              <a:gd name="connsiteX134" fmla="*/ 1521860 w 1872691"/>
              <a:gd name="connsiteY134" fmla="*/ 1319283 h 2028966"/>
              <a:gd name="connsiteX135" fmla="*/ 1562803 w 1872691"/>
              <a:gd name="connsiteY135" fmla="*/ 1332931 h 2028966"/>
              <a:gd name="connsiteX136" fmla="*/ 1603746 w 1872691"/>
              <a:gd name="connsiteY136" fmla="*/ 1360226 h 2028966"/>
              <a:gd name="connsiteX137" fmla="*/ 1712928 w 1872691"/>
              <a:gd name="connsiteY137" fmla="*/ 1387522 h 2028966"/>
              <a:gd name="connsiteX138" fmla="*/ 1835758 w 1872691"/>
              <a:gd name="connsiteY138" fmla="*/ 1237396 h 2028966"/>
              <a:gd name="connsiteX139" fmla="*/ 1794815 w 1872691"/>
              <a:gd name="connsiteY139" fmla="*/ 1251044 h 2028966"/>
              <a:gd name="connsiteX140" fmla="*/ 1753872 w 1872691"/>
              <a:gd name="connsiteY140" fmla="*/ 1278340 h 2028966"/>
              <a:gd name="connsiteX141" fmla="*/ 1671985 w 1872691"/>
              <a:gd name="connsiteY141" fmla="*/ 1305635 h 2028966"/>
              <a:gd name="connsiteX142" fmla="*/ 1617394 w 1872691"/>
              <a:gd name="connsiteY142" fmla="*/ 1291987 h 2028966"/>
              <a:gd name="connsiteX143" fmla="*/ 1590099 w 1872691"/>
              <a:gd name="connsiteY143" fmla="*/ 1251044 h 2028966"/>
              <a:gd name="connsiteX144" fmla="*/ 1480917 w 1872691"/>
              <a:gd name="connsiteY144" fmla="*/ 1237396 h 2028966"/>
              <a:gd name="connsiteX145" fmla="*/ 1439973 w 1872691"/>
              <a:gd name="connsiteY145" fmla="*/ 1128214 h 2028966"/>
              <a:gd name="connsiteX146" fmla="*/ 1399030 w 1872691"/>
              <a:gd name="connsiteY146" fmla="*/ 1114566 h 2028966"/>
              <a:gd name="connsiteX147" fmla="*/ 1358087 w 1872691"/>
              <a:gd name="connsiteY147" fmla="*/ 1087271 h 2028966"/>
              <a:gd name="connsiteX148" fmla="*/ 1194314 w 1872691"/>
              <a:gd name="connsiteY148" fmla="*/ 1059975 h 2028966"/>
              <a:gd name="connsiteX149" fmla="*/ 1153370 w 1872691"/>
              <a:gd name="connsiteY149" fmla="*/ 1046328 h 2028966"/>
              <a:gd name="connsiteX150" fmla="*/ 1071484 w 1872691"/>
              <a:gd name="connsiteY150" fmla="*/ 991737 h 2028966"/>
              <a:gd name="connsiteX151" fmla="*/ 1030540 w 1872691"/>
              <a:gd name="connsiteY151" fmla="*/ 909850 h 2028966"/>
              <a:gd name="connsiteX152" fmla="*/ 1016893 w 1872691"/>
              <a:gd name="connsiteY152" fmla="*/ 855259 h 2028966"/>
              <a:gd name="connsiteX153" fmla="*/ 962302 w 1872691"/>
              <a:gd name="connsiteY153" fmla="*/ 773372 h 2028966"/>
              <a:gd name="connsiteX154" fmla="*/ 921358 w 1872691"/>
              <a:gd name="connsiteY154" fmla="*/ 691486 h 2028966"/>
              <a:gd name="connsiteX155" fmla="*/ 948654 w 1872691"/>
              <a:gd name="connsiteY155" fmla="*/ 609599 h 2028966"/>
              <a:gd name="connsiteX156" fmla="*/ 1071484 w 1872691"/>
              <a:gd name="connsiteY156" fmla="*/ 664190 h 2028966"/>
              <a:gd name="connsiteX157" fmla="*/ 1112427 w 1872691"/>
              <a:gd name="connsiteY157" fmla="*/ 746077 h 2028966"/>
              <a:gd name="connsiteX158" fmla="*/ 1194314 w 1872691"/>
              <a:gd name="connsiteY158" fmla="*/ 800668 h 2028966"/>
              <a:gd name="connsiteX159" fmla="*/ 1262552 w 1872691"/>
              <a:gd name="connsiteY159" fmla="*/ 882555 h 2028966"/>
              <a:gd name="connsiteX160" fmla="*/ 1303496 w 1872691"/>
              <a:gd name="connsiteY160" fmla="*/ 868907 h 2028966"/>
              <a:gd name="connsiteX161" fmla="*/ 1276200 w 1872691"/>
              <a:gd name="connsiteY161" fmla="*/ 827963 h 2028966"/>
              <a:gd name="connsiteX162" fmla="*/ 1235257 w 1872691"/>
              <a:gd name="connsiteY162" fmla="*/ 800668 h 2028966"/>
              <a:gd name="connsiteX163" fmla="*/ 1194314 w 1872691"/>
              <a:gd name="connsiteY163" fmla="*/ 718781 h 2028966"/>
              <a:gd name="connsiteX164" fmla="*/ 1153370 w 1872691"/>
              <a:gd name="connsiteY164" fmla="*/ 705134 h 2028966"/>
              <a:gd name="connsiteX165" fmla="*/ 1016893 w 1872691"/>
              <a:gd name="connsiteY165" fmla="*/ 568656 h 2028966"/>
              <a:gd name="connsiteX166" fmla="*/ 935006 w 1872691"/>
              <a:gd name="connsiteY166" fmla="*/ 555008 h 2028966"/>
              <a:gd name="connsiteX167" fmla="*/ 894063 w 1872691"/>
              <a:gd name="connsiteY167" fmla="*/ 541360 h 2028966"/>
              <a:gd name="connsiteX168" fmla="*/ 907711 w 1872691"/>
              <a:gd name="connsiteY168" fmla="*/ 500417 h 2028966"/>
              <a:gd name="connsiteX169" fmla="*/ 962302 w 1872691"/>
              <a:gd name="connsiteY169" fmla="*/ 418531 h 2028966"/>
              <a:gd name="connsiteX170" fmla="*/ 989597 w 1872691"/>
              <a:gd name="connsiteY170" fmla="*/ 377587 h 2028966"/>
              <a:gd name="connsiteX171" fmla="*/ 975949 w 1872691"/>
              <a:gd name="connsiteY171" fmla="*/ 227462 h 2028966"/>
              <a:gd name="connsiteX172" fmla="*/ 948654 w 1872691"/>
              <a:gd name="connsiteY172" fmla="*/ 36393 h 2028966"/>
              <a:gd name="connsiteX173" fmla="*/ 907711 w 1872691"/>
              <a:gd name="connsiteY173" fmla="*/ 9098 h 202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872691" h="2028966">
                <a:moveTo>
                  <a:pt x="907711" y="9098"/>
                </a:moveTo>
                <a:cubicBezTo>
                  <a:pt x="896338" y="18197"/>
                  <a:pt x="884484" y="62501"/>
                  <a:pt x="880415" y="90984"/>
                </a:cubicBezTo>
                <a:cubicBezTo>
                  <a:pt x="869371" y="168290"/>
                  <a:pt x="871503" y="176767"/>
                  <a:pt x="853120" y="241110"/>
                </a:cubicBezTo>
                <a:cubicBezTo>
                  <a:pt x="843702" y="274074"/>
                  <a:pt x="840704" y="300914"/>
                  <a:pt x="798528" y="309349"/>
                </a:cubicBezTo>
                <a:cubicBezTo>
                  <a:pt x="744812" y="320092"/>
                  <a:pt x="689346" y="318447"/>
                  <a:pt x="634755" y="322996"/>
                </a:cubicBezTo>
                <a:cubicBezTo>
                  <a:pt x="621107" y="327545"/>
                  <a:pt x="603984" y="326472"/>
                  <a:pt x="593812" y="336644"/>
                </a:cubicBezTo>
                <a:cubicBezTo>
                  <a:pt x="570615" y="359841"/>
                  <a:pt x="557418" y="391235"/>
                  <a:pt x="539221" y="418531"/>
                </a:cubicBezTo>
                <a:cubicBezTo>
                  <a:pt x="516981" y="451892"/>
                  <a:pt x="511419" y="471605"/>
                  <a:pt x="470982" y="486769"/>
                </a:cubicBezTo>
                <a:cubicBezTo>
                  <a:pt x="449262" y="494914"/>
                  <a:pt x="425122" y="494313"/>
                  <a:pt x="402743" y="500417"/>
                </a:cubicBezTo>
                <a:cubicBezTo>
                  <a:pt x="374985" y="507988"/>
                  <a:pt x="320857" y="527713"/>
                  <a:pt x="320857" y="527713"/>
                </a:cubicBezTo>
                <a:cubicBezTo>
                  <a:pt x="294526" y="659367"/>
                  <a:pt x="326770" y="543183"/>
                  <a:pt x="279914" y="636895"/>
                </a:cubicBezTo>
                <a:cubicBezTo>
                  <a:pt x="273480" y="649762"/>
                  <a:pt x="275253" y="666605"/>
                  <a:pt x="266266" y="677838"/>
                </a:cubicBezTo>
                <a:cubicBezTo>
                  <a:pt x="256019" y="690646"/>
                  <a:pt x="237923" y="694633"/>
                  <a:pt x="225322" y="705134"/>
                </a:cubicBezTo>
                <a:cubicBezTo>
                  <a:pt x="155628" y="763212"/>
                  <a:pt x="218155" y="737633"/>
                  <a:pt x="129788" y="759725"/>
                </a:cubicBezTo>
                <a:cubicBezTo>
                  <a:pt x="116140" y="768823"/>
                  <a:pt x="103516" y="779685"/>
                  <a:pt x="88845" y="787020"/>
                </a:cubicBezTo>
                <a:cubicBezTo>
                  <a:pt x="75978" y="793454"/>
                  <a:pt x="59136" y="791681"/>
                  <a:pt x="47902" y="800668"/>
                </a:cubicBezTo>
                <a:cubicBezTo>
                  <a:pt x="35094" y="810915"/>
                  <a:pt x="4835" y="837105"/>
                  <a:pt x="20606" y="841611"/>
                </a:cubicBezTo>
                <a:cubicBezTo>
                  <a:pt x="60216" y="852928"/>
                  <a:pt x="102493" y="832512"/>
                  <a:pt x="143436" y="827963"/>
                </a:cubicBezTo>
                <a:cubicBezTo>
                  <a:pt x="172643" y="818228"/>
                  <a:pt x="203533" y="811922"/>
                  <a:pt x="225322" y="787020"/>
                </a:cubicBezTo>
                <a:cubicBezTo>
                  <a:pt x="246924" y="762332"/>
                  <a:pt x="261717" y="732430"/>
                  <a:pt x="279914" y="705134"/>
                </a:cubicBezTo>
                <a:cubicBezTo>
                  <a:pt x="289013" y="691486"/>
                  <a:pt x="293561" y="673288"/>
                  <a:pt x="307209" y="664190"/>
                </a:cubicBezTo>
                <a:lnTo>
                  <a:pt x="348152" y="636895"/>
                </a:lnTo>
                <a:cubicBezTo>
                  <a:pt x="409821" y="544394"/>
                  <a:pt x="327806" y="645035"/>
                  <a:pt x="484630" y="582304"/>
                </a:cubicBezTo>
                <a:cubicBezTo>
                  <a:pt x="499859" y="576212"/>
                  <a:pt x="501424" y="553961"/>
                  <a:pt x="511925" y="541360"/>
                </a:cubicBezTo>
                <a:cubicBezTo>
                  <a:pt x="530830" y="518674"/>
                  <a:pt x="565395" y="485752"/>
                  <a:pt x="593812" y="473122"/>
                </a:cubicBezTo>
                <a:cubicBezTo>
                  <a:pt x="669098" y="439662"/>
                  <a:pt x="670549" y="450525"/>
                  <a:pt x="743937" y="432178"/>
                </a:cubicBezTo>
                <a:cubicBezTo>
                  <a:pt x="757894" y="428689"/>
                  <a:pt x="771233" y="423080"/>
                  <a:pt x="784881" y="418531"/>
                </a:cubicBezTo>
                <a:cubicBezTo>
                  <a:pt x="793979" y="432179"/>
                  <a:pt x="812176" y="443072"/>
                  <a:pt x="812176" y="459474"/>
                </a:cubicBezTo>
                <a:cubicBezTo>
                  <a:pt x="812176" y="488246"/>
                  <a:pt x="784881" y="541360"/>
                  <a:pt x="784881" y="541360"/>
                </a:cubicBezTo>
                <a:cubicBezTo>
                  <a:pt x="795770" y="759159"/>
                  <a:pt x="821382" y="741151"/>
                  <a:pt x="784881" y="868907"/>
                </a:cubicBezTo>
                <a:cubicBezTo>
                  <a:pt x="780929" y="882739"/>
                  <a:pt x="779213" y="897880"/>
                  <a:pt x="771233" y="909850"/>
                </a:cubicBezTo>
                <a:cubicBezTo>
                  <a:pt x="760527" y="925909"/>
                  <a:pt x="742139" y="935558"/>
                  <a:pt x="730290" y="950793"/>
                </a:cubicBezTo>
                <a:cubicBezTo>
                  <a:pt x="710150" y="976688"/>
                  <a:pt x="693896" y="1005384"/>
                  <a:pt x="675699" y="1032680"/>
                </a:cubicBezTo>
                <a:lnTo>
                  <a:pt x="648403" y="1073623"/>
                </a:lnTo>
                <a:cubicBezTo>
                  <a:pt x="643854" y="1091820"/>
                  <a:pt x="642144" y="1110974"/>
                  <a:pt x="634755" y="1128214"/>
                </a:cubicBezTo>
                <a:cubicBezTo>
                  <a:pt x="620839" y="1160685"/>
                  <a:pt x="598631" y="1182180"/>
                  <a:pt x="566517" y="1196453"/>
                </a:cubicBezTo>
                <a:cubicBezTo>
                  <a:pt x="540225" y="1208138"/>
                  <a:pt x="484630" y="1223749"/>
                  <a:pt x="484630" y="1223749"/>
                </a:cubicBezTo>
                <a:lnTo>
                  <a:pt x="430039" y="1305635"/>
                </a:lnTo>
                <a:cubicBezTo>
                  <a:pt x="420940" y="1319283"/>
                  <a:pt x="414341" y="1334979"/>
                  <a:pt x="402743" y="1346578"/>
                </a:cubicBezTo>
                <a:cubicBezTo>
                  <a:pt x="389095" y="1360226"/>
                  <a:pt x="374156" y="1372694"/>
                  <a:pt x="361800" y="1387522"/>
                </a:cubicBezTo>
                <a:cubicBezTo>
                  <a:pt x="351300" y="1400123"/>
                  <a:pt x="341840" y="1413794"/>
                  <a:pt x="334505" y="1428465"/>
                </a:cubicBezTo>
                <a:cubicBezTo>
                  <a:pt x="328071" y="1441332"/>
                  <a:pt x="332563" y="1461046"/>
                  <a:pt x="320857" y="1469408"/>
                </a:cubicBezTo>
                <a:cubicBezTo>
                  <a:pt x="297444" y="1486131"/>
                  <a:pt x="238970" y="1496704"/>
                  <a:pt x="238970" y="1496704"/>
                </a:cubicBezTo>
                <a:cubicBezTo>
                  <a:pt x="152553" y="1475099"/>
                  <a:pt x="194783" y="1498663"/>
                  <a:pt x="129788" y="1401169"/>
                </a:cubicBezTo>
                <a:lnTo>
                  <a:pt x="102493" y="1360226"/>
                </a:lnTo>
                <a:cubicBezTo>
                  <a:pt x="97944" y="1337480"/>
                  <a:pt x="103087" y="1310297"/>
                  <a:pt x="88845" y="1291987"/>
                </a:cubicBezTo>
                <a:cubicBezTo>
                  <a:pt x="68704" y="1266092"/>
                  <a:pt x="6958" y="1237396"/>
                  <a:pt x="6958" y="1237396"/>
                </a:cubicBezTo>
                <a:cubicBezTo>
                  <a:pt x="68381" y="1329531"/>
                  <a:pt x="0" y="1214201"/>
                  <a:pt x="47902" y="1373874"/>
                </a:cubicBezTo>
                <a:cubicBezTo>
                  <a:pt x="59275" y="1411784"/>
                  <a:pt x="86570" y="1422399"/>
                  <a:pt x="116140" y="1442113"/>
                </a:cubicBezTo>
                <a:cubicBezTo>
                  <a:pt x="120689" y="1455761"/>
                  <a:pt x="123354" y="1470189"/>
                  <a:pt x="129788" y="1483056"/>
                </a:cubicBezTo>
                <a:cubicBezTo>
                  <a:pt x="148788" y="1521056"/>
                  <a:pt x="167846" y="1534761"/>
                  <a:pt x="198027" y="1564943"/>
                </a:cubicBezTo>
                <a:cubicBezTo>
                  <a:pt x="276472" y="1551869"/>
                  <a:pt x="276195" y="1572381"/>
                  <a:pt x="307209" y="1510352"/>
                </a:cubicBezTo>
                <a:cubicBezTo>
                  <a:pt x="313643" y="1497485"/>
                  <a:pt x="310684" y="1479581"/>
                  <a:pt x="320857" y="1469408"/>
                </a:cubicBezTo>
                <a:cubicBezTo>
                  <a:pt x="331029" y="1459236"/>
                  <a:pt x="348933" y="1462194"/>
                  <a:pt x="361800" y="1455760"/>
                </a:cubicBezTo>
                <a:cubicBezTo>
                  <a:pt x="376471" y="1448425"/>
                  <a:pt x="388072" y="1435800"/>
                  <a:pt x="402743" y="1428465"/>
                </a:cubicBezTo>
                <a:cubicBezTo>
                  <a:pt x="515751" y="1371962"/>
                  <a:pt x="367295" y="1465744"/>
                  <a:pt x="484630" y="1387522"/>
                </a:cubicBezTo>
                <a:cubicBezTo>
                  <a:pt x="493728" y="1373874"/>
                  <a:pt x="499117" y="1356825"/>
                  <a:pt x="511925" y="1346578"/>
                </a:cubicBezTo>
                <a:cubicBezTo>
                  <a:pt x="523159" y="1337591"/>
                  <a:pt x="540002" y="1339365"/>
                  <a:pt x="552869" y="1332931"/>
                </a:cubicBezTo>
                <a:cubicBezTo>
                  <a:pt x="658706" y="1280013"/>
                  <a:pt x="531834" y="1326295"/>
                  <a:pt x="634755" y="1291987"/>
                </a:cubicBezTo>
                <a:cubicBezTo>
                  <a:pt x="608656" y="1370291"/>
                  <a:pt x="639799" y="1297201"/>
                  <a:pt x="580164" y="1373874"/>
                </a:cubicBezTo>
                <a:cubicBezTo>
                  <a:pt x="560024" y="1399769"/>
                  <a:pt x="525573" y="1455760"/>
                  <a:pt x="525573" y="1455760"/>
                </a:cubicBezTo>
                <a:cubicBezTo>
                  <a:pt x="507195" y="1566024"/>
                  <a:pt x="520675" y="1511398"/>
                  <a:pt x="484630" y="1619534"/>
                </a:cubicBezTo>
                <a:cubicBezTo>
                  <a:pt x="480081" y="1633182"/>
                  <a:pt x="484630" y="1655928"/>
                  <a:pt x="470982" y="1660477"/>
                </a:cubicBezTo>
                <a:cubicBezTo>
                  <a:pt x="414478" y="1679312"/>
                  <a:pt x="442009" y="1666145"/>
                  <a:pt x="389096" y="1701420"/>
                </a:cubicBezTo>
                <a:cubicBezTo>
                  <a:pt x="379997" y="1728716"/>
                  <a:pt x="385740" y="1767347"/>
                  <a:pt x="361800" y="1783307"/>
                </a:cubicBezTo>
                <a:cubicBezTo>
                  <a:pt x="348152" y="1792405"/>
                  <a:pt x="335846" y="1803940"/>
                  <a:pt x="320857" y="1810602"/>
                </a:cubicBezTo>
                <a:cubicBezTo>
                  <a:pt x="240210" y="1846445"/>
                  <a:pt x="209835" y="1841135"/>
                  <a:pt x="116140" y="1851546"/>
                </a:cubicBezTo>
                <a:lnTo>
                  <a:pt x="88845" y="1933432"/>
                </a:lnTo>
                <a:cubicBezTo>
                  <a:pt x="60911" y="2017233"/>
                  <a:pt x="77591" y="1955221"/>
                  <a:pt x="102493" y="1933432"/>
                </a:cubicBezTo>
                <a:cubicBezTo>
                  <a:pt x="127181" y="1911830"/>
                  <a:pt x="153258" y="1889215"/>
                  <a:pt x="184379" y="1878841"/>
                </a:cubicBezTo>
                <a:cubicBezTo>
                  <a:pt x="251574" y="1856442"/>
                  <a:pt x="211132" y="1867558"/>
                  <a:pt x="307209" y="1851546"/>
                </a:cubicBezTo>
                <a:cubicBezTo>
                  <a:pt x="320857" y="1846997"/>
                  <a:pt x="340172" y="1825928"/>
                  <a:pt x="348152" y="1837898"/>
                </a:cubicBezTo>
                <a:cubicBezTo>
                  <a:pt x="375270" y="1878574"/>
                  <a:pt x="310985" y="1908169"/>
                  <a:pt x="293561" y="1919784"/>
                </a:cubicBezTo>
                <a:cubicBezTo>
                  <a:pt x="289012" y="1933432"/>
                  <a:pt x="279914" y="1946342"/>
                  <a:pt x="279914" y="1960728"/>
                </a:cubicBezTo>
                <a:cubicBezTo>
                  <a:pt x="279914" y="1975114"/>
                  <a:pt x="279175" y="2001671"/>
                  <a:pt x="293561" y="2001671"/>
                </a:cubicBezTo>
                <a:cubicBezTo>
                  <a:pt x="307947" y="2001671"/>
                  <a:pt x="300223" y="1973304"/>
                  <a:pt x="307209" y="1960728"/>
                </a:cubicBezTo>
                <a:cubicBezTo>
                  <a:pt x="323141" y="1932051"/>
                  <a:pt x="351426" y="1909963"/>
                  <a:pt x="361800" y="1878841"/>
                </a:cubicBezTo>
                <a:cubicBezTo>
                  <a:pt x="366349" y="1865193"/>
                  <a:pt x="371959" y="1851854"/>
                  <a:pt x="375448" y="1837898"/>
                </a:cubicBezTo>
                <a:cubicBezTo>
                  <a:pt x="381074" y="1815394"/>
                  <a:pt x="378722" y="1790407"/>
                  <a:pt x="389096" y="1769659"/>
                </a:cubicBezTo>
                <a:cubicBezTo>
                  <a:pt x="421220" y="1705411"/>
                  <a:pt x="455203" y="1739233"/>
                  <a:pt x="511925" y="1701420"/>
                </a:cubicBezTo>
                <a:lnTo>
                  <a:pt x="552869" y="1674125"/>
                </a:lnTo>
                <a:cubicBezTo>
                  <a:pt x="586687" y="1572670"/>
                  <a:pt x="550264" y="1692360"/>
                  <a:pt x="580164" y="1483056"/>
                </a:cubicBezTo>
                <a:cubicBezTo>
                  <a:pt x="585403" y="1446379"/>
                  <a:pt x="628664" y="1373385"/>
                  <a:pt x="648403" y="1360226"/>
                </a:cubicBezTo>
                <a:lnTo>
                  <a:pt x="689346" y="1332931"/>
                </a:lnTo>
                <a:cubicBezTo>
                  <a:pt x="698445" y="1319283"/>
                  <a:pt x="709306" y="1306658"/>
                  <a:pt x="716642" y="1291987"/>
                </a:cubicBezTo>
                <a:cubicBezTo>
                  <a:pt x="723076" y="1279120"/>
                  <a:pt x="721303" y="1262277"/>
                  <a:pt x="730290" y="1251044"/>
                </a:cubicBezTo>
                <a:cubicBezTo>
                  <a:pt x="740537" y="1238236"/>
                  <a:pt x="757585" y="1232847"/>
                  <a:pt x="771233" y="1223749"/>
                </a:cubicBezTo>
                <a:cubicBezTo>
                  <a:pt x="775782" y="1237397"/>
                  <a:pt x="784881" y="1250306"/>
                  <a:pt x="784881" y="1264692"/>
                </a:cubicBezTo>
                <a:cubicBezTo>
                  <a:pt x="784881" y="1355676"/>
                  <a:pt x="725782" y="1245686"/>
                  <a:pt x="784881" y="1387522"/>
                </a:cubicBezTo>
                <a:cubicBezTo>
                  <a:pt x="797498" y="1417803"/>
                  <a:pt x="839472" y="1469408"/>
                  <a:pt x="839472" y="1469408"/>
                </a:cubicBezTo>
                <a:cubicBezTo>
                  <a:pt x="834923" y="1483056"/>
                  <a:pt x="828945" y="1496308"/>
                  <a:pt x="825824" y="1510352"/>
                </a:cubicBezTo>
                <a:cubicBezTo>
                  <a:pt x="818249" y="1544438"/>
                  <a:pt x="802882" y="1657296"/>
                  <a:pt x="798528" y="1687772"/>
                </a:cubicBezTo>
                <a:cubicBezTo>
                  <a:pt x="803770" y="1719224"/>
                  <a:pt x="809025" y="1777004"/>
                  <a:pt x="825824" y="1810602"/>
                </a:cubicBezTo>
                <a:cubicBezTo>
                  <a:pt x="833160" y="1825273"/>
                  <a:pt x="844021" y="1837898"/>
                  <a:pt x="853120" y="1851546"/>
                </a:cubicBezTo>
                <a:cubicBezTo>
                  <a:pt x="856333" y="1864400"/>
                  <a:pt x="871514" y="1931058"/>
                  <a:pt x="880415" y="1947080"/>
                </a:cubicBezTo>
                <a:cubicBezTo>
                  <a:pt x="896347" y="1975757"/>
                  <a:pt x="935006" y="2028966"/>
                  <a:pt x="935006" y="2028966"/>
                </a:cubicBezTo>
                <a:cubicBezTo>
                  <a:pt x="930457" y="2010769"/>
                  <a:pt x="925037" y="1992768"/>
                  <a:pt x="921358" y="1974375"/>
                </a:cubicBezTo>
                <a:cubicBezTo>
                  <a:pt x="915931" y="1947241"/>
                  <a:pt x="913714" y="1919502"/>
                  <a:pt x="907711" y="1892489"/>
                </a:cubicBezTo>
                <a:cubicBezTo>
                  <a:pt x="904590" y="1878446"/>
                  <a:pt x="898612" y="1865194"/>
                  <a:pt x="894063" y="1851546"/>
                </a:cubicBezTo>
                <a:cubicBezTo>
                  <a:pt x="889514" y="1810603"/>
                  <a:pt x="880415" y="1769911"/>
                  <a:pt x="880415" y="1728716"/>
                </a:cubicBezTo>
                <a:cubicBezTo>
                  <a:pt x="880415" y="1609113"/>
                  <a:pt x="882453" y="1613419"/>
                  <a:pt x="907711" y="1537647"/>
                </a:cubicBezTo>
                <a:cubicBezTo>
                  <a:pt x="878257" y="1272561"/>
                  <a:pt x="922487" y="1499244"/>
                  <a:pt x="866767" y="1373874"/>
                </a:cubicBezTo>
                <a:cubicBezTo>
                  <a:pt x="855082" y="1347582"/>
                  <a:pt x="839472" y="1291987"/>
                  <a:pt x="839472" y="1291987"/>
                </a:cubicBezTo>
                <a:cubicBezTo>
                  <a:pt x="858413" y="1235166"/>
                  <a:pt x="859235" y="1255269"/>
                  <a:pt x="839472" y="1182805"/>
                </a:cubicBezTo>
                <a:cubicBezTo>
                  <a:pt x="831901" y="1155047"/>
                  <a:pt x="812176" y="1100919"/>
                  <a:pt x="812176" y="1100919"/>
                </a:cubicBezTo>
                <a:cubicBezTo>
                  <a:pt x="816725" y="1082722"/>
                  <a:pt x="814107" y="1060975"/>
                  <a:pt x="825824" y="1046328"/>
                </a:cubicBezTo>
                <a:cubicBezTo>
                  <a:pt x="855304" y="1009478"/>
                  <a:pt x="885609" y="1045241"/>
                  <a:pt x="907711" y="1059975"/>
                </a:cubicBezTo>
                <a:lnTo>
                  <a:pt x="962302" y="1223749"/>
                </a:lnTo>
                <a:lnTo>
                  <a:pt x="975949" y="1264692"/>
                </a:lnTo>
                <a:cubicBezTo>
                  <a:pt x="987049" y="1297992"/>
                  <a:pt x="990436" y="1320121"/>
                  <a:pt x="1016893" y="1346578"/>
                </a:cubicBezTo>
                <a:cubicBezTo>
                  <a:pt x="1028491" y="1358176"/>
                  <a:pt x="1044188" y="1364775"/>
                  <a:pt x="1057836" y="1373874"/>
                </a:cubicBezTo>
                <a:cubicBezTo>
                  <a:pt x="1066934" y="1387522"/>
                  <a:pt x="1077796" y="1400146"/>
                  <a:pt x="1085131" y="1414817"/>
                </a:cubicBezTo>
                <a:cubicBezTo>
                  <a:pt x="1105152" y="1454859"/>
                  <a:pt x="1105241" y="1511774"/>
                  <a:pt x="1112427" y="1551295"/>
                </a:cubicBezTo>
                <a:cubicBezTo>
                  <a:pt x="1115782" y="1569749"/>
                  <a:pt x="1122618" y="1587450"/>
                  <a:pt x="1126075" y="1605886"/>
                </a:cubicBezTo>
                <a:cubicBezTo>
                  <a:pt x="1136274" y="1660282"/>
                  <a:pt x="1153370" y="1769659"/>
                  <a:pt x="1153370" y="1769659"/>
                </a:cubicBezTo>
                <a:cubicBezTo>
                  <a:pt x="1148821" y="1646829"/>
                  <a:pt x="1158135" y="1522696"/>
                  <a:pt x="1139722" y="1401169"/>
                </a:cubicBezTo>
                <a:cubicBezTo>
                  <a:pt x="1128415" y="1326543"/>
                  <a:pt x="1086235" y="1327026"/>
                  <a:pt x="1044188" y="1291987"/>
                </a:cubicBezTo>
                <a:cubicBezTo>
                  <a:pt x="1004782" y="1259149"/>
                  <a:pt x="1002788" y="1250359"/>
                  <a:pt x="975949" y="1210101"/>
                </a:cubicBezTo>
                <a:lnTo>
                  <a:pt x="935006" y="1087271"/>
                </a:lnTo>
                <a:lnTo>
                  <a:pt x="921358" y="1046328"/>
                </a:lnTo>
                <a:cubicBezTo>
                  <a:pt x="951034" y="986976"/>
                  <a:pt x="942180" y="961204"/>
                  <a:pt x="1030540" y="1005384"/>
                </a:cubicBezTo>
                <a:cubicBezTo>
                  <a:pt x="1045211" y="1012720"/>
                  <a:pt x="1045028" y="1036081"/>
                  <a:pt x="1057836" y="1046328"/>
                </a:cubicBezTo>
                <a:cubicBezTo>
                  <a:pt x="1066734" y="1053446"/>
                  <a:pt x="1149807" y="1072732"/>
                  <a:pt x="1153370" y="1073623"/>
                </a:cubicBezTo>
                <a:cubicBezTo>
                  <a:pt x="1269534" y="1151065"/>
                  <a:pt x="1202652" y="1124591"/>
                  <a:pt x="1358087" y="1141862"/>
                </a:cubicBezTo>
                <a:cubicBezTo>
                  <a:pt x="1393415" y="1177190"/>
                  <a:pt x="1437296" y="1215718"/>
                  <a:pt x="1453621" y="1264692"/>
                </a:cubicBezTo>
                <a:lnTo>
                  <a:pt x="1480917" y="1346578"/>
                </a:lnTo>
                <a:cubicBezTo>
                  <a:pt x="1485466" y="1373874"/>
                  <a:pt x="1494564" y="1400793"/>
                  <a:pt x="1494564" y="1428465"/>
                </a:cubicBezTo>
                <a:cubicBezTo>
                  <a:pt x="1494564" y="1453614"/>
                  <a:pt x="1484076" y="1531329"/>
                  <a:pt x="1467269" y="1564943"/>
                </a:cubicBezTo>
                <a:cubicBezTo>
                  <a:pt x="1459933" y="1579614"/>
                  <a:pt x="1446635" y="1590897"/>
                  <a:pt x="1439973" y="1605886"/>
                </a:cubicBezTo>
                <a:cubicBezTo>
                  <a:pt x="1428288" y="1632178"/>
                  <a:pt x="1433023" y="1667427"/>
                  <a:pt x="1412678" y="1687772"/>
                </a:cubicBezTo>
                <a:cubicBezTo>
                  <a:pt x="1399030" y="1701420"/>
                  <a:pt x="1371734" y="1709415"/>
                  <a:pt x="1371734" y="1728716"/>
                </a:cubicBezTo>
                <a:cubicBezTo>
                  <a:pt x="1371734" y="1743102"/>
                  <a:pt x="1399030" y="1719617"/>
                  <a:pt x="1412678" y="1715068"/>
                </a:cubicBezTo>
                <a:cubicBezTo>
                  <a:pt x="1483230" y="1609240"/>
                  <a:pt x="1456894" y="1664304"/>
                  <a:pt x="1494564" y="1551295"/>
                </a:cubicBezTo>
                <a:lnTo>
                  <a:pt x="1508212" y="1510352"/>
                </a:lnTo>
                <a:cubicBezTo>
                  <a:pt x="1512761" y="1446662"/>
                  <a:pt x="1503082" y="1380311"/>
                  <a:pt x="1521860" y="1319283"/>
                </a:cubicBezTo>
                <a:cubicBezTo>
                  <a:pt x="1526091" y="1305533"/>
                  <a:pt x="1549936" y="1326497"/>
                  <a:pt x="1562803" y="1332931"/>
                </a:cubicBezTo>
                <a:cubicBezTo>
                  <a:pt x="1577474" y="1340266"/>
                  <a:pt x="1589075" y="1352891"/>
                  <a:pt x="1603746" y="1360226"/>
                </a:cubicBezTo>
                <a:cubicBezTo>
                  <a:pt x="1631724" y="1374215"/>
                  <a:pt x="1686973" y="1382331"/>
                  <a:pt x="1712928" y="1387522"/>
                </a:cubicBezTo>
                <a:cubicBezTo>
                  <a:pt x="1823973" y="1373641"/>
                  <a:pt x="1872691" y="1403591"/>
                  <a:pt x="1835758" y="1237396"/>
                </a:cubicBezTo>
                <a:cubicBezTo>
                  <a:pt x="1832637" y="1223353"/>
                  <a:pt x="1807682" y="1244610"/>
                  <a:pt x="1794815" y="1251044"/>
                </a:cubicBezTo>
                <a:cubicBezTo>
                  <a:pt x="1780144" y="1258380"/>
                  <a:pt x="1768861" y="1271678"/>
                  <a:pt x="1753872" y="1278340"/>
                </a:cubicBezTo>
                <a:cubicBezTo>
                  <a:pt x="1727580" y="1290025"/>
                  <a:pt x="1671985" y="1305635"/>
                  <a:pt x="1671985" y="1305635"/>
                </a:cubicBezTo>
                <a:cubicBezTo>
                  <a:pt x="1653788" y="1301086"/>
                  <a:pt x="1633001" y="1302392"/>
                  <a:pt x="1617394" y="1291987"/>
                </a:cubicBezTo>
                <a:cubicBezTo>
                  <a:pt x="1603746" y="1282889"/>
                  <a:pt x="1605328" y="1257136"/>
                  <a:pt x="1590099" y="1251044"/>
                </a:cubicBezTo>
                <a:cubicBezTo>
                  <a:pt x="1556045" y="1237422"/>
                  <a:pt x="1517311" y="1241945"/>
                  <a:pt x="1480917" y="1237396"/>
                </a:cubicBezTo>
                <a:cubicBezTo>
                  <a:pt x="1473519" y="1200405"/>
                  <a:pt x="1473442" y="1154990"/>
                  <a:pt x="1439973" y="1128214"/>
                </a:cubicBezTo>
                <a:cubicBezTo>
                  <a:pt x="1428740" y="1119227"/>
                  <a:pt x="1411897" y="1121000"/>
                  <a:pt x="1399030" y="1114566"/>
                </a:cubicBezTo>
                <a:cubicBezTo>
                  <a:pt x="1384359" y="1107231"/>
                  <a:pt x="1372758" y="1094606"/>
                  <a:pt x="1358087" y="1087271"/>
                </a:cubicBezTo>
                <a:cubicBezTo>
                  <a:pt x="1312358" y="1064407"/>
                  <a:pt x="1233235" y="1064300"/>
                  <a:pt x="1194314" y="1059975"/>
                </a:cubicBezTo>
                <a:cubicBezTo>
                  <a:pt x="1180666" y="1055426"/>
                  <a:pt x="1165946" y="1053314"/>
                  <a:pt x="1153370" y="1046328"/>
                </a:cubicBezTo>
                <a:cubicBezTo>
                  <a:pt x="1124693" y="1030397"/>
                  <a:pt x="1071484" y="991737"/>
                  <a:pt x="1071484" y="991737"/>
                </a:cubicBezTo>
                <a:cubicBezTo>
                  <a:pt x="1041578" y="946878"/>
                  <a:pt x="1044665" y="959289"/>
                  <a:pt x="1030540" y="909850"/>
                </a:cubicBezTo>
                <a:cubicBezTo>
                  <a:pt x="1025387" y="891815"/>
                  <a:pt x="1025281" y="872036"/>
                  <a:pt x="1016893" y="855259"/>
                </a:cubicBezTo>
                <a:cubicBezTo>
                  <a:pt x="1002222" y="825917"/>
                  <a:pt x="972676" y="804494"/>
                  <a:pt x="962302" y="773372"/>
                </a:cubicBezTo>
                <a:cubicBezTo>
                  <a:pt x="943467" y="716868"/>
                  <a:pt x="956634" y="744399"/>
                  <a:pt x="921358" y="691486"/>
                </a:cubicBezTo>
                <a:cubicBezTo>
                  <a:pt x="930457" y="664190"/>
                  <a:pt x="923503" y="623572"/>
                  <a:pt x="948654" y="609599"/>
                </a:cubicBezTo>
                <a:cubicBezTo>
                  <a:pt x="1022448" y="568602"/>
                  <a:pt x="1045709" y="625528"/>
                  <a:pt x="1071484" y="664190"/>
                </a:cubicBezTo>
                <a:cubicBezTo>
                  <a:pt x="1081219" y="693398"/>
                  <a:pt x="1087525" y="724288"/>
                  <a:pt x="1112427" y="746077"/>
                </a:cubicBezTo>
                <a:cubicBezTo>
                  <a:pt x="1137116" y="767679"/>
                  <a:pt x="1194314" y="800668"/>
                  <a:pt x="1194314" y="800668"/>
                </a:cubicBezTo>
                <a:cubicBezTo>
                  <a:pt x="1206800" y="819397"/>
                  <a:pt x="1240035" y="875049"/>
                  <a:pt x="1262552" y="882555"/>
                </a:cubicBezTo>
                <a:lnTo>
                  <a:pt x="1303496" y="868907"/>
                </a:lnTo>
                <a:cubicBezTo>
                  <a:pt x="1294397" y="855259"/>
                  <a:pt x="1287799" y="839562"/>
                  <a:pt x="1276200" y="827963"/>
                </a:cubicBezTo>
                <a:cubicBezTo>
                  <a:pt x="1264602" y="816365"/>
                  <a:pt x="1245504" y="813476"/>
                  <a:pt x="1235257" y="800668"/>
                </a:cubicBezTo>
                <a:cubicBezTo>
                  <a:pt x="1191305" y="745729"/>
                  <a:pt x="1258226" y="769911"/>
                  <a:pt x="1194314" y="718781"/>
                </a:cubicBezTo>
                <a:cubicBezTo>
                  <a:pt x="1183080" y="709794"/>
                  <a:pt x="1167018" y="709683"/>
                  <a:pt x="1153370" y="705134"/>
                </a:cubicBezTo>
                <a:cubicBezTo>
                  <a:pt x="1121526" y="657367"/>
                  <a:pt x="1085132" y="580029"/>
                  <a:pt x="1016893" y="568656"/>
                </a:cubicBezTo>
                <a:lnTo>
                  <a:pt x="935006" y="555008"/>
                </a:lnTo>
                <a:cubicBezTo>
                  <a:pt x="921358" y="550459"/>
                  <a:pt x="900496" y="554227"/>
                  <a:pt x="894063" y="541360"/>
                </a:cubicBezTo>
                <a:cubicBezTo>
                  <a:pt x="887630" y="528493"/>
                  <a:pt x="900725" y="512993"/>
                  <a:pt x="907711" y="500417"/>
                </a:cubicBezTo>
                <a:cubicBezTo>
                  <a:pt x="923643" y="471740"/>
                  <a:pt x="944105" y="445826"/>
                  <a:pt x="962302" y="418531"/>
                </a:cubicBezTo>
                <a:lnTo>
                  <a:pt x="989597" y="377587"/>
                </a:lnTo>
                <a:cubicBezTo>
                  <a:pt x="985048" y="327545"/>
                  <a:pt x="975949" y="277710"/>
                  <a:pt x="975949" y="227462"/>
                </a:cubicBezTo>
                <a:cubicBezTo>
                  <a:pt x="975949" y="109940"/>
                  <a:pt x="1049446" y="50792"/>
                  <a:pt x="948654" y="36393"/>
                </a:cubicBezTo>
                <a:cubicBezTo>
                  <a:pt x="930640" y="33820"/>
                  <a:pt x="919084" y="0"/>
                  <a:pt x="907711" y="9098"/>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20683454">
            <a:off x="5015761" y="4539199"/>
            <a:ext cx="1758421" cy="2028966"/>
          </a:xfrm>
          <a:custGeom>
            <a:avLst/>
            <a:gdLst>
              <a:gd name="connsiteX0" fmla="*/ 907711 w 1872691"/>
              <a:gd name="connsiteY0" fmla="*/ 9098 h 2028966"/>
              <a:gd name="connsiteX1" fmla="*/ 880415 w 1872691"/>
              <a:gd name="connsiteY1" fmla="*/ 90984 h 2028966"/>
              <a:gd name="connsiteX2" fmla="*/ 853120 w 1872691"/>
              <a:gd name="connsiteY2" fmla="*/ 241110 h 2028966"/>
              <a:gd name="connsiteX3" fmla="*/ 798528 w 1872691"/>
              <a:gd name="connsiteY3" fmla="*/ 309349 h 2028966"/>
              <a:gd name="connsiteX4" fmla="*/ 634755 w 1872691"/>
              <a:gd name="connsiteY4" fmla="*/ 322996 h 2028966"/>
              <a:gd name="connsiteX5" fmla="*/ 593812 w 1872691"/>
              <a:gd name="connsiteY5" fmla="*/ 336644 h 2028966"/>
              <a:gd name="connsiteX6" fmla="*/ 539221 w 1872691"/>
              <a:gd name="connsiteY6" fmla="*/ 418531 h 2028966"/>
              <a:gd name="connsiteX7" fmla="*/ 470982 w 1872691"/>
              <a:gd name="connsiteY7" fmla="*/ 486769 h 2028966"/>
              <a:gd name="connsiteX8" fmla="*/ 402743 w 1872691"/>
              <a:gd name="connsiteY8" fmla="*/ 500417 h 2028966"/>
              <a:gd name="connsiteX9" fmla="*/ 320857 w 1872691"/>
              <a:gd name="connsiteY9" fmla="*/ 527713 h 2028966"/>
              <a:gd name="connsiteX10" fmla="*/ 279914 w 1872691"/>
              <a:gd name="connsiteY10" fmla="*/ 636895 h 2028966"/>
              <a:gd name="connsiteX11" fmla="*/ 266266 w 1872691"/>
              <a:gd name="connsiteY11" fmla="*/ 677838 h 2028966"/>
              <a:gd name="connsiteX12" fmla="*/ 225322 w 1872691"/>
              <a:gd name="connsiteY12" fmla="*/ 705134 h 2028966"/>
              <a:gd name="connsiteX13" fmla="*/ 129788 w 1872691"/>
              <a:gd name="connsiteY13" fmla="*/ 759725 h 2028966"/>
              <a:gd name="connsiteX14" fmla="*/ 88845 w 1872691"/>
              <a:gd name="connsiteY14" fmla="*/ 787020 h 2028966"/>
              <a:gd name="connsiteX15" fmla="*/ 47902 w 1872691"/>
              <a:gd name="connsiteY15" fmla="*/ 800668 h 2028966"/>
              <a:gd name="connsiteX16" fmla="*/ 20606 w 1872691"/>
              <a:gd name="connsiteY16" fmla="*/ 841611 h 2028966"/>
              <a:gd name="connsiteX17" fmla="*/ 143436 w 1872691"/>
              <a:gd name="connsiteY17" fmla="*/ 827963 h 2028966"/>
              <a:gd name="connsiteX18" fmla="*/ 225322 w 1872691"/>
              <a:gd name="connsiteY18" fmla="*/ 787020 h 2028966"/>
              <a:gd name="connsiteX19" fmla="*/ 279914 w 1872691"/>
              <a:gd name="connsiteY19" fmla="*/ 705134 h 2028966"/>
              <a:gd name="connsiteX20" fmla="*/ 307209 w 1872691"/>
              <a:gd name="connsiteY20" fmla="*/ 664190 h 2028966"/>
              <a:gd name="connsiteX21" fmla="*/ 348152 w 1872691"/>
              <a:gd name="connsiteY21" fmla="*/ 636895 h 2028966"/>
              <a:gd name="connsiteX22" fmla="*/ 484630 w 1872691"/>
              <a:gd name="connsiteY22" fmla="*/ 582304 h 2028966"/>
              <a:gd name="connsiteX23" fmla="*/ 511925 w 1872691"/>
              <a:gd name="connsiteY23" fmla="*/ 541360 h 2028966"/>
              <a:gd name="connsiteX24" fmla="*/ 593812 w 1872691"/>
              <a:gd name="connsiteY24" fmla="*/ 473122 h 2028966"/>
              <a:gd name="connsiteX25" fmla="*/ 743937 w 1872691"/>
              <a:gd name="connsiteY25" fmla="*/ 432178 h 2028966"/>
              <a:gd name="connsiteX26" fmla="*/ 784881 w 1872691"/>
              <a:gd name="connsiteY26" fmla="*/ 418531 h 2028966"/>
              <a:gd name="connsiteX27" fmla="*/ 812176 w 1872691"/>
              <a:gd name="connsiteY27" fmla="*/ 459474 h 2028966"/>
              <a:gd name="connsiteX28" fmla="*/ 784881 w 1872691"/>
              <a:gd name="connsiteY28" fmla="*/ 541360 h 2028966"/>
              <a:gd name="connsiteX29" fmla="*/ 784881 w 1872691"/>
              <a:gd name="connsiteY29" fmla="*/ 868907 h 2028966"/>
              <a:gd name="connsiteX30" fmla="*/ 771233 w 1872691"/>
              <a:gd name="connsiteY30" fmla="*/ 909850 h 2028966"/>
              <a:gd name="connsiteX31" fmla="*/ 730290 w 1872691"/>
              <a:gd name="connsiteY31" fmla="*/ 950793 h 2028966"/>
              <a:gd name="connsiteX32" fmla="*/ 675699 w 1872691"/>
              <a:gd name="connsiteY32" fmla="*/ 1032680 h 2028966"/>
              <a:gd name="connsiteX33" fmla="*/ 648403 w 1872691"/>
              <a:gd name="connsiteY33" fmla="*/ 1073623 h 2028966"/>
              <a:gd name="connsiteX34" fmla="*/ 634755 w 1872691"/>
              <a:gd name="connsiteY34" fmla="*/ 1128214 h 2028966"/>
              <a:gd name="connsiteX35" fmla="*/ 566517 w 1872691"/>
              <a:gd name="connsiteY35" fmla="*/ 1196453 h 2028966"/>
              <a:gd name="connsiteX36" fmla="*/ 484630 w 1872691"/>
              <a:gd name="connsiteY36" fmla="*/ 1223749 h 2028966"/>
              <a:gd name="connsiteX37" fmla="*/ 430039 w 1872691"/>
              <a:gd name="connsiteY37" fmla="*/ 1305635 h 2028966"/>
              <a:gd name="connsiteX38" fmla="*/ 402743 w 1872691"/>
              <a:gd name="connsiteY38" fmla="*/ 1346578 h 2028966"/>
              <a:gd name="connsiteX39" fmla="*/ 361800 w 1872691"/>
              <a:gd name="connsiteY39" fmla="*/ 1387522 h 2028966"/>
              <a:gd name="connsiteX40" fmla="*/ 334505 w 1872691"/>
              <a:gd name="connsiteY40" fmla="*/ 1428465 h 2028966"/>
              <a:gd name="connsiteX41" fmla="*/ 320857 w 1872691"/>
              <a:gd name="connsiteY41" fmla="*/ 1469408 h 2028966"/>
              <a:gd name="connsiteX42" fmla="*/ 238970 w 1872691"/>
              <a:gd name="connsiteY42" fmla="*/ 1496704 h 2028966"/>
              <a:gd name="connsiteX43" fmla="*/ 129788 w 1872691"/>
              <a:gd name="connsiteY43" fmla="*/ 1401169 h 2028966"/>
              <a:gd name="connsiteX44" fmla="*/ 102493 w 1872691"/>
              <a:gd name="connsiteY44" fmla="*/ 1360226 h 2028966"/>
              <a:gd name="connsiteX45" fmla="*/ 88845 w 1872691"/>
              <a:gd name="connsiteY45" fmla="*/ 1291987 h 2028966"/>
              <a:gd name="connsiteX46" fmla="*/ 6958 w 1872691"/>
              <a:gd name="connsiteY46" fmla="*/ 1237396 h 2028966"/>
              <a:gd name="connsiteX47" fmla="*/ 47902 w 1872691"/>
              <a:gd name="connsiteY47" fmla="*/ 1373874 h 2028966"/>
              <a:gd name="connsiteX48" fmla="*/ 116140 w 1872691"/>
              <a:gd name="connsiteY48" fmla="*/ 1442113 h 2028966"/>
              <a:gd name="connsiteX49" fmla="*/ 129788 w 1872691"/>
              <a:gd name="connsiteY49" fmla="*/ 1483056 h 2028966"/>
              <a:gd name="connsiteX50" fmla="*/ 198027 w 1872691"/>
              <a:gd name="connsiteY50" fmla="*/ 1564943 h 2028966"/>
              <a:gd name="connsiteX51" fmla="*/ 307209 w 1872691"/>
              <a:gd name="connsiteY51" fmla="*/ 1510352 h 2028966"/>
              <a:gd name="connsiteX52" fmla="*/ 320857 w 1872691"/>
              <a:gd name="connsiteY52" fmla="*/ 1469408 h 2028966"/>
              <a:gd name="connsiteX53" fmla="*/ 361800 w 1872691"/>
              <a:gd name="connsiteY53" fmla="*/ 1455760 h 2028966"/>
              <a:gd name="connsiteX54" fmla="*/ 402743 w 1872691"/>
              <a:gd name="connsiteY54" fmla="*/ 1428465 h 2028966"/>
              <a:gd name="connsiteX55" fmla="*/ 484630 w 1872691"/>
              <a:gd name="connsiteY55" fmla="*/ 1387522 h 2028966"/>
              <a:gd name="connsiteX56" fmla="*/ 511925 w 1872691"/>
              <a:gd name="connsiteY56" fmla="*/ 1346578 h 2028966"/>
              <a:gd name="connsiteX57" fmla="*/ 552869 w 1872691"/>
              <a:gd name="connsiteY57" fmla="*/ 1332931 h 2028966"/>
              <a:gd name="connsiteX58" fmla="*/ 634755 w 1872691"/>
              <a:gd name="connsiteY58" fmla="*/ 1291987 h 2028966"/>
              <a:gd name="connsiteX59" fmla="*/ 580164 w 1872691"/>
              <a:gd name="connsiteY59" fmla="*/ 1373874 h 2028966"/>
              <a:gd name="connsiteX60" fmla="*/ 525573 w 1872691"/>
              <a:gd name="connsiteY60" fmla="*/ 1455760 h 2028966"/>
              <a:gd name="connsiteX61" fmla="*/ 484630 w 1872691"/>
              <a:gd name="connsiteY61" fmla="*/ 1619534 h 2028966"/>
              <a:gd name="connsiteX62" fmla="*/ 470982 w 1872691"/>
              <a:gd name="connsiteY62" fmla="*/ 1660477 h 2028966"/>
              <a:gd name="connsiteX63" fmla="*/ 389096 w 1872691"/>
              <a:gd name="connsiteY63" fmla="*/ 1701420 h 2028966"/>
              <a:gd name="connsiteX64" fmla="*/ 361800 w 1872691"/>
              <a:gd name="connsiteY64" fmla="*/ 1783307 h 2028966"/>
              <a:gd name="connsiteX65" fmla="*/ 320857 w 1872691"/>
              <a:gd name="connsiteY65" fmla="*/ 1810602 h 2028966"/>
              <a:gd name="connsiteX66" fmla="*/ 116140 w 1872691"/>
              <a:gd name="connsiteY66" fmla="*/ 1851546 h 2028966"/>
              <a:gd name="connsiteX67" fmla="*/ 88845 w 1872691"/>
              <a:gd name="connsiteY67" fmla="*/ 1933432 h 2028966"/>
              <a:gd name="connsiteX68" fmla="*/ 102493 w 1872691"/>
              <a:gd name="connsiteY68" fmla="*/ 1933432 h 2028966"/>
              <a:gd name="connsiteX69" fmla="*/ 184379 w 1872691"/>
              <a:gd name="connsiteY69" fmla="*/ 1878841 h 2028966"/>
              <a:gd name="connsiteX70" fmla="*/ 307209 w 1872691"/>
              <a:gd name="connsiteY70" fmla="*/ 1851546 h 2028966"/>
              <a:gd name="connsiteX71" fmla="*/ 348152 w 1872691"/>
              <a:gd name="connsiteY71" fmla="*/ 1837898 h 2028966"/>
              <a:gd name="connsiteX72" fmla="*/ 293561 w 1872691"/>
              <a:gd name="connsiteY72" fmla="*/ 1919784 h 2028966"/>
              <a:gd name="connsiteX73" fmla="*/ 279914 w 1872691"/>
              <a:gd name="connsiteY73" fmla="*/ 1960728 h 2028966"/>
              <a:gd name="connsiteX74" fmla="*/ 293561 w 1872691"/>
              <a:gd name="connsiteY74" fmla="*/ 2001671 h 2028966"/>
              <a:gd name="connsiteX75" fmla="*/ 307209 w 1872691"/>
              <a:gd name="connsiteY75" fmla="*/ 1960728 h 2028966"/>
              <a:gd name="connsiteX76" fmla="*/ 361800 w 1872691"/>
              <a:gd name="connsiteY76" fmla="*/ 1878841 h 2028966"/>
              <a:gd name="connsiteX77" fmla="*/ 375448 w 1872691"/>
              <a:gd name="connsiteY77" fmla="*/ 1837898 h 2028966"/>
              <a:gd name="connsiteX78" fmla="*/ 389096 w 1872691"/>
              <a:gd name="connsiteY78" fmla="*/ 1769659 h 2028966"/>
              <a:gd name="connsiteX79" fmla="*/ 511925 w 1872691"/>
              <a:gd name="connsiteY79" fmla="*/ 1701420 h 2028966"/>
              <a:gd name="connsiteX80" fmla="*/ 552869 w 1872691"/>
              <a:gd name="connsiteY80" fmla="*/ 1674125 h 2028966"/>
              <a:gd name="connsiteX81" fmla="*/ 580164 w 1872691"/>
              <a:gd name="connsiteY81" fmla="*/ 1483056 h 2028966"/>
              <a:gd name="connsiteX82" fmla="*/ 648403 w 1872691"/>
              <a:gd name="connsiteY82" fmla="*/ 1360226 h 2028966"/>
              <a:gd name="connsiteX83" fmla="*/ 689346 w 1872691"/>
              <a:gd name="connsiteY83" fmla="*/ 1332931 h 2028966"/>
              <a:gd name="connsiteX84" fmla="*/ 716642 w 1872691"/>
              <a:gd name="connsiteY84" fmla="*/ 1291987 h 2028966"/>
              <a:gd name="connsiteX85" fmla="*/ 730290 w 1872691"/>
              <a:gd name="connsiteY85" fmla="*/ 1251044 h 2028966"/>
              <a:gd name="connsiteX86" fmla="*/ 771233 w 1872691"/>
              <a:gd name="connsiteY86" fmla="*/ 1223749 h 2028966"/>
              <a:gd name="connsiteX87" fmla="*/ 784881 w 1872691"/>
              <a:gd name="connsiteY87" fmla="*/ 1264692 h 2028966"/>
              <a:gd name="connsiteX88" fmla="*/ 784881 w 1872691"/>
              <a:gd name="connsiteY88" fmla="*/ 1387522 h 2028966"/>
              <a:gd name="connsiteX89" fmla="*/ 839472 w 1872691"/>
              <a:gd name="connsiteY89" fmla="*/ 1469408 h 2028966"/>
              <a:gd name="connsiteX90" fmla="*/ 825824 w 1872691"/>
              <a:gd name="connsiteY90" fmla="*/ 1510352 h 2028966"/>
              <a:gd name="connsiteX91" fmla="*/ 798528 w 1872691"/>
              <a:gd name="connsiteY91" fmla="*/ 1687772 h 2028966"/>
              <a:gd name="connsiteX92" fmla="*/ 825824 w 1872691"/>
              <a:gd name="connsiteY92" fmla="*/ 1810602 h 2028966"/>
              <a:gd name="connsiteX93" fmla="*/ 853120 w 1872691"/>
              <a:gd name="connsiteY93" fmla="*/ 1851546 h 2028966"/>
              <a:gd name="connsiteX94" fmla="*/ 880415 w 1872691"/>
              <a:gd name="connsiteY94" fmla="*/ 1947080 h 2028966"/>
              <a:gd name="connsiteX95" fmla="*/ 935006 w 1872691"/>
              <a:gd name="connsiteY95" fmla="*/ 2028966 h 2028966"/>
              <a:gd name="connsiteX96" fmla="*/ 921358 w 1872691"/>
              <a:gd name="connsiteY96" fmla="*/ 1974375 h 2028966"/>
              <a:gd name="connsiteX97" fmla="*/ 907711 w 1872691"/>
              <a:gd name="connsiteY97" fmla="*/ 1892489 h 2028966"/>
              <a:gd name="connsiteX98" fmla="*/ 894063 w 1872691"/>
              <a:gd name="connsiteY98" fmla="*/ 1851546 h 2028966"/>
              <a:gd name="connsiteX99" fmla="*/ 880415 w 1872691"/>
              <a:gd name="connsiteY99" fmla="*/ 1728716 h 2028966"/>
              <a:gd name="connsiteX100" fmla="*/ 907711 w 1872691"/>
              <a:gd name="connsiteY100" fmla="*/ 1537647 h 2028966"/>
              <a:gd name="connsiteX101" fmla="*/ 866767 w 1872691"/>
              <a:gd name="connsiteY101" fmla="*/ 1373874 h 2028966"/>
              <a:gd name="connsiteX102" fmla="*/ 839472 w 1872691"/>
              <a:gd name="connsiteY102" fmla="*/ 1291987 h 2028966"/>
              <a:gd name="connsiteX103" fmla="*/ 839472 w 1872691"/>
              <a:gd name="connsiteY103" fmla="*/ 1182805 h 2028966"/>
              <a:gd name="connsiteX104" fmla="*/ 812176 w 1872691"/>
              <a:gd name="connsiteY104" fmla="*/ 1100919 h 2028966"/>
              <a:gd name="connsiteX105" fmla="*/ 825824 w 1872691"/>
              <a:gd name="connsiteY105" fmla="*/ 1046328 h 2028966"/>
              <a:gd name="connsiteX106" fmla="*/ 907711 w 1872691"/>
              <a:gd name="connsiteY106" fmla="*/ 1059975 h 2028966"/>
              <a:gd name="connsiteX107" fmla="*/ 962302 w 1872691"/>
              <a:gd name="connsiteY107" fmla="*/ 1223749 h 2028966"/>
              <a:gd name="connsiteX108" fmla="*/ 975949 w 1872691"/>
              <a:gd name="connsiteY108" fmla="*/ 1264692 h 2028966"/>
              <a:gd name="connsiteX109" fmla="*/ 1016893 w 1872691"/>
              <a:gd name="connsiteY109" fmla="*/ 1346578 h 2028966"/>
              <a:gd name="connsiteX110" fmla="*/ 1057836 w 1872691"/>
              <a:gd name="connsiteY110" fmla="*/ 1373874 h 2028966"/>
              <a:gd name="connsiteX111" fmla="*/ 1085131 w 1872691"/>
              <a:gd name="connsiteY111" fmla="*/ 1414817 h 2028966"/>
              <a:gd name="connsiteX112" fmla="*/ 1112427 w 1872691"/>
              <a:gd name="connsiteY112" fmla="*/ 1551295 h 2028966"/>
              <a:gd name="connsiteX113" fmla="*/ 1126075 w 1872691"/>
              <a:gd name="connsiteY113" fmla="*/ 1605886 h 2028966"/>
              <a:gd name="connsiteX114" fmla="*/ 1153370 w 1872691"/>
              <a:gd name="connsiteY114" fmla="*/ 1769659 h 2028966"/>
              <a:gd name="connsiteX115" fmla="*/ 1139722 w 1872691"/>
              <a:gd name="connsiteY115" fmla="*/ 1401169 h 2028966"/>
              <a:gd name="connsiteX116" fmla="*/ 1044188 w 1872691"/>
              <a:gd name="connsiteY116" fmla="*/ 1291987 h 2028966"/>
              <a:gd name="connsiteX117" fmla="*/ 975949 w 1872691"/>
              <a:gd name="connsiteY117" fmla="*/ 1210101 h 2028966"/>
              <a:gd name="connsiteX118" fmla="*/ 935006 w 1872691"/>
              <a:gd name="connsiteY118" fmla="*/ 1087271 h 2028966"/>
              <a:gd name="connsiteX119" fmla="*/ 921358 w 1872691"/>
              <a:gd name="connsiteY119" fmla="*/ 1046328 h 2028966"/>
              <a:gd name="connsiteX120" fmla="*/ 1030540 w 1872691"/>
              <a:gd name="connsiteY120" fmla="*/ 1005384 h 2028966"/>
              <a:gd name="connsiteX121" fmla="*/ 1057836 w 1872691"/>
              <a:gd name="connsiteY121" fmla="*/ 1046328 h 2028966"/>
              <a:gd name="connsiteX122" fmla="*/ 1153370 w 1872691"/>
              <a:gd name="connsiteY122" fmla="*/ 1073623 h 2028966"/>
              <a:gd name="connsiteX123" fmla="*/ 1358087 w 1872691"/>
              <a:gd name="connsiteY123" fmla="*/ 1141862 h 2028966"/>
              <a:gd name="connsiteX124" fmla="*/ 1453621 w 1872691"/>
              <a:gd name="connsiteY124" fmla="*/ 1264692 h 2028966"/>
              <a:gd name="connsiteX125" fmla="*/ 1480917 w 1872691"/>
              <a:gd name="connsiteY125" fmla="*/ 1346578 h 2028966"/>
              <a:gd name="connsiteX126" fmla="*/ 1494564 w 1872691"/>
              <a:gd name="connsiteY126" fmla="*/ 1428465 h 2028966"/>
              <a:gd name="connsiteX127" fmla="*/ 1467269 w 1872691"/>
              <a:gd name="connsiteY127" fmla="*/ 1564943 h 2028966"/>
              <a:gd name="connsiteX128" fmla="*/ 1439973 w 1872691"/>
              <a:gd name="connsiteY128" fmla="*/ 1605886 h 2028966"/>
              <a:gd name="connsiteX129" fmla="*/ 1412678 w 1872691"/>
              <a:gd name="connsiteY129" fmla="*/ 1687772 h 2028966"/>
              <a:gd name="connsiteX130" fmla="*/ 1371734 w 1872691"/>
              <a:gd name="connsiteY130" fmla="*/ 1728716 h 2028966"/>
              <a:gd name="connsiteX131" fmla="*/ 1412678 w 1872691"/>
              <a:gd name="connsiteY131" fmla="*/ 1715068 h 2028966"/>
              <a:gd name="connsiteX132" fmla="*/ 1494564 w 1872691"/>
              <a:gd name="connsiteY132" fmla="*/ 1551295 h 2028966"/>
              <a:gd name="connsiteX133" fmla="*/ 1508212 w 1872691"/>
              <a:gd name="connsiteY133" fmla="*/ 1510352 h 2028966"/>
              <a:gd name="connsiteX134" fmla="*/ 1521860 w 1872691"/>
              <a:gd name="connsiteY134" fmla="*/ 1319283 h 2028966"/>
              <a:gd name="connsiteX135" fmla="*/ 1562803 w 1872691"/>
              <a:gd name="connsiteY135" fmla="*/ 1332931 h 2028966"/>
              <a:gd name="connsiteX136" fmla="*/ 1603746 w 1872691"/>
              <a:gd name="connsiteY136" fmla="*/ 1360226 h 2028966"/>
              <a:gd name="connsiteX137" fmla="*/ 1712928 w 1872691"/>
              <a:gd name="connsiteY137" fmla="*/ 1387522 h 2028966"/>
              <a:gd name="connsiteX138" fmla="*/ 1835758 w 1872691"/>
              <a:gd name="connsiteY138" fmla="*/ 1237396 h 2028966"/>
              <a:gd name="connsiteX139" fmla="*/ 1794815 w 1872691"/>
              <a:gd name="connsiteY139" fmla="*/ 1251044 h 2028966"/>
              <a:gd name="connsiteX140" fmla="*/ 1753872 w 1872691"/>
              <a:gd name="connsiteY140" fmla="*/ 1278340 h 2028966"/>
              <a:gd name="connsiteX141" fmla="*/ 1671985 w 1872691"/>
              <a:gd name="connsiteY141" fmla="*/ 1305635 h 2028966"/>
              <a:gd name="connsiteX142" fmla="*/ 1617394 w 1872691"/>
              <a:gd name="connsiteY142" fmla="*/ 1291987 h 2028966"/>
              <a:gd name="connsiteX143" fmla="*/ 1590099 w 1872691"/>
              <a:gd name="connsiteY143" fmla="*/ 1251044 h 2028966"/>
              <a:gd name="connsiteX144" fmla="*/ 1480917 w 1872691"/>
              <a:gd name="connsiteY144" fmla="*/ 1237396 h 2028966"/>
              <a:gd name="connsiteX145" fmla="*/ 1439973 w 1872691"/>
              <a:gd name="connsiteY145" fmla="*/ 1128214 h 2028966"/>
              <a:gd name="connsiteX146" fmla="*/ 1399030 w 1872691"/>
              <a:gd name="connsiteY146" fmla="*/ 1114566 h 2028966"/>
              <a:gd name="connsiteX147" fmla="*/ 1358087 w 1872691"/>
              <a:gd name="connsiteY147" fmla="*/ 1087271 h 2028966"/>
              <a:gd name="connsiteX148" fmla="*/ 1194314 w 1872691"/>
              <a:gd name="connsiteY148" fmla="*/ 1059975 h 2028966"/>
              <a:gd name="connsiteX149" fmla="*/ 1153370 w 1872691"/>
              <a:gd name="connsiteY149" fmla="*/ 1046328 h 2028966"/>
              <a:gd name="connsiteX150" fmla="*/ 1071484 w 1872691"/>
              <a:gd name="connsiteY150" fmla="*/ 991737 h 2028966"/>
              <a:gd name="connsiteX151" fmla="*/ 1030540 w 1872691"/>
              <a:gd name="connsiteY151" fmla="*/ 909850 h 2028966"/>
              <a:gd name="connsiteX152" fmla="*/ 1016893 w 1872691"/>
              <a:gd name="connsiteY152" fmla="*/ 855259 h 2028966"/>
              <a:gd name="connsiteX153" fmla="*/ 962302 w 1872691"/>
              <a:gd name="connsiteY153" fmla="*/ 773372 h 2028966"/>
              <a:gd name="connsiteX154" fmla="*/ 921358 w 1872691"/>
              <a:gd name="connsiteY154" fmla="*/ 691486 h 2028966"/>
              <a:gd name="connsiteX155" fmla="*/ 948654 w 1872691"/>
              <a:gd name="connsiteY155" fmla="*/ 609599 h 2028966"/>
              <a:gd name="connsiteX156" fmla="*/ 1071484 w 1872691"/>
              <a:gd name="connsiteY156" fmla="*/ 664190 h 2028966"/>
              <a:gd name="connsiteX157" fmla="*/ 1112427 w 1872691"/>
              <a:gd name="connsiteY157" fmla="*/ 746077 h 2028966"/>
              <a:gd name="connsiteX158" fmla="*/ 1194314 w 1872691"/>
              <a:gd name="connsiteY158" fmla="*/ 800668 h 2028966"/>
              <a:gd name="connsiteX159" fmla="*/ 1262552 w 1872691"/>
              <a:gd name="connsiteY159" fmla="*/ 882555 h 2028966"/>
              <a:gd name="connsiteX160" fmla="*/ 1303496 w 1872691"/>
              <a:gd name="connsiteY160" fmla="*/ 868907 h 2028966"/>
              <a:gd name="connsiteX161" fmla="*/ 1276200 w 1872691"/>
              <a:gd name="connsiteY161" fmla="*/ 827963 h 2028966"/>
              <a:gd name="connsiteX162" fmla="*/ 1235257 w 1872691"/>
              <a:gd name="connsiteY162" fmla="*/ 800668 h 2028966"/>
              <a:gd name="connsiteX163" fmla="*/ 1194314 w 1872691"/>
              <a:gd name="connsiteY163" fmla="*/ 718781 h 2028966"/>
              <a:gd name="connsiteX164" fmla="*/ 1153370 w 1872691"/>
              <a:gd name="connsiteY164" fmla="*/ 705134 h 2028966"/>
              <a:gd name="connsiteX165" fmla="*/ 1016893 w 1872691"/>
              <a:gd name="connsiteY165" fmla="*/ 568656 h 2028966"/>
              <a:gd name="connsiteX166" fmla="*/ 935006 w 1872691"/>
              <a:gd name="connsiteY166" fmla="*/ 555008 h 2028966"/>
              <a:gd name="connsiteX167" fmla="*/ 894063 w 1872691"/>
              <a:gd name="connsiteY167" fmla="*/ 541360 h 2028966"/>
              <a:gd name="connsiteX168" fmla="*/ 907711 w 1872691"/>
              <a:gd name="connsiteY168" fmla="*/ 500417 h 2028966"/>
              <a:gd name="connsiteX169" fmla="*/ 962302 w 1872691"/>
              <a:gd name="connsiteY169" fmla="*/ 418531 h 2028966"/>
              <a:gd name="connsiteX170" fmla="*/ 989597 w 1872691"/>
              <a:gd name="connsiteY170" fmla="*/ 377587 h 2028966"/>
              <a:gd name="connsiteX171" fmla="*/ 975949 w 1872691"/>
              <a:gd name="connsiteY171" fmla="*/ 227462 h 2028966"/>
              <a:gd name="connsiteX172" fmla="*/ 948654 w 1872691"/>
              <a:gd name="connsiteY172" fmla="*/ 36393 h 2028966"/>
              <a:gd name="connsiteX173" fmla="*/ 907711 w 1872691"/>
              <a:gd name="connsiteY173" fmla="*/ 9098 h 202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872691" h="2028966">
                <a:moveTo>
                  <a:pt x="907711" y="9098"/>
                </a:moveTo>
                <a:cubicBezTo>
                  <a:pt x="896338" y="18197"/>
                  <a:pt x="884484" y="62501"/>
                  <a:pt x="880415" y="90984"/>
                </a:cubicBezTo>
                <a:cubicBezTo>
                  <a:pt x="869371" y="168290"/>
                  <a:pt x="871503" y="176767"/>
                  <a:pt x="853120" y="241110"/>
                </a:cubicBezTo>
                <a:cubicBezTo>
                  <a:pt x="843702" y="274074"/>
                  <a:pt x="840704" y="300914"/>
                  <a:pt x="798528" y="309349"/>
                </a:cubicBezTo>
                <a:cubicBezTo>
                  <a:pt x="744812" y="320092"/>
                  <a:pt x="689346" y="318447"/>
                  <a:pt x="634755" y="322996"/>
                </a:cubicBezTo>
                <a:cubicBezTo>
                  <a:pt x="621107" y="327545"/>
                  <a:pt x="603984" y="326472"/>
                  <a:pt x="593812" y="336644"/>
                </a:cubicBezTo>
                <a:cubicBezTo>
                  <a:pt x="570615" y="359841"/>
                  <a:pt x="557418" y="391235"/>
                  <a:pt x="539221" y="418531"/>
                </a:cubicBezTo>
                <a:cubicBezTo>
                  <a:pt x="516981" y="451892"/>
                  <a:pt x="511419" y="471605"/>
                  <a:pt x="470982" y="486769"/>
                </a:cubicBezTo>
                <a:cubicBezTo>
                  <a:pt x="449262" y="494914"/>
                  <a:pt x="425122" y="494313"/>
                  <a:pt x="402743" y="500417"/>
                </a:cubicBezTo>
                <a:cubicBezTo>
                  <a:pt x="374985" y="507988"/>
                  <a:pt x="320857" y="527713"/>
                  <a:pt x="320857" y="527713"/>
                </a:cubicBezTo>
                <a:cubicBezTo>
                  <a:pt x="294526" y="659367"/>
                  <a:pt x="326770" y="543183"/>
                  <a:pt x="279914" y="636895"/>
                </a:cubicBezTo>
                <a:cubicBezTo>
                  <a:pt x="273480" y="649762"/>
                  <a:pt x="275253" y="666605"/>
                  <a:pt x="266266" y="677838"/>
                </a:cubicBezTo>
                <a:cubicBezTo>
                  <a:pt x="256019" y="690646"/>
                  <a:pt x="237923" y="694633"/>
                  <a:pt x="225322" y="705134"/>
                </a:cubicBezTo>
                <a:cubicBezTo>
                  <a:pt x="155628" y="763212"/>
                  <a:pt x="218155" y="737633"/>
                  <a:pt x="129788" y="759725"/>
                </a:cubicBezTo>
                <a:cubicBezTo>
                  <a:pt x="116140" y="768823"/>
                  <a:pt x="103516" y="779685"/>
                  <a:pt x="88845" y="787020"/>
                </a:cubicBezTo>
                <a:cubicBezTo>
                  <a:pt x="75978" y="793454"/>
                  <a:pt x="59136" y="791681"/>
                  <a:pt x="47902" y="800668"/>
                </a:cubicBezTo>
                <a:cubicBezTo>
                  <a:pt x="35094" y="810915"/>
                  <a:pt x="4835" y="837105"/>
                  <a:pt x="20606" y="841611"/>
                </a:cubicBezTo>
                <a:cubicBezTo>
                  <a:pt x="60216" y="852928"/>
                  <a:pt x="102493" y="832512"/>
                  <a:pt x="143436" y="827963"/>
                </a:cubicBezTo>
                <a:cubicBezTo>
                  <a:pt x="172643" y="818228"/>
                  <a:pt x="203533" y="811922"/>
                  <a:pt x="225322" y="787020"/>
                </a:cubicBezTo>
                <a:cubicBezTo>
                  <a:pt x="246924" y="762332"/>
                  <a:pt x="261717" y="732430"/>
                  <a:pt x="279914" y="705134"/>
                </a:cubicBezTo>
                <a:cubicBezTo>
                  <a:pt x="289013" y="691486"/>
                  <a:pt x="293561" y="673288"/>
                  <a:pt x="307209" y="664190"/>
                </a:cubicBezTo>
                <a:lnTo>
                  <a:pt x="348152" y="636895"/>
                </a:lnTo>
                <a:cubicBezTo>
                  <a:pt x="409821" y="544394"/>
                  <a:pt x="327806" y="645035"/>
                  <a:pt x="484630" y="582304"/>
                </a:cubicBezTo>
                <a:cubicBezTo>
                  <a:pt x="499859" y="576212"/>
                  <a:pt x="501424" y="553961"/>
                  <a:pt x="511925" y="541360"/>
                </a:cubicBezTo>
                <a:cubicBezTo>
                  <a:pt x="530830" y="518674"/>
                  <a:pt x="565395" y="485752"/>
                  <a:pt x="593812" y="473122"/>
                </a:cubicBezTo>
                <a:cubicBezTo>
                  <a:pt x="669098" y="439662"/>
                  <a:pt x="670549" y="450525"/>
                  <a:pt x="743937" y="432178"/>
                </a:cubicBezTo>
                <a:cubicBezTo>
                  <a:pt x="757894" y="428689"/>
                  <a:pt x="771233" y="423080"/>
                  <a:pt x="784881" y="418531"/>
                </a:cubicBezTo>
                <a:cubicBezTo>
                  <a:pt x="793979" y="432179"/>
                  <a:pt x="812176" y="443072"/>
                  <a:pt x="812176" y="459474"/>
                </a:cubicBezTo>
                <a:cubicBezTo>
                  <a:pt x="812176" y="488246"/>
                  <a:pt x="784881" y="541360"/>
                  <a:pt x="784881" y="541360"/>
                </a:cubicBezTo>
                <a:cubicBezTo>
                  <a:pt x="795770" y="759159"/>
                  <a:pt x="821382" y="741151"/>
                  <a:pt x="784881" y="868907"/>
                </a:cubicBezTo>
                <a:cubicBezTo>
                  <a:pt x="780929" y="882739"/>
                  <a:pt x="779213" y="897880"/>
                  <a:pt x="771233" y="909850"/>
                </a:cubicBezTo>
                <a:cubicBezTo>
                  <a:pt x="760527" y="925909"/>
                  <a:pt x="742139" y="935558"/>
                  <a:pt x="730290" y="950793"/>
                </a:cubicBezTo>
                <a:cubicBezTo>
                  <a:pt x="710150" y="976688"/>
                  <a:pt x="693896" y="1005384"/>
                  <a:pt x="675699" y="1032680"/>
                </a:cubicBezTo>
                <a:lnTo>
                  <a:pt x="648403" y="1073623"/>
                </a:lnTo>
                <a:cubicBezTo>
                  <a:pt x="643854" y="1091820"/>
                  <a:pt x="642144" y="1110974"/>
                  <a:pt x="634755" y="1128214"/>
                </a:cubicBezTo>
                <a:cubicBezTo>
                  <a:pt x="620839" y="1160685"/>
                  <a:pt x="598631" y="1182180"/>
                  <a:pt x="566517" y="1196453"/>
                </a:cubicBezTo>
                <a:cubicBezTo>
                  <a:pt x="540225" y="1208138"/>
                  <a:pt x="484630" y="1223749"/>
                  <a:pt x="484630" y="1223749"/>
                </a:cubicBezTo>
                <a:lnTo>
                  <a:pt x="430039" y="1305635"/>
                </a:lnTo>
                <a:cubicBezTo>
                  <a:pt x="420940" y="1319283"/>
                  <a:pt x="414341" y="1334979"/>
                  <a:pt x="402743" y="1346578"/>
                </a:cubicBezTo>
                <a:cubicBezTo>
                  <a:pt x="389095" y="1360226"/>
                  <a:pt x="374156" y="1372694"/>
                  <a:pt x="361800" y="1387522"/>
                </a:cubicBezTo>
                <a:cubicBezTo>
                  <a:pt x="351300" y="1400123"/>
                  <a:pt x="341840" y="1413794"/>
                  <a:pt x="334505" y="1428465"/>
                </a:cubicBezTo>
                <a:cubicBezTo>
                  <a:pt x="328071" y="1441332"/>
                  <a:pt x="332563" y="1461046"/>
                  <a:pt x="320857" y="1469408"/>
                </a:cubicBezTo>
                <a:cubicBezTo>
                  <a:pt x="297444" y="1486131"/>
                  <a:pt x="238970" y="1496704"/>
                  <a:pt x="238970" y="1496704"/>
                </a:cubicBezTo>
                <a:cubicBezTo>
                  <a:pt x="152553" y="1475099"/>
                  <a:pt x="194783" y="1498663"/>
                  <a:pt x="129788" y="1401169"/>
                </a:cubicBezTo>
                <a:lnTo>
                  <a:pt x="102493" y="1360226"/>
                </a:lnTo>
                <a:cubicBezTo>
                  <a:pt x="97944" y="1337480"/>
                  <a:pt x="103087" y="1310297"/>
                  <a:pt x="88845" y="1291987"/>
                </a:cubicBezTo>
                <a:cubicBezTo>
                  <a:pt x="68704" y="1266092"/>
                  <a:pt x="6958" y="1237396"/>
                  <a:pt x="6958" y="1237396"/>
                </a:cubicBezTo>
                <a:cubicBezTo>
                  <a:pt x="68381" y="1329531"/>
                  <a:pt x="0" y="1214201"/>
                  <a:pt x="47902" y="1373874"/>
                </a:cubicBezTo>
                <a:cubicBezTo>
                  <a:pt x="59275" y="1411784"/>
                  <a:pt x="86570" y="1422399"/>
                  <a:pt x="116140" y="1442113"/>
                </a:cubicBezTo>
                <a:cubicBezTo>
                  <a:pt x="120689" y="1455761"/>
                  <a:pt x="123354" y="1470189"/>
                  <a:pt x="129788" y="1483056"/>
                </a:cubicBezTo>
                <a:cubicBezTo>
                  <a:pt x="148788" y="1521056"/>
                  <a:pt x="167846" y="1534761"/>
                  <a:pt x="198027" y="1564943"/>
                </a:cubicBezTo>
                <a:cubicBezTo>
                  <a:pt x="276472" y="1551869"/>
                  <a:pt x="276195" y="1572381"/>
                  <a:pt x="307209" y="1510352"/>
                </a:cubicBezTo>
                <a:cubicBezTo>
                  <a:pt x="313643" y="1497485"/>
                  <a:pt x="310684" y="1479581"/>
                  <a:pt x="320857" y="1469408"/>
                </a:cubicBezTo>
                <a:cubicBezTo>
                  <a:pt x="331029" y="1459236"/>
                  <a:pt x="348933" y="1462194"/>
                  <a:pt x="361800" y="1455760"/>
                </a:cubicBezTo>
                <a:cubicBezTo>
                  <a:pt x="376471" y="1448425"/>
                  <a:pt x="388072" y="1435800"/>
                  <a:pt x="402743" y="1428465"/>
                </a:cubicBezTo>
                <a:cubicBezTo>
                  <a:pt x="515751" y="1371962"/>
                  <a:pt x="367295" y="1465744"/>
                  <a:pt x="484630" y="1387522"/>
                </a:cubicBezTo>
                <a:cubicBezTo>
                  <a:pt x="493728" y="1373874"/>
                  <a:pt x="499117" y="1356825"/>
                  <a:pt x="511925" y="1346578"/>
                </a:cubicBezTo>
                <a:cubicBezTo>
                  <a:pt x="523159" y="1337591"/>
                  <a:pt x="540002" y="1339365"/>
                  <a:pt x="552869" y="1332931"/>
                </a:cubicBezTo>
                <a:cubicBezTo>
                  <a:pt x="658706" y="1280013"/>
                  <a:pt x="531834" y="1326295"/>
                  <a:pt x="634755" y="1291987"/>
                </a:cubicBezTo>
                <a:cubicBezTo>
                  <a:pt x="608656" y="1370291"/>
                  <a:pt x="639799" y="1297201"/>
                  <a:pt x="580164" y="1373874"/>
                </a:cubicBezTo>
                <a:cubicBezTo>
                  <a:pt x="560024" y="1399769"/>
                  <a:pt x="525573" y="1455760"/>
                  <a:pt x="525573" y="1455760"/>
                </a:cubicBezTo>
                <a:cubicBezTo>
                  <a:pt x="507195" y="1566024"/>
                  <a:pt x="520675" y="1511398"/>
                  <a:pt x="484630" y="1619534"/>
                </a:cubicBezTo>
                <a:cubicBezTo>
                  <a:pt x="480081" y="1633182"/>
                  <a:pt x="484630" y="1655928"/>
                  <a:pt x="470982" y="1660477"/>
                </a:cubicBezTo>
                <a:cubicBezTo>
                  <a:pt x="414478" y="1679312"/>
                  <a:pt x="442009" y="1666145"/>
                  <a:pt x="389096" y="1701420"/>
                </a:cubicBezTo>
                <a:cubicBezTo>
                  <a:pt x="379997" y="1728716"/>
                  <a:pt x="385740" y="1767347"/>
                  <a:pt x="361800" y="1783307"/>
                </a:cubicBezTo>
                <a:cubicBezTo>
                  <a:pt x="348152" y="1792405"/>
                  <a:pt x="335846" y="1803940"/>
                  <a:pt x="320857" y="1810602"/>
                </a:cubicBezTo>
                <a:cubicBezTo>
                  <a:pt x="240210" y="1846445"/>
                  <a:pt x="209835" y="1841135"/>
                  <a:pt x="116140" y="1851546"/>
                </a:cubicBezTo>
                <a:lnTo>
                  <a:pt x="88845" y="1933432"/>
                </a:lnTo>
                <a:cubicBezTo>
                  <a:pt x="60911" y="2017233"/>
                  <a:pt x="77591" y="1955221"/>
                  <a:pt x="102493" y="1933432"/>
                </a:cubicBezTo>
                <a:cubicBezTo>
                  <a:pt x="127181" y="1911830"/>
                  <a:pt x="153258" y="1889215"/>
                  <a:pt x="184379" y="1878841"/>
                </a:cubicBezTo>
                <a:cubicBezTo>
                  <a:pt x="251574" y="1856442"/>
                  <a:pt x="211132" y="1867558"/>
                  <a:pt x="307209" y="1851546"/>
                </a:cubicBezTo>
                <a:cubicBezTo>
                  <a:pt x="320857" y="1846997"/>
                  <a:pt x="340172" y="1825928"/>
                  <a:pt x="348152" y="1837898"/>
                </a:cubicBezTo>
                <a:cubicBezTo>
                  <a:pt x="375270" y="1878574"/>
                  <a:pt x="310985" y="1908169"/>
                  <a:pt x="293561" y="1919784"/>
                </a:cubicBezTo>
                <a:cubicBezTo>
                  <a:pt x="289012" y="1933432"/>
                  <a:pt x="279914" y="1946342"/>
                  <a:pt x="279914" y="1960728"/>
                </a:cubicBezTo>
                <a:cubicBezTo>
                  <a:pt x="279914" y="1975114"/>
                  <a:pt x="279175" y="2001671"/>
                  <a:pt x="293561" y="2001671"/>
                </a:cubicBezTo>
                <a:cubicBezTo>
                  <a:pt x="307947" y="2001671"/>
                  <a:pt x="300223" y="1973304"/>
                  <a:pt x="307209" y="1960728"/>
                </a:cubicBezTo>
                <a:cubicBezTo>
                  <a:pt x="323141" y="1932051"/>
                  <a:pt x="351426" y="1909963"/>
                  <a:pt x="361800" y="1878841"/>
                </a:cubicBezTo>
                <a:cubicBezTo>
                  <a:pt x="366349" y="1865193"/>
                  <a:pt x="371959" y="1851854"/>
                  <a:pt x="375448" y="1837898"/>
                </a:cubicBezTo>
                <a:cubicBezTo>
                  <a:pt x="381074" y="1815394"/>
                  <a:pt x="378722" y="1790407"/>
                  <a:pt x="389096" y="1769659"/>
                </a:cubicBezTo>
                <a:cubicBezTo>
                  <a:pt x="421220" y="1705411"/>
                  <a:pt x="455203" y="1739233"/>
                  <a:pt x="511925" y="1701420"/>
                </a:cubicBezTo>
                <a:lnTo>
                  <a:pt x="552869" y="1674125"/>
                </a:lnTo>
                <a:cubicBezTo>
                  <a:pt x="586687" y="1572670"/>
                  <a:pt x="550264" y="1692360"/>
                  <a:pt x="580164" y="1483056"/>
                </a:cubicBezTo>
                <a:cubicBezTo>
                  <a:pt x="585403" y="1446379"/>
                  <a:pt x="628664" y="1373385"/>
                  <a:pt x="648403" y="1360226"/>
                </a:cubicBezTo>
                <a:lnTo>
                  <a:pt x="689346" y="1332931"/>
                </a:lnTo>
                <a:cubicBezTo>
                  <a:pt x="698445" y="1319283"/>
                  <a:pt x="709306" y="1306658"/>
                  <a:pt x="716642" y="1291987"/>
                </a:cubicBezTo>
                <a:cubicBezTo>
                  <a:pt x="723076" y="1279120"/>
                  <a:pt x="721303" y="1262277"/>
                  <a:pt x="730290" y="1251044"/>
                </a:cubicBezTo>
                <a:cubicBezTo>
                  <a:pt x="740537" y="1238236"/>
                  <a:pt x="757585" y="1232847"/>
                  <a:pt x="771233" y="1223749"/>
                </a:cubicBezTo>
                <a:cubicBezTo>
                  <a:pt x="775782" y="1237397"/>
                  <a:pt x="784881" y="1250306"/>
                  <a:pt x="784881" y="1264692"/>
                </a:cubicBezTo>
                <a:cubicBezTo>
                  <a:pt x="784881" y="1355676"/>
                  <a:pt x="725782" y="1245686"/>
                  <a:pt x="784881" y="1387522"/>
                </a:cubicBezTo>
                <a:cubicBezTo>
                  <a:pt x="797498" y="1417803"/>
                  <a:pt x="839472" y="1469408"/>
                  <a:pt x="839472" y="1469408"/>
                </a:cubicBezTo>
                <a:cubicBezTo>
                  <a:pt x="834923" y="1483056"/>
                  <a:pt x="828945" y="1496308"/>
                  <a:pt x="825824" y="1510352"/>
                </a:cubicBezTo>
                <a:cubicBezTo>
                  <a:pt x="818249" y="1544438"/>
                  <a:pt x="802882" y="1657296"/>
                  <a:pt x="798528" y="1687772"/>
                </a:cubicBezTo>
                <a:cubicBezTo>
                  <a:pt x="803770" y="1719224"/>
                  <a:pt x="809025" y="1777004"/>
                  <a:pt x="825824" y="1810602"/>
                </a:cubicBezTo>
                <a:cubicBezTo>
                  <a:pt x="833160" y="1825273"/>
                  <a:pt x="844021" y="1837898"/>
                  <a:pt x="853120" y="1851546"/>
                </a:cubicBezTo>
                <a:cubicBezTo>
                  <a:pt x="856333" y="1864400"/>
                  <a:pt x="871514" y="1931058"/>
                  <a:pt x="880415" y="1947080"/>
                </a:cubicBezTo>
                <a:cubicBezTo>
                  <a:pt x="896347" y="1975757"/>
                  <a:pt x="935006" y="2028966"/>
                  <a:pt x="935006" y="2028966"/>
                </a:cubicBezTo>
                <a:cubicBezTo>
                  <a:pt x="930457" y="2010769"/>
                  <a:pt x="925037" y="1992768"/>
                  <a:pt x="921358" y="1974375"/>
                </a:cubicBezTo>
                <a:cubicBezTo>
                  <a:pt x="915931" y="1947241"/>
                  <a:pt x="913714" y="1919502"/>
                  <a:pt x="907711" y="1892489"/>
                </a:cubicBezTo>
                <a:cubicBezTo>
                  <a:pt x="904590" y="1878446"/>
                  <a:pt x="898612" y="1865194"/>
                  <a:pt x="894063" y="1851546"/>
                </a:cubicBezTo>
                <a:cubicBezTo>
                  <a:pt x="889514" y="1810603"/>
                  <a:pt x="880415" y="1769911"/>
                  <a:pt x="880415" y="1728716"/>
                </a:cubicBezTo>
                <a:cubicBezTo>
                  <a:pt x="880415" y="1609113"/>
                  <a:pt x="882453" y="1613419"/>
                  <a:pt x="907711" y="1537647"/>
                </a:cubicBezTo>
                <a:cubicBezTo>
                  <a:pt x="878257" y="1272561"/>
                  <a:pt x="922487" y="1499244"/>
                  <a:pt x="866767" y="1373874"/>
                </a:cubicBezTo>
                <a:cubicBezTo>
                  <a:pt x="855082" y="1347582"/>
                  <a:pt x="839472" y="1291987"/>
                  <a:pt x="839472" y="1291987"/>
                </a:cubicBezTo>
                <a:cubicBezTo>
                  <a:pt x="858413" y="1235166"/>
                  <a:pt x="859235" y="1255269"/>
                  <a:pt x="839472" y="1182805"/>
                </a:cubicBezTo>
                <a:cubicBezTo>
                  <a:pt x="831901" y="1155047"/>
                  <a:pt x="812176" y="1100919"/>
                  <a:pt x="812176" y="1100919"/>
                </a:cubicBezTo>
                <a:cubicBezTo>
                  <a:pt x="816725" y="1082722"/>
                  <a:pt x="814107" y="1060975"/>
                  <a:pt x="825824" y="1046328"/>
                </a:cubicBezTo>
                <a:cubicBezTo>
                  <a:pt x="855304" y="1009478"/>
                  <a:pt x="885609" y="1045241"/>
                  <a:pt x="907711" y="1059975"/>
                </a:cubicBezTo>
                <a:lnTo>
                  <a:pt x="962302" y="1223749"/>
                </a:lnTo>
                <a:lnTo>
                  <a:pt x="975949" y="1264692"/>
                </a:lnTo>
                <a:cubicBezTo>
                  <a:pt x="987049" y="1297992"/>
                  <a:pt x="990436" y="1320121"/>
                  <a:pt x="1016893" y="1346578"/>
                </a:cubicBezTo>
                <a:cubicBezTo>
                  <a:pt x="1028491" y="1358176"/>
                  <a:pt x="1044188" y="1364775"/>
                  <a:pt x="1057836" y="1373874"/>
                </a:cubicBezTo>
                <a:cubicBezTo>
                  <a:pt x="1066934" y="1387522"/>
                  <a:pt x="1077796" y="1400146"/>
                  <a:pt x="1085131" y="1414817"/>
                </a:cubicBezTo>
                <a:cubicBezTo>
                  <a:pt x="1105152" y="1454859"/>
                  <a:pt x="1105241" y="1511774"/>
                  <a:pt x="1112427" y="1551295"/>
                </a:cubicBezTo>
                <a:cubicBezTo>
                  <a:pt x="1115782" y="1569749"/>
                  <a:pt x="1122618" y="1587450"/>
                  <a:pt x="1126075" y="1605886"/>
                </a:cubicBezTo>
                <a:cubicBezTo>
                  <a:pt x="1136274" y="1660282"/>
                  <a:pt x="1153370" y="1769659"/>
                  <a:pt x="1153370" y="1769659"/>
                </a:cubicBezTo>
                <a:cubicBezTo>
                  <a:pt x="1148821" y="1646829"/>
                  <a:pt x="1158135" y="1522696"/>
                  <a:pt x="1139722" y="1401169"/>
                </a:cubicBezTo>
                <a:cubicBezTo>
                  <a:pt x="1128415" y="1326543"/>
                  <a:pt x="1086235" y="1327026"/>
                  <a:pt x="1044188" y="1291987"/>
                </a:cubicBezTo>
                <a:cubicBezTo>
                  <a:pt x="1004782" y="1259149"/>
                  <a:pt x="1002788" y="1250359"/>
                  <a:pt x="975949" y="1210101"/>
                </a:cubicBezTo>
                <a:lnTo>
                  <a:pt x="935006" y="1087271"/>
                </a:lnTo>
                <a:lnTo>
                  <a:pt x="921358" y="1046328"/>
                </a:lnTo>
                <a:cubicBezTo>
                  <a:pt x="951034" y="986976"/>
                  <a:pt x="942180" y="961204"/>
                  <a:pt x="1030540" y="1005384"/>
                </a:cubicBezTo>
                <a:cubicBezTo>
                  <a:pt x="1045211" y="1012720"/>
                  <a:pt x="1045028" y="1036081"/>
                  <a:pt x="1057836" y="1046328"/>
                </a:cubicBezTo>
                <a:cubicBezTo>
                  <a:pt x="1066734" y="1053446"/>
                  <a:pt x="1149807" y="1072732"/>
                  <a:pt x="1153370" y="1073623"/>
                </a:cubicBezTo>
                <a:cubicBezTo>
                  <a:pt x="1269534" y="1151065"/>
                  <a:pt x="1202652" y="1124591"/>
                  <a:pt x="1358087" y="1141862"/>
                </a:cubicBezTo>
                <a:cubicBezTo>
                  <a:pt x="1393415" y="1177190"/>
                  <a:pt x="1437296" y="1215718"/>
                  <a:pt x="1453621" y="1264692"/>
                </a:cubicBezTo>
                <a:lnTo>
                  <a:pt x="1480917" y="1346578"/>
                </a:lnTo>
                <a:cubicBezTo>
                  <a:pt x="1485466" y="1373874"/>
                  <a:pt x="1494564" y="1400793"/>
                  <a:pt x="1494564" y="1428465"/>
                </a:cubicBezTo>
                <a:cubicBezTo>
                  <a:pt x="1494564" y="1453614"/>
                  <a:pt x="1484076" y="1531329"/>
                  <a:pt x="1467269" y="1564943"/>
                </a:cubicBezTo>
                <a:cubicBezTo>
                  <a:pt x="1459933" y="1579614"/>
                  <a:pt x="1446635" y="1590897"/>
                  <a:pt x="1439973" y="1605886"/>
                </a:cubicBezTo>
                <a:cubicBezTo>
                  <a:pt x="1428288" y="1632178"/>
                  <a:pt x="1433023" y="1667427"/>
                  <a:pt x="1412678" y="1687772"/>
                </a:cubicBezTo>
                <a:cubicBezTo>
                  <a:pt x="1399030" y="1701420"/>
                  <a:pt x="1371734" y="1709415"/>
                  <a:pt x="1371734" y="1728716"/>
                </a:cubicBezTo>
                <a:cubicBezTo>
                  <a:pt x="1371734" y="1743102"/>
                  <a:pt x="1399030" y="1719617"/>
                  <a:pt x="1412678" y="1715068"/>
                </a:cubicBezTo>
                <a:cubicBezTo>
                  <a:pt x="1483230" y="1609240"/>
                  <a:pt x="1456894" y="1664304"/>
                  <a:pt x="1494564" y="1551295"/>
                </a:cubicBezTo>
                <a:lnTo>
                  <a:pt x="1508212" y="1510352"/>
                </a:lnTo>
                <a:cubicBezTo>
                  <a:pt x="1512761" y="1446662"/>
                  <a:pt x="1503082" y="1380311"/>
                  <a:pt x="1521860" y="1319283"/>
                </a:cubicBezTo>
                <a:cubicBezTo>
                  <a:pt x="1526091" y="1305533"/>
                  <a:pt x="1549936" y="1326497"/>
                  <a:pt x="1562803" y="1332931"/>
                </a:cubicBezTo>
                <a:cubicBezTo>
                  <a:pt x="1577474" y="1340266"/>
                  <a:pt x="1589075" y="1352891"/>
                  <a:pt x="1603746" y="1360226"/>
                </a:cubicBezTo>
                <a:cubicBezTo>
                  <a:pt x="1631724" y="1374215"/>
                  <a:pt x="1686973" y="1382331"/>
                  <a:pt x="1712928" y="1387522"/>
                </a:cubicBezTo>
                <a:cubicBezTo>
                  <a:pt x="1823973" y="1373641"/>
                  <a:pt x="1872691" y="1403591"/>
                  <a:pt x="1835758" y="1237396"/>
                </a:cubicBezTo>
                <a:cubicBezTo>
                  <a:pt x="1832637" y="1223353"/>
                  <a:pt x="1807682" y="1244610"/>
                  <a:pt x="1794815" y="1251044"/>
                </a:cubicBezTo>
                <a:cubicBezTo>
                  <a:pt x="1780144" y="1258380"/>
                  <a:pt x="1768861" y="1271678"/>
                  <a:pt x="1753872" y="1278340"/>
                </a:cubicBezTo>
                <a:cubicBezTo>
                  <a:pt x="1727580" y="1290025"/>
                  <a:pt x="1671985" y="1305635"/>
                  <a:pt x="1671985" y="1305635"/>
                </a:cubicBezTo>
                <a:cubicBezTo>
                  <a:pt x="1653788" y="1301086"/>
                  <a:pt x="1633001" y="1302392"/>
                  <a:pt x="1617394" y="1291987"/>
                </a:cubicBezTo>
                <a:cubicBezTo>
                  <a:pt x="1603746" y="1282889"/>
                  <a:pt x="1605328" y="1257136"/>
                  <a:pt x="1590099" y="1251044"/>
                </a:cubicBezTo>
                <a:cubicBezTo>
                  <a:pt x="1556045" y="1237422"/>
                  <a:pt x="1517311" y="1241945"/>
                  <a:pt x="1480917" y="1237396"/>
                </a:cubicBezTo>
                <a:cubicBezTo>
                  <a:pt x="1473519" y="1200405"/>
                  <a:pt x="1473442" y="1154990"/>
                  <a:pt x="1439973" y="1128214"/>
                </a:cubicBezTo>
                <a:cubicBezTo>
                  <a:pt x="1428740" y="1119227"/>
                  <a:pt x="1411897" y="1121000"/>
                  <a:pt x="1399030" y="1114566"/>
                </a:cubicBezTo>
                <a:cubicBezTo>
                  <a:pt x="1384359" y="1107231"/>
                  <a:pt x="1372758" y="1094606"/>
                  <a:pt x="1358087" y="1087271"/>
                </a:cubicBezTo>
                <a:cubicBezTo>
                  <a:pt x="1312358" y="1064407"/>
                  <a:pt x="1233235" y="1064300"/>
                  <a:pt x="1194314" y="1059975"/>
                </a:cubicBezTo>
                <a:cubicBezTo>
                  <a:pt x="1180666" y="1055426"/>
                  <a:pt x="1165946" y="1053314"/>
                  <a:pt x="1153370" y="1046328"/>
                </a:cubicBezTo>
                <a:cubicBezTo>
                  <a:pt x="1124693" y="1030397"/>
                  <a:pt x="1071484" y="991737"/>
                  <a:pt x="1071484" y="991737"/>
                </a:cubicBezTo>
                <a:cubicBezTo>
                  <a:pt x="1041578" y="946878"/>
                  <a:pt x="1044665" y="959289"/>
                  <a:pt x="1030540" y="909850"/>
                </a:cubicBezTo>
                <a:cubicBezTo>
                  <a:pt x="1025387" y="891815"/>
                  <a:pt x="1025281" y="872036"/>
                  <a:pt x="1016893" y="855259"/>
                </a:cubicBezTo>
                <a:cubicBezTo>
                  <a:pt x="1002222" y="825917"/>
                  <a:pt x="972676" y="804494"/>
                  <a:pt x="962302" y="773372"/>
                </a:cubicBezTo>
                <a:cubicBezTo>
                  <a:pt x="943467" y="716868"/>
                  <a:pt x="956634" y="744399"/>
                  <a:pt x="921358" y="691486"/>
                </a:cubicBezTo>
                <a:cubicBezTo>
                  <a:pt x="930457" y="664190"/>
                  <a:pt x="923503" y="623572"/>
                  <a:pt x="948654" y="609599"/>
                </a:cubicBezTo>
                <a:cubicBezTo>
                  <a:pt x="1022448" y="568602"/>
                  <a:pt x="1045709" y="625528"/>
                  <a:pt x="1071484" y="664190"/>
                </a:cubicBezTo>
                <a:cubicBezTo>
                  <a:pt x="1081219" y="693398"/>
                  <a:pt x="1087525" y="724288"/>
                  <a:pt x="1112427" y="746077"/>
                </a:cubicBezTo>
                <a:cubicBezTo>
                  <a:pt x="1137116" y="767679"/>
                  <a:pt x="1194314" y="800668"/>
                  <a:pt x="1194314" y="800668"/>
                </a:cubicBezTo>
                <a:cubicBezTo>
                  <a:pt x="1206800" y="819397"/>
                  <a:pt x="1240035" y="875049"/>
                  <a:pt x="1262552" y="882555"/>
                </a:cubicBezTo>
                <a:lnTo>
                  <a:pt x="1303496" y="868907"/>
                </a:lnTo>
                <a:cubicBezTo>
                  <a:pt x="1294397" y="855259"/>
                  <a:pt x="1287799" y="839562"/>
                  <a:pt x="1276200" y="827963"/>
                </a:cubicBezTo>
                <a:cubicBezTo>
                  <a:pt x="1264602" y="816365"/>
                  <a:pt x="1245504" y="813476"/>
                  <a:pt x="1235257" y="800668"/>
                </a:cubicBezTo>
                <a:cubicBezTo>
                  <a:pt x="1191305" y="745729"/>
                  <a:pt x="1258226" y="769911"/>
                  <a:pt x="1194314" y="718781"/>
                </a:cubicBezTo>
                <a:cubicBezTo>
                  <a:pt x="1183080" y="709794"/>
                  <a:pt x="1167018" y="709683"/>
                  <a:pt x="1153370" y="705134"/>
                </a:cubicBezTo>
                <a:cubicBezTo>
                  <a:pt x="1121526" y="657367"/>
                  <a:pt x="1085132" y="580029"/>
                  <a:pt x="1016893" y="568656"/>
                </a:cubicBezTo>
                <a:lnTo>
                  <a:pt x="935006" y="555008"/>
                </a:lnTo>
                <a:cubicBezTo>
                  <a:pt x="921358" y="550459"/>
                  <a:pt x="900496" y="554227"/>
                  <a:pt x="894063" y="541360"/>
                </a:cubicBezTo>
                <a:cubicBezTo>
                  <a:pt x="887630" y="528493"/>
                  <a:pt x="900725" y="512993"/>
                  <a:pt x="907711" y="500417"/>
                </a:cubicBezTo>
                <a:cubicBezTo>
                  <a:pt x="923643" y="471740"/>
                  <a:pt x="944105" y="445826"/>
                  <a:pt x="962302" y="418531"/>
                </a:cubicBezTo>
                <a:lnTo>
                  <a:pt x="989597" y="377587"/>
                </a:lnTo>
                <a:cubicBezTo>
                  <a:pt x="985048" y="327545"/>
                  <a:pt x="975949" y="277710"/>
                  <a:pt x="975949" y="227462"/>
                </a:cubicBezTo>
                <a:cubicBezTo>
                  <a:pt x="975949" y="109940"/>
                  <a:pt x="1049446" y="50792"/>
                  <a:pt x="948654" y="36393"/>
                </a:cubicBezTo>
                <a:cubicBezTo>
                  <a:pt x="930640" y="33820"/>
                  <a:pt x="919084" y="0"/>
                  <a:pt x="907711" y="9098"/>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0" y="5791200"/>
            <a:ext cx="9144000" cy="830997"/>
          </a:xfrm>
          <a:prstGeom prst="rect">
            <a:avLst/>
          </a:prstGeom>
          <a:noFill/>
        </p:spPr>
        <p:txBody>
          <a:bodyPr wrap="square" rtlCol="0">
            <a:spAutoFit/>
          </a:bodyPr>
          <a:lstStyle/>
          <a:p>
            <a:pPr algn="ctr"/>
            <a:r>
              <a:rPr lang="en-US" sz="4800" dirty="0" smtClean="0">
                <a:solidFill>
                  <a:schemeClr val="bg1"/>
                </a:solidFill>
                <a:latin typeface="Open Sans" pitchFamily="34" charset="0"/>
                <a:ea typeface="Open Sans" pitchFamily="34" charset="0"/>
                <a:cs typeface="Open Sans" pitchFamily="34" charset="0"/>
              </a:rPr>
              <a:t>Deep Roots</a:t>
            </a:r>
            <a:endParaRPr lang="en-US" sz="4800" dirty="0">
              <a:solidFill>
                <a:schemeClr val="bg1"/>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schemeClr val="accent5">
                <a:shade val="45000"/>
                <a:satMod val="135000"/>
              </a:schemeClr>
              <a:prstClr val="white"/>
            </a:duotone>
          </a:blip>
          <a:srcRect l="14927" t="12284" b="8749"/>
          <a:stretch>
            <a:fillRect/>
          </a:stretch>
        </p:blipFill>
        <p:spPr bwMode="auto">
          <a:xfrm>
            <a:off x="0" y="0"/>
            <a:ext cx="9144000" cy="6858000"/>
          </a:xfrm>
          <a:prstGeom prst="rect">
            <a:avLst/>
          </a:prstGeom>
          <a:noFill/>
        </p:spPr>
      </p:pic>
      <p:sp>
        <p:nvSpPr>
          <p:cNvPr id="105" name="Rectangle 104"/>
          <p:cNvSpPr/>
          <p:nvPr/>
        </p:nvSpPr>
        <p:spPr>
          <a:xfrm>
            <a:off x="0" y="5486400"/>
            <a:ext cx="9144000" cy="1371600"/>
          </a:xfrm>
          <a:prstGeom prst="rect">
            <a:avLst/>
          </a:prstGeom>
          <a:solidFill>
            <a:schemeClr val="accent6">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16-Point Star 33"/>
          <p:cNvSpPr/>
          <p:nvPr/>
        </p:nvSpPr>
        <p:spPr>
          <a:xfrm>
            <a:off x="304800" y="228600"/>
            <a:ext cx="4800600" cy="4800600"/>
          </a:xfrm>
          <a:prstGeom prst="star16">
            <a:avLst>
              <a:gd name="adj" fmla="val 23065"/>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191000" y="4800600"/>
            <a:ext cx="609600" cy="707065"/>
          </a:xfrm>
          <a:custGeom>
            <a:avLst/>
            <a:gdLst>
              <a:gd name="connsiteX0" fmla="*/ 215636 w 431059"/>
              <a:gd name="connsiteY0" fmla="*/ 914400 h 914400"/>
              <a:gd name="connsiteX1" fmla="*/ 215636 w 431059"/>
              <a:gd name="connsiteY1" fmla="*/ 914400 h 914400"/>
              <a:gd name="connsiteX2" fmla="*/ 268799 w 431059"/>
              <a:gd name="connsiteY2" fmla="*/ 563526 h 914400"/>
              <a:gd name="connsiteX3" fmla="*/ 236901 w 431059"/>
              <a:gd name="connsiteY3" fmla="*/ 329609 h 914400"/>
              <a:gd name="connsiteX4" fmla="*/ 205004 w 431059"/>
              <a:gd name="connsiteY4" fmla="*/ 318977 h 914400"/>
              <a:gd name="connsiteX5" fmla="*/ 141208 w 431059"/>
              <a:gd name="connsiteY5" fmla="*/ 308344 h 914400"/>
              <a:gd name="connsiteX6" fmla="*/ 77413 w 431059"/>
              <a:gd name="connsiteY6" fmla="*/ 318977 h 914400"/>
              <a:gd name="connsiteX7" fmla="*/ 13618 w 431059"/>
              <a:gd name="connsiteY7" fmla="*/ 276447 h 914400"/>
              <a:gd name="connsiteX8" fmla="*/ 24250 w 431059"/>
              <a:gd name="connsiteY8" fmla="*/ 244549 h 914400"/>
              <a:gd name="connsiteX9" fmla="*/ 88046 w 431059"/>
              <a:gd name="connsiteY9" fmla="*/ 276447 h 914400"/>
              <a:gd name="connsiteX10" fmla="*/ 119943 w 431059"/>
              <a:gd name="connsiteY10" fmla="*/ 297712 h 914400"/>
              <a:gd name="connsiteX11" fmla="*/ 183739 w 431059"/>
              <a:gd name="connsiteY11" fmla="*/ 318977 h 914400"/>
              <a:gd name="connsiteX12" fmla="*/ 247534 w 431059"/>
              <a:gd name="connsiteY12" fmla="*/ 308344 h 914400"/>
              <a:gd name="connsiteX13" fmla="*/ 258167 w 431059"/>
              <a:gd name="connsiteY13" fmla="*/ 233916 h 914400"/>
              <a:gd name="connsiteX14" fmla="*/ 268799 w 431059"/>
              <a:gd name="connsiteY14" fmla="*/ 202019 h 914400"/>
              <a:gd name="connsiteX15" fmla="*/ 290064 w 431059"/>
              <a:gd name="connsiteY15" fmla="*/ 63795 h 914400"/>
              <a:gd name="connsiteX16" fmla="*/ 332594 w 431059"/>
              <a:gd name="connsiteY16" fmla="*/ 0 h 914400"/>
              <a:gd name="connsiteX17" fmla="*/ 311329 w 431059"/>
              <a:gd name="connsiteY17" fmla="*/ 31898 h 914400"/>
              <a:gd name="connsiteX18" fmla="*/ 290064 w 431059"/>
              <a:gd name="connsiteY18" fmla="*/ 63795 h 914400"/>
              <a:gd name="connsiteX19" fmla="*/ 279432 w 431059"/>
              <a:gd name="connsiteY19" fmla="*/ 542261 h 914400"/>
              <a:gd name="connsiteX20" fmla="*/ 300697 w 431059"/>
              <a:gd name="connsiteY20" fmla="*/ 574158 h 914400"/>
              <a:gd name="connsiteX21" fmla="*/ 311329 w 431059"/>
              <a:gd name="connsiteY21" fmla="*/ 637954 h 914400"/>
              <a:gd name="connsiteX22" fmla="*/ 332594 w 431059"/>
              <a:gd name="connsiteY22" fmla="*/ 574158 h 914400"/>
              <a:gd name="connsiteX23" fmla="*/ 353860 w 431059"/>
              <a:gd name="connsiteY23" fmla="*/ 542261 h 914400"/>
              <a:gd name="connsiteX24" fmla="*/ 407022 w 431059"/>
              <a:gd name="connsiteY24" fmla="*/ 467833 h 914400"/>
              <a:gd name="connsiteX25" fmla="*/ 428287 w 431059"/>
              <a:gd name="connsiteY25" fmla="*/ 499730 h 914400"/>
              <a:gd name="connsiteX26" fmla="*/ 385757 w 431059"/>
              <a:gd name="connsiteY26" fmla="*/ 563526 h 914400"/>
              <a:gd name="connsiteX27" fmla="*/ 353860 w 431059"/>
              <a:gd name="connsiteY27" fmla="*/ 627321 h 914400"/>
              <a:gd name="connsiteX28" fmla="*/ 321962 w 431059"/>
              <a:gd name="connsiteY28" fmla="*/ 637954 h 914400"/>
              <a:gd name="connsiteX29" fmla="*/ 321962 w 431059"/>
              <a:gd name="connsiteY29" fmla="*/ 808075 h 914400"/>
              <a:gd name="connsiteX30" fmla="*/ 332594 w 431059"/>
              <a:gd name="connsiteY30" fmla="*/ 839972 h 914400"/>
              <a:gd name="connsiteX31" fmla="*/ 353860 w 431059"/>
              <a:gd name="connsiteY31" fmla="*/ 861237 h 914400"/>
              <a:gd name="connsiteX32" fmla="*/ 215636 w 431059"/>
              <a:gd name="connsiteY32"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1059" h="914400">
                <a:moveTo>
                  <a:pt x="215636" y="914400"/>
                </a:moveTo>
                <a:lnTo>
                  <a:pt x="215636" y="914400"/>
                </a:lnTo>
                <a:cubicBezTo>
                  <a:pt x="293571" y="758534"/>
                  <a:pt x="268799" y="837218"/>
                  <a:pt x="268799" y="563526"/>
                </a:cubicBezTo>
                <a:cubicBezTo>
                  <a:pt x="268799" y="549878"/>
                  <a:pt x="306779" y="371536"/>
                  <a:pt x="236901" y="329609"/>
                </a:cubicBezTo>
                <a:cubicBezTo>
                  <a:pt x="227291" y="323843"/>
                  <a:pt x="215636" y="322521"/>
                  <a:pt x="205004" y="318977"/>
                </a:cubicBezTo>
                <a:cubicBezTo>
                  <a:pt x="115786" y="348714"/>
                  <a:pt x="233963" y="318650"/>
                  <a:pt x="141208" y="308344"/>
                </a:cubicBezTo>
                <a:cubicBezTo>
                  <a:pt x="119781" y="305963"/>
                  <a:pt x="98678" y="315433"/>
                  <a:pt x="77413" y="318977"/>
                </a:cubicBezTo>
                <a:cubicBezTo>
                  <a:pt x="48772" y="311816"/>
                  <a:pt x="20003" y="314756"/>
                  <a:pt x="13618" y="276447"/>
                </a:cubicBezTo>
                <a:cubicBezTo>
                  <a:pt x="11775" y="265392"/>
                  <a:pt x="20706" y="255182"/>
                  <a:pt x="24250" y="244549"/>
                </a:cubicBezTo>
                <a:cubicBezTo>
                  <a:pt x="115670" y="305494"/>
                  <a:pt x="0" y="232423"/>
                  <a:pt x="88046" y="276447"/>
                </a:cubicBezTo>
                <a:cubicBezTo>
                  <a:pt x="99475" y="282162"/>
                  <a:pt x="108266" y="292522"/>
                  <a:pt x="119943" y="297712"/>
                </a:cubicBezTo>
                <a:cubicBezTo>
                  <a:pt x="140427" y="306816"/>
                  <a:pt x="183739" y="318977"/>
                  <a:pt x="183739" y="318977"/>
                </a:cubicBezTo>
                <a:cubicBezTo>
                  <a:pt x="205004" y="315433"/>
                  <a:pt x="233338" y="324568"/>
                  <a:pt x="247534" y="308344"/>
                </a:cubicBezTo>
                <a:cubicBezTo>
                  <a:pt x="264037" y="289483"/>
                  <a:pt x="253252" y="258491"/>
                  <a:pt x="258167" y="233916"/>
                </a:cubicBezTo>
                <a:cubicBezTo>
                  <a:pt x="260365" y="222926"/>
                  <a:pt x="265255" y="212651"/>
                  <a:pt x="268799" y="202019"/>
                </a:cubicBezTo>
                <a:cubicBezTo>
                  <a:pt x="270362" y="186385"/>
                  <a:pt x="271374" y="97438"/>
                  <a:pt x="290064" y="63795"/>
                </a:cubicBezTo>
                <a:cubicBezTo>
                  <a:pt x="302476" y="41454"/>
                  <a:pt x="318417" y="21265"/>
                  <a:pt x="332594" y="0"/>
                </a:cubicBezTo>
                <a:lnTo>
                  <a:pt x="311329" y="31898"/>
                </a:lnTo>
                <a:lnTo>
                  <a:pt x="290064" y="63795"/>
                </a:lnTo>
                <a:cubicBezTo>
                  <a:pt x="227747" y="250749"/>
                  <a:pt x="251743" y="154626"/>
                  <a:pt x="279432" y="542261"/>
                </a:cubicBezTo>
                <a:cubicBezTo>
                  <a:pt x="280342" y="555007"/>
                  <a:pt x="293609" y="563526"/>
                  <a:pt x="300697" y="574158"/>
                </a:cubicBezTo>
                <a:cubicBezTo>
                  <a:pt x="304241" y="595423"/>
                  <a:pt x="289770" y="637954"/>
                  <a:pt x="311329" y="637954"/>
                </a:cubicBezTo>
                <a:cubicBezTo>
                  <a:pt x="333745" y="637954"/>
                  <a:pt x="320160" y="592809"/>
                  <a:pt x="332594" y="574158"/>
                </a:cubicBezTo>
                <a:lnTo>
                  <a:pt x="353860" y="542261"/>
                </a:lnTo>
                <a:cubicBezTo>
                  <a:pt x="378669" y="467833"/>
                  <a:pt x="353860" y="485553"/>
                  <a:pt x="407022" y="467833"/>
                </a:cubicBezTo>
                <a:cubicBezTo>
                  <a:pt x="414110" y="478465"/>
                  <a:pt x="431059" y="487256"/>
                  <a:pt x="428287" y="499730"/>
                </a:cubicBezTo>
                <a:cubicBezTo>
                  <a:pt x="422743" y="524679"/>
                  <a:pt x="385757" y="563526"/>
                  <a:pt x="385757" y="563526"/>
                </a:cubicBezTo>
                <a:cubicBezTo>
                  <a:pt x="378753" y="584539"/>
                  <a:pt x="372598" y="612331"/>
                  <a:pt x="353860" y="627321"/>
                </a:cubicBezTo>
                <a:cubicBezTo>
                  <a:pt x="345108" y="634323"/>
                  <a:pt x="332595" y="634410"/>
                  <a:pt x="321962" y="637954"/>
                </a:cubicBezTo>
                <a:cubicBezTo>
                  <a:pt x="297982" y="709890"/>
                  <a:pt x="305246" y="674346"/>
                  <a:pt x="321962" y="808075"/>
                </a:cubicBezTo>
                <a:cubicBezTo>
                  <a:pt x="323352" y="819196"/>
                  <a:pt x="326828" y="830362"/>
                  <a:pt x="332594" y="839972"/>
                </a:cubicBezTo>
                <a:cubicBezTo>
                  <a:pt x="337752" y="848568"/>
                  <a:pt x="346771" y="854149"/>
                  <a:pt x="353860" y="861237"/>
                </a:cubicBezTo>
                <a:cubicBezTo>
                  <a:pt x="310038" y="905057"/>
                  <a:pt x="238673" y="905540"/>
                  <a:pt x="215636" y="914400"/>
                </a:cubicBez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518837" y="4667693"/>
            <a:ext cx="510363" cy="887798"/>
          </a:xfrm>
          <a:custGeom>
            <a:avLst/>
            <a:gdLst>
              <a:gd name="connsiteX0" fmla="*/ 10633 w 510363"/>
              <a:gd name="connsiteY0" fmla="*/ 829340 h 887798"/>
              <a:gd name="connsiteX1" fmla="*/ 10633 w 510363"/>
              <a:gd name="connsiteY1" fmla="*/ 829340 h 887798"/>
              <a:gd name="connsiteX2" fmla="*/ 42530 w 510363"/>
              <a:gd name="connsiteY2" fmla="*/ 148856 h 887798"/>
              <a:gd name="connsiteX3" fmla="*/ 63796 w 510363"/>
              <a:gd name="connsiteY3" fmla="*/ 116958 h 887798"/>
              <a:gd name="connsiteX4" fmla="*/ 95693 w 510363"/>
              <a:gd name="connsiteY4" fmla="*/ 85060 h 887798"/>
              <a:gd name="connsiteX5" fmla="*/ 148856 w 510363"/>
              <a:gd name="connsiteY5" fmla="*/ 31898 h 887798"/>
              <a:gd name="connsiteX6" fmla="*/ 212651 w 510363"/>
              <a:gd name="connsiteY6" fmla="*/ 10633 h 887798"/>
              <a:gd name="connsiteX7" fmla="*/ 244549 w 510363"/>
              <a:gd name="connsiteY7" fmla="*/ 0 h 887798"/>
              <a:gd name="connsiteX8" fmla="*/ 308344 w 510363"/>
              <a:gd name="connsiteY8" fmla="*/ 10633 h 887798"/>
              <a:gd name="connsiteX9" fmla="*/ 329610 w 510363"/>
              <a:gd name="connsiteY9" fmla="*/ 31898 h 887798"/>
              <a:gd name="connsiteX10" fmla="*/ 372140 w 510363"/>
              <a:gd name="connsiteY10" fmla="*/ 53163 h 887798"/>
              <a:gd name="connsiteX11" fmla="*/ 446568 w 510363"/>
              <a:gd name="connsiteY11" fmla="*/ 63795 h 887798"/>
              <a:gd name="connsiteX12" fmla="*/ 489098 w 510363"/>
              <a:gd name="connsiteY12" fmla="*/ 127591 h 887798"/>
              <a:gd name="connsiteX13" fmla="*/ 510363 w 510363"/>
              <a:gd name="connsiteY13" fmla="*/ 159488 h 887798"/>
              <a:gd name="connsiteX14" fmla="*/ 478465 w 510363"/>
              <a:gd name="connsiteY14" fmla="*/ 297712 h 887798"/>
              <a:gd name="connsiteX15" fmla="*/ 467833 w 510363"/>
              <a:gd name="connsiteY15" fmla="*/ 329609 h 887798"/>
              <a:gd name="connsiteX16" fmla="*/ 478465 w 510363"/>
              <a:gd name="connsiteY16" fmla="*/ 372140 h 887798"/>
              <a:gd name="connsiteX17" fmla="*/ 489098 w 510363"/>
              <a:gd name="connsiteY17" fmla="*/ 404037 h 887798"/>
              <a:gd name="connsiteX18" fmla="*/ 478465 w 510363"/>
              <a:gd name="connsiteY18" fmla="*/ 467833 h 887798"/>
              <a:gd name="connsiteX19" fmla="*/ 446568 w 510363"/>
              <a:gd name="connsiteY19" fmla="*/ 446567 h 887798"/>
              <a:gd name="connsiteX20" fmla="*/ 425303 w 510363"/>
              <a:gd name="connsiteY20" fmla="*/ 382772 h 887798"/>
              <a:gd name="connsiteX21" fmla="*/ 435935 w 510363"/>
              <a:gd name="connsiteY21" fmla="*/ 287079 h 887798"/>
              <a:gd name="connsiteX22" fmla="*/ 467833 w 510363"/>
              <a:gd name="connsiteY22" fmla="*/ 255181 h 887798"/>
              <a:gd name="connsiteX23" fmla="*/ 489098 w 510363"/>
              <a:gd name="connsiteY23" fmla="*/ 223284 h 887798"/>
              <a:gd name="connsiteX24" fmla="*/ 478465 w 510363"/>
              <a:gd name="connsiteY24" fmla="*/ 180754 h 887798"/>
              <a:gd name="connsiteX25" fmla="*/ 457200 w 510363"/>
              <a:gd name="connsiteY25" fmla="*/ 159488 h 887798"/>
              <a:gd name="connsiteX26" fmla="*/ 297712 w 510363"/>
              <a:gd name="connsiteY26" fmla="*/ 127591 h 887798"/>
              <a:gd name="connsiteX27" fmla="*/ 233916 w 510363"/>
              <a:gd name="connsiteY27" fmla="*/ 74428 h 887798"/>
              <a:gd name="connsiteX28" fmla="*/ 138223 w 510363"/>
              <a:gd name="connsiteY28" fmla="*/ 116958 h 887798"/>
              <a:gd name="connsiteX29" fmla="*/ 106326 w 510363"/>
              <a:gd name="connsiteY29" fmla="*/ 127591 h 887798"/>
              <a:gd name="connsiteX30" fmla="*/ 85061 w 510363"/>
              <a:gd name="connsiteY30" fmla="*/ 159488 h 887798"/>
              <a:gd name="connsiteX31" fmla="*/ 63796 w 510363"/>
              <a:gd name="connsiteY31" fmla="*/ 180754 h 887798"/>
              <a:gd name="connsiteX32" fmla="*/ 95693 w 510363"/>
              <a:gd name="connsiteY32" fmla="*/ 435935 h 887798"/>
              <a:gd name="connsiteX33" fmla="*/ 106326 w 510363"/>
              <a:gd name="connsiteY33" fmla="*/ 786809 h 887798"/>
              <a:gd name="connsiteX34" fmla="*/ 127591 w 510363"/>
              <a:gd name="connsiteY34" fmla="*/ 818707 h 887798"/>
              <a:gd name="connsiteX35" fmla="*/ 159489 w 510363"/>
              <a:gd name="connsiteY35" fmla="*/ 829340 h 887798"/>
              <a:gd name="connsiteX36" fmla="*/ 127591 w 510363"/>
              <a:gd name="connsiteY36" fmla="*/ 839972 h 887798"/>
              <a:gd name="connsiteX37" fmla="*/ 0 w 510363"/>
              <a:gd name="connsiteY37" fmla="*/ 818707 h 887798"/>
              <a:gd name="connsiteX38" fmla="*/ 42530 w 510363"/>
              <a:gd name="connsiteY38" fmla="*/ 776177 h 887798"/>
              <a:gd name="connsiteX39" fmla="*/ 21265 w 510363"/>
              <a:gd name="connsiteY39" fmla="*/ 733647 h 88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0363" h="887798">
                <a:moveTo>
                  <a:pt x="10633" y="829340"/>
                </a:moveTo>
                <a:lnTo>
                  <a:pt x="10633" y="829340"/>
                </a:lnTo>
                <a:cubicBezTo>
                  <a:pt x="78716" y="522967"/>
                  <a:pt x="4309" y="887798"/>
                  <a:pt x="42530" y="148856"/>
                </a:cubicBezTo>
                <a:cubicBezTo>
                  <a:pt x="43190" y="136094"/>
                  <a:pt x="55615" y="126775"/>
                  <a:pt x="63796" y="116958"/>
                </a:cubicBezTo>
                <a:cubicBezTo>
                  <a:pt x="73422" y="105407"/>
                  <a:pt x="86067" y="96612"/>
                  <a:pt x="95693" y="85060"/>
                </a:cubicBezTo>
                <a:cubicBezTo>
                  <a:pt x="122795" y="52537"/>
                  <a:pt x="107577" y="50244"/>
                  <a:pt x="148856" y="31898"/>
                </a:cubicBezTo>
                <a:cubicBezTo>
                  <a:pt x="169339" y="22794"/>
                  <a:pt x="191386" y="17721"/>
                  <a:pt x="212651" y="10633"/>
                </a:cubicBezTo>
                <a:lnTo>
                  <a:pt x="244549" y="0"/>
                </a:lnTo>
                <a:cubicBezTo>
                  <a:pt x="265814" y="3544"/>
                  <a:pt x="288158" y="3063"/>
                  <a:pt x="308344" y="10633"/>
                </a:cubicBezTo>
                <a:cubicBezTo>
                  <a:pt x="317730" y="14153"/>
                  <a:pt x="321269" y="26337"/>
                  <a:pt x="329610" y="31898"/>
                </a:cubicBezTo>
                <a:cubicBezTo>
                  <a:pt x="342798" y="40690"/>
                  <a:pt x="356848" y="48993"/>
                  <a:pt x="372140" y="53163"/>
                </a:cubicBezTo>
                <a:cubicBezTo>
                  <a:pt x="396318" y="59757"/>
                  <a:pt x="421759" y="60251"/>
                  <a:pt x="446568" y="63795"/>
                </a:cubicBezTo>
                <a:lnTo>
                  <a:pt x="489098" y="127591"/>
                </a:lnTo>
                <a:lnTo>
                  <a:pt x="510363" y="159488"/>
                </a:lnTo>
                <a:cubicBezTo>
                  <a:pt x="496560" y="256107"/>
                  <a:pt x="507655" y="210140"/>
                  <a:pt x="478465" y="297712"/>
                </a:cubicBezTo>
                <a:lnTo>
                  <a:pt x="467833" y="329609"/>
                </a:lnTo>
                <a:cubicBezTo>
                  <a:pt x="471377" y="343786"/>
                  <a:pt x="474450" y="358089"/>
                  <a:pt x="478465" y="372140"/>
                </a:cubicBezTo>
                <a:cubicBezTo>
                  <a:pt x="481544" y="382916"/>
                  <a:pt x="489098" y="392829"/>
                  <a:pt x="489098" y="404037"/>
                </a:cubicBezTo>
                <a:cubicBezTo>
                  <a:pt x="489098" y="425596"/>
                  <a:pt x="482009" y="446568"/>
                  <a:pt x="478465" y="467833"/>
                </a:cubicBezTo>
                <a:cubicBezTo>
                  <a:pt x="467833" y="460744"/>
                  <a:pt x="453341" y="457403"/>
                  <a:pt x="446568" y="446567"/>
                </a:cubicBezTo>
                <a:cubicBezTo>
                  <a:pt x="434688" y="427559"/>
                  <a:pt x="425303" y="382772"/>
                  <a:pt x="425303" y="382772"/>
                </a:cubicBezTo>
                <a:cubicBezTo>
                  <a:pt x="428847" y="350874"/>
                  <a:pt x="425786" y="317526"/>
                  <a:pt x="435935" y="287079"/>
                </a:cubicBezTo>
                <a:cubicBezTo>
                  <a:pt x="440690" y="272814"/>
                  <a:pt x="458207" y="266733"/>
                  <a:pt x="467833" y="255181"/>
                </a:cubicBezTo>
                <a:cubicBezTo>
                  <a:pt x="476014" y="245364"/>
                  <a:pt x="482010" y="233916"/>
                  <a:pt x="489098" y="223284"/>
                </a:cubicBezTo>
                <a:cubicBezTo>
                  <a:pt x="485554" y="209107"/>
                  <a:pt x="485000" y="193824"/>
                  <a:pt x="478465" y="180754"/>
                </a:cubicBezTo>
                <a:cubicBezTo>
                  <a:pt x="473982" y="171788"/>
                  <a:pt x="466166" y="163971"/>
                  <a:pt x="457200" y="159488"/>
                </a:cubicBezTo>
                <a:cubicBezTo>
                  <a:pt x="403348" y="132562"/>
                  <a:pt x="357853" y="134273"/>
                  <a:pt x="297712" y="127591"/>
                </a:cubicBezTo>
                <a:cubicBezTo>
                  <a:pt x="291615" y="121494"/>
                  <a:pt x="248720" y="74428"/>
                  <a:pt x="233916" y="74428"/>
                </a:cubicBezTo>
                <a:cubicBezTo>
                  <a:pt x="179057" y="74428"/>
                  <a:pt x="176766" y="97686"/>
                  <a:pt x="138223" y="116958"/>
                </a:cubicBezTo>
                <a:cubicBezTo>
                  <a:pt x="128199" y="121970"/>
                  <a:pt x="116958" y="124047"/>
                  <a:pt x="106326" y="127591"/>
                </a:cubicBezTo>
                <a:cubicBezTo>
                  <a:pt x="99238" y="138223"/>
                  <a:pt x="93044" y="149510"/>
                  <a:pt x="85061" y="159488"/>
                </a:cubicBezTo>
                <a:cubicBezTo>
                  <a:pt x="78799" y="167316"/>
                  <a:pt x="63796" y="170729"/>
                  <a:pt x="63796" y="180754"/>
                </a:cubicBezTo>
                <a:cubicBezTo>
                  <a:pt x="63796" y="348207"/>
                  <a:pt x="64767" y="343151"/>
                  <a:pt x="95693" y="435935"/>
                </a:cubicBezTo>
                <a:cubicBezTo>
                  <a:pt x="99237" y="552893"/>
                  <a:pt x="96609" y="670202"/>
                  <a:pt x="106326" y="786809"/>
                </a:cubicBezTo>
                <a:cubicBezTo>
                  <a:pt x="107387" y="799544"/>
                  <a:pt x="117612" y="810724"/>
                  <a:pt x="127591" y="818707"/>
                </a:cubicBezTo>
                <a:cubicBezTo>
                  <a:pt x="136343" y="825709"/>
                  <a:pt x="148856" y="825796"/>
                  <a:pt x="159489" y="829340"/>
                </a:cubicBezTo>
                <a:cubicBezTo>
                  <a:pt x="148856" y="832884"/>
                  <a:pt x="138799" y="839972"/>
                  <a:pt x="127591" y="839972"/>
                </a:cubicBezTo>
                <a:cubicBezTo>
                  <a:pt x="101208" y="839972"/>
                  <a:pt x="30190" y="824745"/>
                  <a:pt x="0" y="818707"/>
                </a:cubicBezTo>
                <a:cubicBezTo>
                  <a:pt x="38492" y="793046"/>
                  <a:pt x="26183" y="808872"/>
                  <a:pt x="42530" y="776177"/>
                </a:cubicBezTo>
                <a:lnTo>
                  <a:pt x="21265" y="733647"/>
                </a:lnTo>
              </a:path>
            </a:pathLst>
          </a:custGeom>
          <a:solidFill>
            <a:schemeClr val="bg2">
              <a:lumMod val="2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rawpixel-632458-unsplash.jpg"/>
          <p:cNvPicPr>
            <a:picLocks noChangeAspect="1" noChangeArrowheads="1"/>
          </p:cNvPicPr>
          <p:nvPr/>
        </p:nvPicPr>
        <p:blipFill>
          <a:blip r:embed="rId2" cstate="print">
            <a:duotone>
              <a:schemeClr val="accent5">
                <a:shade val="45000"/>
                <a:satMod val="135000"/>
              </a:schemeClr>
              <a:prstClr val="white"/>
            </a:duotone>
          </a:blip>
          <a:srcRect l="14927" t="12284" b="8749"/>
          <a:stretch>
            <a:fillRect/>
          </a:stretch>
        </p:blipFill>
        <p:spPr bwMode="auto">
          <a:xfrm>
            <a:off x="0" y="0"/>
            <a:ext cx="9144000" cy="6858000"/>
          </a:xfrm>
          <a:prstGeom prst="rect">
            <a:avLst/>
          </a:prstGeom>
          <a:noFill/>
        </p:spPr>
      </p:pic>
      <p:sp>
        <p:nvSpPr>
          <p:cNvPr id="105" name="Rectangle 104"/>
          <p:cNvSpPr/>
          <p:nvPr/>
        </p:nvSpPr>
        <p:spPr>
          <a:xfrm>
            <a:off x="0" y="5486400"/>
            <a:ext cx="9144000" cy="1371600"/>
          </a:xfrm>
          <a:prstGeom prst="rect">
            <a:avLst/>
          </a:prstGeom>
          <a:solidFill>
            <a:schemeClr val="accent6">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0" y="5410200"/>
            <a:ext cx="9144000" cy="1524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16-Point Star 33"/>
          <p:cNvSpPr/>
          <p:nvPr/>
        </p:nvSpPr>
        <p:spPr>
          <a:xfrm>
            <a:off x="304800" y="228600"/>
            <a:ext cx="4800600" cy="4800600"/>
          </a:xfrm>
          <a:prstGeom prst="star16">
            <a:avLst>
              <a:gd name="adj" fmla="val 23065"/>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191000" y="4800600"/>
            <a:ext cx="609600" cy="707065"/>
          </a:xfrm>
          <a:custGeom>
            <a:avLst/>
            <a:gdLst>
              <a:gd name="connsiteX0" fmla="*/ 215636 w 431059"/>
              <a:gd name="connsiteY0" fmla="*/ 914400 h 914400"/>
              <a:gd name="connsiteX1" fmla="*/ 215636 w 431059"/>
              <a:gd name="connsiteY1" fmla="*/ 914400 h 914400"/>
              <a:gd name="connsiteX2" fmla="*/ 268799 w 431059"/>
              <a:gd name="connsiteY2" fmla="*/ 563526 h 914400"/>
              <a:gd name="connsiteX3" fmla="*/ 236901 w 431059"/>
              <a:gd name="connsiteY3" fmla="*/ 329609 h 914400"/>
              <a:gd name="connsiteX4" fmla="*/ 205004 w 431059"/>
              <a:gd name="connsiteY4" fmla="*/ 318977 h 914400"/>
              <a:gd name="connsiteX5" fmla="*/ 141208 w 431059"/>
              <a:gd name="connsiteY5" fmla="*/ 308344 h 914400"/>
              <a:gd name="connsiteX6" fmla="*/ 77413 w 431059"/>
              <a:gd name="connsiteY6" fmla="*/ 318977 h 914400"/>
              <a:gd name="connsiteX7" fmla="*/ 13618 w 431059"/>
              <a:gd name="connsiteY7" fmla="*/ 276447 h 914400"/>
              <a:gd name="connsiteX8" fmla="*/ 24250 w 431059"/>
              <a:gd name="connsiteY8" fmla="*/ 244549 h 914400"/>
              <a:gd name="connsiteX9" fmla="*/ 88046 w 431059"/>
              <a:gd name="connsiteY9" fmla="*/ 276447 h 914400"/>
              <a:gd name="connsiteX10" fmla="*/ 119943 w 431059"/>
              <a:gd name="connsiteY10" fmla="*/ 297712 h 914400"/>
              <a:gd name="connsiteX11" fmla="*/ 183739 w 431059"/>
              <a:gd name="connsiteY11" fmla="*/ 318977 h 914400"/>
              <a:gd name="connsiteX12" fmla="*/ 247534 w 431059"/>
              <a:gd name="connsiteY12" fmla="*/ 308344 h 914400"/>
              <a:gd name="connsiteX13" fmla="*/ 258167 w 431059"/>
              <a:gd name="connsiteY13" fmla="*/ 233916 h 914400"/>
              <a:gd name="connsiteX14" fmla="*/ 268799 w 431059"/>
              <a:gd name="connsiteY14" fmla="*/ 202019 h 914400"/>
              <a:gd name="connsiteX15" fmla="*/ 290064 w 431059"/>
              <a:gd name="connsiteY15" fmla="*/ 63795 h 914400"/>
              <a:gd name="connsiteX16" fmla="*/ 332594 w 431059"/>
              <a:gd name="connsiteY16" fmla="*/ 0 h 914400"/>
              <a:gd name="connsiteX17" fmla="*/ 311329 w 431059"/>
              <a:gd name="connsiteY17" fmla="*/ 31898 h 914400"/>
              <a:gd name="connsiteX18" fmla="*/ 290064 w 431059"/>
              <a:gd name="connsiteY18" fmla="*/ 63795 h 914400"/>
              <a:gd name="connsiteX19" fmla="*/ 279432 w 431059"/>
              <a:gd name="connsiteY19" fmla="*/ 542261 h 914400"/>
              <a:gd name="connsiteX20" fmla="*/ 300697 w 431059"/>
              <a:gd name="connsiteY20" fmla="*/ 574158 h 914400"/>
              <a:gd name="connsiteX21" fmla="*/ 311329 w 431059"/>
              <a:gd name="connsiteY21" fmla="*/ 637954 h 914400"/>
              <a:gd name="connsiteX22" fmla="*/ 332594 w 431059"/>
              <a:gd name="connsiteY22" fmla="*/ 574158 h 914400"/>
              <a:gd name="connsiteX23" fmla="*/ 353860 w 431059"/>
              <a:gd name="connsiteY23" fmla="*/ 542261 h 914400"/>
              <a:gd name="connsiteX24" fmla="*/ 407022 w 431059"/>
              <a:gd name="connsiteY24" fmla="*/ 467833 h 914400"/>
              <a:gd name="connsiteX25" fmla="*/ 428287 w 431059"/>
              <a:gd name="connsiteY25" fmla="*/ 499730 h 914400"/>
              <a:gd name="connsiteX26" fmla="*/ 385757 w 431059"/>
              <a:gd name="connsiteY26" fmla="*/ 563526 h 914400"/>
              <a:gd name="connsiteX27" fmla="*/ 353860 w 431059"/>
              <a:gd name="connsiteY27" fmla="*/ 627321 h 914400"/>
              <a:gd name="connsiteX28" fmla="*/ 321962 w 431059"/>
              <a:gd name="connsiteY28" fmla="*/ 637954 h 914400"/>
              <a:gd name="connsiteX29" fmla="*/ 321962 w 431059"/>
              <a:gd name="connsiteY29" fmla="*/ 808075 h 914400"/>
              <a:gd name="connsiteX30" fmla="*/ 332594 w 431059"/>
              <a:gd name="connsiteY30" fmla="*/ 839972 h 914400"/>
              <a:gd name="connsiteX31" fmla="*/ 353860 w 431059"/>
              <a:gd name="connsiteY31" fmla="*/ 861237 h 914400"/>
              <a:gd name="connsiteX32" fmla="*/ 215636 w 431059"/>
              <a:gd name="connsiteY32"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1059" h="914400">
                <a:moveTo>
                  <a:pt x="215636" y="914400"/>
                </a:moveTo>
                <a:lnTo>
                  <a:pt x="215636" y="914400"/>
                </a:lnTo>
                <a:cubicBezTo>
                  <a:pt x="293571" y="758534"/>
                  <a:pt x="268799" y="837218"/>
                  <a:pt x="268799" y="563526"/>
                </a:cubicBezTo>
                <a:cubicBezTo>
                  <a:pt x="268799" y="549878"/>
                  <a:pt x="306779" y="371536"/>
                  <a:pt x="236901" y="329609"/>
                </a:cubicBezTo>
                <a:cubicBezTo>
                  <a:pt x="227291" y="323843"/>
                  <a:pt x="215636" y="322521"/>
                  <a:pt x="205004" y="318977"/>
                </a:cubicBezTo>
                <a:cubicBezTo>
                  <a:pt x="115786" y="348714"/>
                  <a:pt x="233963" y="318650"/>
                  <a:pt x="141208" y="308344"/>
                </a:cubicBezTo>
                <a:cubicBezTo>
                  <a:pt x="119781" y="305963"/>
                  <a:pt x="98678" y="315433"/>
                  <a:pt x="77413" y="318977"/>
                </a:cubicBezTo>
                <a:cubicBezTo>
                  <a:pt x="48772" y="311816"/>
                  <a:pt x="20003" y="314756"/>
                  <a:pt x="13618" y="276447"/>
                </a:cubicBezTo>
                <a:cubicBezTo>
                  <a:pt x="11775" y="265392"/>
                  <a:pt x="20706" y="255182"/>
                  <a:pt x="24250" y="244549"/>
                </a:cubicBezTo>
                <a:cubicBezTo>
                  <a:pt x="115670" y="305494"/>
                  <a:pt x="0" y="232423"/>
                  <a:pt x="88046" y="276447"/>
                </a:cubicBezTo>
                <a:cubicBezTo>
                  <a:pt x="99475" y="282162"/>
                  <a:pt x="108266" y="292522"/>
                  <a:pt x="119943" y="297712"/>
                </a:cubicBezTo>
                <a:cubicBezTo>
                  <a:pt x="140427" y="306816"/>
                  <a:pt x="183739" y="318977"/>
                  <a:pt x="183739" y="318977"/>
                </a:cubicBezTo>
                <a:cubicBezTo>
                  <a:pt x="205004" y="315433"/>
                  <a:pt x="233338" y="324568"/>
                  <a:pt x="247534" y="308344"/>
                </a:cubicBezTo>
                <a:cubicBezTo>
                  <a:pt x="264037" y="289483"/>
                  <a:pt x="253252" y="258491"/>
                  <a:pt x="258167" y="233916"/>
                </a:cubicBezTo>
                <a:cubicBezTo>
                  <a:pt x="260365" y="222926"/>
                  <a:pt x="265255" y="212651"/>
                  <a:pt x="268799" y="202019"/>
                </a:cubicBezTo>
                <a:cubicBezTo>
                  <a:pt x="270362" y="186385"/>
                  <a:pt x="271374" y="97438"/>
                  <a:pt x="290064" y="63795"/>
                </a:cubicBezTo>
                <a:cubicBezTo>
                  <a:pt x="302476" y="41454"/>
                  <a:pt x="318417" y="21265"/>
                  <a:pt x="332594" y="0"/>
                </a:cubicBezTo>
                <a:lnTo>
                  <a:pt x="311329" y="31898"/>
                </a:lnTo>
                <a:lnTo>
                  <a:pt x="290064" y="63795"/>
                </a:lnTo>
                <a:cubicBezTo>
                  <a:pt x="227747" y="250749"/>
                  <a:pt x="251743" y="154626"/>
                  <a:pt x="279432" y="542261"/>
                </a:cubicBezTo>
                <a:cubicBezTo>
                  <a:pt x="280342" y="555007"/>
                  <a:pt x="293609" y="563526"/>
                  <a:pt x="300697" y="574158"/>
                </a:cubicBezTo>
                <a:cubicBezTo>
                  <a:pt x="304241" y="595423"/>
                  <a:pt x="289770" y="637954"/>
                  <a:pt x="311329" y="637954"/>
                </a:cubicBezTo>
                <a:cubicBezTo>
                  <a:pt x="333745" y="637954"/>
                  <a:pt x="320160" y="592809"/>
                  <a:pt x="332594" y="574158"/>
                </a:cubicBezTo>
                <a:lnTo>
                  <a:pt x="353860" y="542261"/>
                </a:lnTo>
                <a:cubicBezTo>
                  <a:pt x="378669" y="467833"/>
                  <a:pt x="353860" y="485553"/>
                  <a:pt x="407022" y="467833"/>
                </a:cubicBezTo>
                <a:cubicBezTo>
                  <a:pt x="414110" y="478465"/>
                  <a:pt x="431059" y="487256"/>
                  <a:pt x="428287" y="499730"/>
                </a:cubicBezTo>
                <a:cubicBezTo>
                  <a:pt x="422743" y="524679"/>
                  <a:pt x="385757" y="563526"/>
                  <a:pt x="385757" y="563526"/>
                </a:cubicBezTo>
                <a:cubicBezTo>
                  <a:pt x="378753" y="584539"/>
                  <a:pt x="372598" y="612331"/>
                  <a:pt x="353860" y="627321"/>
                </a:cubicBezTo>
                <a:cubicBezTo>
                  <a:pt x="345108" y="634323"/>
                  <a:pt x="332595" y="634410"/>
                  <a:pt x="321962" y="637954"/>
                </a:cubicBezTo>
                <a:cubicBezTo>
                  <a:pt x="297982" y="709890"/>
                  <a:pt x="305246" y="674346"/>
                  <a:pt x="321962" y="808075"/>
                </a:cubicBezTo>
                <a:cubicBezTo>
                  <a:pt x="323352" y="819196"/>
                  <a:pt x="326828" y="830362"/>
                  <a:pt x="332594" y="839972"/>
                </a:cubicBezTo>
                <a:cubicBezTo>
                  <a:pt x="337752" y="848568"/>
                  <a:pt x="346771" y="854149"/>
                  <a:pt x="353860" y="861237"/>
                </a:cubicBezTo>
                <a:cubicBezTo>
                  <a:pt x="310038" y="905057"/>
                  <a:pt x="238673" y="905540"/>
                  <a:pt x="215636" y="914400"/>
                </a:cubicBez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867400" y="5858539"/>
            <a:ext cx="1392865" cy="9994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2935052">
            <a:off x="4481304" y="5687611"/>
            <a:ext cx="1392865" cy="9994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743769">
            <a:off x="7367613" y="5608947"/>
            <a:ext cx="1038175" cy="1044575"/>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620758">
            <a:off x="2517940" y="5576792"/>
            <a:ext cx="859465" cy="8470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3122015">
            <a:off x="1389652" y="5835247"/>
            <a:ext cx="859465" cy="8470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52400" y="5638800"/>
            <a:ext cx="1392865" cy="9994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3122015">
            <a:off x="2041761" y="5589297"/>
            <a:ext cx="550682" cy="630849"/>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3122015">
            <a:off x="5394561" y="5589298"/>
            <a:ext cx="550682" cy="630849"/>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935052">
            <a:off x="3109704" y="5992411"/>
            <a:ext cx="1392865" cy="9994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3122015">
            <a:off x="4099161" y="5970298"/>
            <a:ext cx="550682" cy="630849"/>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935052">
            <a:off x="8447567" y="5763811"/>
            <a:ext cx="1392865" cy="999461"/>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7998908">
            <a:off x="4014537" y="5464922"/>
            <a:ext cx="446411" cy="554157"/>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9706653">
            <a:off x="6714227" y="5632883"/>
            <a:ext cx="550682" cy="630849"/>
          </a:xfrm>
          <a:custGeom>
            <a:avLst/>
            <a:gdLst>
              <a:gd name="connsiteX0" fmla="*/ 0 w 1392865"/>
              <a:gd name="connsiteY0" fmla="*/ 520996 h 999461"/>
              <a:gd name="connsiteX1" fmla="*/ 0 w 1392865"/>
              <a:gd name="connsiteY1" fmla="*/ 520996 h 999461"/>
              <a:gd name="connsiteX2" fmla="*/ 21265 w 1392865"/>
              <a:gd name="connsiteY2" fmla="*/ 414670 h 999461"/>
              <a:gd name="connsiteX3" fmla="*/ 31898 w 1392865"/>
              <a:gd name="connsiteY3" fmla="*/ 350875 h 999461"/>
              <a:gd name="connsiteX4" fmla="*/ 53163 w 1392865"/>
              <a:gd name="connsiteY4" fmla="*/ 318977 h 999461"/>
              <a:gd name="connsiteX5" fmla="*/ 85061 w 1392865"/>
              <a:gd name="connsiteY5" fmla="*/ 233917 h 999461"/>
              <a:gd name="connsiteX6" fmla="*/ 95693 w 1392865"/>
              <a:gd name="connsiteY6" fmla="*/ 202019 h 999461"/>
              <a:gd name="connsiteX7" fmla="*/ 159489 w 1392865"/>
              <a:gd name="connsiteY7" fmla="*/ 127591 h 999461"/>
              <a:gd name="connsiteX8" fmla="*/ 202019 w 1392865"/>
              <a:gd name="connsiteY8" fmla="*/ 63796 h 999461"/>
              <a:gd name="connsiteX9" fmla="*/ 223284 w 1392865"/>
              <a:gd name="connsiteY9" fmla="*/ 31898 h 999461"/>
              <a:gd name="connsiteX10" fmla="*/ 255182 w 1392865"/>
              <a:gd name="connsiteY10" fmla="*/ 10633 h 999461"/>
              <a:gd name="connsiteX11" fmla="*/ 287079 w 1392865"/>
              <a:gd name="connsiteY11" fmla="*/ 0 h 999461"/>
              <a:gd name="connsiteX12" fmla="*/ 510363 w 1392865"/>
              <a:gd name="connsiteY12" fmla="*/ 10633 h 999461"/>
              <a:gd name="connsiteX13" fmla="*/ 606056 w 1392865"/>
              <a:gd name="connsiteY13" fmla="*/ 63796 h 999461"/>
              <a:gd name="connsiteX14" fmla="*/ 669851 w 1392865"/>
              <a:gd name="connsiteY14" fmla="*/ 106326 h 999461"/>
              <a:gd name="connsiteX15" fmla="*/ 776177 w 1392865"/>
              <a:gd name="connsiteY15" fmla="*/ 170121 h 999461"/>
              <a:gd name="connsiteX16" fmla="*/ 808075 w 1392865"/>
              <a:gd name="connsiteY16" fmla="*/ 191386 h 999461"/>
              <a:gd name="connsiteX17" fmla="*/ 893135 w 1392865"/>
              <a:gd name="connsiteY17" fmla="*/ 233917 h 999461"/>
              <a:gd name="connsiteX18" fmla="*/ 925033 w 1392865"/>
              <a:gd name="connsiteY18" fmla="*/ 265814 h 999461"/>
              <a:gd name="connsiteX19" fmla="*/ 956930 w 1392865"/>
              <a:gd name="connsiteY19" fmla="*/ 276447 h 999461"/>
              <a:gd name="connsiteX20" fmla="*/ 1020726 w 1392865"/>
              <a:gd name="connsiteY20" fmla="*/ 329610 h 999461"/>
              <a:gd name="connsiteX21" fmla="*/ 1084521 w 1392865"/>
              <a:gd name="connsiteY21" fmla="*/ 372140 h 999461"/>
              <a:gd name="connsiteX22" fmla="*/ 1201479 w 1392865"/>
              <a:gd name="connsiteY22" fmla="*/ 457200 h 999461"/>
              <a:gd name="connsiteX23" fmla="*/ 1275907 w 1392865"/>
              <a:gd name="connsiteY23" fmla="*/ 531628 h 999461"/>
              <a:gd name="connsiteX24" fmla="*/ 1307805 w 1392865"/>
              <a:gd name="connsiteY24" fmla="*/ 563526 h 999461"/>
              <a:gd name="connsiteX25" fmla="*/ 1339702 w 1392865"/>
              <a:gd name="connsiteY25" fmla="*/ 606056 h 999461"/>
              <a:gd name="connsiteX26" fmla="*/ 1382233 w 1392865"/>
              <a:gd name="connsiteY26" fmla="*/ 669852 h 999461"/>
              <a:gd name="connsiteX27" fmla="*/ 1392865 w 1392865"/>
              <a:gd name="connsiteY27" fmla="*/ 723014 h 999461"/>
              <a:gd name="connsiteX28" fmla="*/ 1382233 w 1392865"/>
              <a:gd name="connsiteY28" fmla="*/ 818707 h 999461"/>
              <a:gd name="connsiteX29" fmla="*/ 1360968 w 1392865"/>
              <a:gd name="connsiteY29" fmla="*/ 850605 h 999461"/>
              <a:gd name="connsiteX30" fmla="*/ 1297172 w 1392865"/>
              <a:gd name="connsiteY30" fmla="*/ 903768 h 999461"/>
              <a:gd name="connsiteX31" fmla="*/ 1265275 w 1392865"/>
              <a:gd name="connsiteY31" fmla="*/ 925033 h 999461"/>
              <a:gd name="connsiteX32" fmla="*/ 1244009 w 1392865"/>
              <a:gd name="connsiteY32" fmla="*/ 946298 h 999461"/>
              <a:gd name="connsiteX33" fmla="*/ 1212112 w 1392865"/>
              <a:gd name="connsiteY33" fmla="*/ 956931 h 999461"/>
              <a:gd name="connsiteX34" fmla="*/ 1148316 w 1392865"/>
              <a:gd name="connsiteY34" fmla="*/ 999461 h 999461"/>
              <a:gd name="connsiteX35" fmla="*/ 935665 w 1392865"/>
              <a:gd name="connsiteY35" fmla="*/ 988828 h 999461"/>
              <a:gd name="connsiteX36" fmla="*/ 871870 w 1392865"/>
              <a:gd name="connsiteY36" fmla="*/ 967563 h 999461"/>
              <a:gd name="connsiteX37" fmla="*/ 765544 w 1392865"/>
              <a:gd name="connsiteY37" fmla="*/ 946298 h 999461"/>
              <a:gd name="connsiteX38" fmla="*/ 701749 w 1392865"/>
              <a:gd name="connsiteY38" fmla="*/ 914400 h 999461"/>
              <a:gd name="connsiteX39" fmla="*/ 595423 w 1392865"/>
              <a:gd name="connsiteY39" fmla="*/ 893135 h 999461"/>
              <a:gd name="connsiteX40" fmla="*/ 531628 w 1392865"/>
              <a:gd name="connsiteY40" fmla="*/ 871870 h 999461"/>
              <a:gd name="connsiteX41" fmla="*/ 499730 w 1392865"/>
              <a:gd name="connsiteY41" fmla="*/ 861238 h 999461"/>
              <a:gd name="connsiteX42" fmla="*/ 435935 w 1392865"/>
              <a:gd name="connsiteY42" fmla="*/ 850605 h 999461"/>
              <a:gd name="connsiteX43" fmla="*/ 393405 w 1392865"/>
              <a:gd name="connsiteY43" fmla="*/ 829340 h 999461"/>
              <a:gd name="connsiteX44" fmla="*/ 308344 w 1392865"/>
              <a:gd name="connsiteY44" fmla="*/ 808075 h 999461"/>
              <a:gd name="connsiteX45" fmla="*/ 276447 w 1392865"/>
              <a:gd name="connsiteY45" fmla="*/ 797442 h 999461"/>
              <a:gd name="connsiteX46" fmla="*/ 127591 w 1392865"/>
              <a:gd name="connsiteY46" fmla="*/ 754912 h 999461"/>
              <a:gd name="connsiteX47" fmla="*/ 95693 w 1392865"/>
              <a:gd name="connsiteY47" fmla="*/ 744279 h 999461"/>
              <a:gd name="connsiteX48" fmla="*/ 63795 w 1392865"/>
              <a:gd name="connsiteY48" fmla="*/ 723014 h 999461"/>
              <a:gd name="connsiteX49" fmla="*/ 31898 w 1392865"/>
              <a:gd name="connsiteY49" fmla="*/ 659219 h 999461"/>
              <a:gd name="connsiteX50" fmla="*/ 10633 w 1392865"/>
              <a:gd name="connsiteY50" fmla="*/ 627321 h 999461"/>
              <a:gd name="connsiteX51" fmla="*/ 10633 w 1392865"/>
              <a:gd name="connsiteY51" fmla="*/ 584791 h 999461"/>
              <a:gd name="connsiteX52" fmla="*/ 0 w 1392865"/>
              <a:gd name="connsiteY52" fmla="*/ 520996 h 9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2865" h="999461">
                <a:moveTo>
                  <a:pt x="0" y="520996"/>
                </a:moveTo>
                <a:lnTo>
                  <a:pt x="0" y="520996"/>
                </a:lnTo>
                <a:cubicBezTo>
                  <a:pt x="7088" y="485554"/>
                  <a:pt x="14604" y="450195"/>
                  <a:pt x="21265" y="414670"/>
                </a:cubicBezTo>
                <a:cubicBezTo>
                  <a:pt x="25238" y="393481"/>
                  <a:pt x="25081" y="371327"/>
                  <a:pt x="31898" y="350875"/>
                </a:cubicBezTo>
                <a:cubicBezTo>
                  <a:pt x="35939" y="338752"/>
                  <a:pt x="46075" y="329610"/>
                  <a:pt x="53163" y="318977"/>
                </a:cubicBezTo>
                <a:cubicBezTo>
                  <a:pt x="77296" y="246575"/>
                  <a:pt x="46919" y="335627"/>
                  <a:pt x="85061" y="233917"/>
                </a:cubicBezTo>
                <a:cubicBezTo>
                  <a:pt x="88996" y="223423"/>
                  <a:pt x="90132" y="211750"/>
                  <a:pt x="95693" y="202019"/>
                </a:cubicBezTo>
                <a:cubicBezTo>
                  <a:pt x="132108" y="138292"/>
                  <a:pt x="118883" y="179798"/>
                  <a:pt x="159489" y="127591"/>
                </a:cubicBezTo>
                <a:cubicBezTo>
                  <a:pt x="175180" y="107417"/>
                  <a:pt x="187842" y="85061"/>
                  <a:pt x="202019" y="63796"/>
                </a:cubicBezTo>
                <a:cubicBezTo>
                  <a:pt x="209107" y="53163"/>
                  <a:pt x="212651" y="38986"/>
                  <a:pt x="223284" y="31898"/>
                </a:cubicBezTo>
                <a:cubicBezTo>
                  <a:pt x="233917" y="24810"/>
                  <a:pt x="243752" y="16348"/>
                  <a:pt x="255182" y="10633"/>
                </a:cubicBezTo>
                <a:cubicBezTo>
                  <a:pt x="265206" y="5621"/>
                  <a:pt x="276447" y="3544"/>
                  <a:pt x="287079" y="0"/>
                </a:cubicBezTo>
                <a:cubicBezTo>
                  <a:pt x="361507" y="3544"/>
                  <a:pt x="436381" y="1755"/>
                  <a:pt x="510363" y="10633"/>
                </a:cubicBezTo>
                <a:cubicBezTo>
                  <a:pt x="522871" y="12134"/>
                  <a:pt x="602547" y="61563"/>
                  <a:pt x="606056" y="63796"/>
                </a:cubicBezTo>
                <a:cubicBezTo>
                  <a:pt x="627618" y="77517"/>
                  <a:pt x="646992" y="94897"/>
                  <a:pt x="669851" y="106326"/>
                </a:cubicBezTo>
                <a:cubicBezTo>
                  <a:pt x="735242" y="139021"/>
                  <a:pt x="699192" y="118798"/>
                  <a:pt x="776177" y="170121"/>
                </a:cubicBezTo>
                <a:cubicBezTo>
                  <a:pt x="786810" y="177209"/>
                  <a:pt x="795952" y="187345"/>
                  <a:pt x="808075" y="191386"/>
                </a:cubicBezTo>
                <a:cubicBezTo>
                  <a:pt x="847322" y="204469"/>
                  <a:pt x="852960" y="203786"/>
                  <a:pt x="893135" y="233917"/>
                </a:cubicBezTo>
                <a:cubicBezTo>
                  <a:pt x="905164" y="242939"/>
                  <a:pt x="912522" y="257473"/>
                  <a:pt x="925033" y="265814"/>
                </a:cubicBezTo>
                <a:cubicBezTo>
                  <a:pt x="934358" y="272031"/>
                  <a:pt x="946906" y="271435"/>
                  <a:pt x="956930" y="276447"/>
                </a:cubicBezTo>
                <a:cubicBezTo>
                  <a:pt x="1002526" y="299245"/>
                  <a:pt x="978396" y="296686"/>
                  <a:pt x="1020726" y="329610"/>
                </a:cubicBezTo>
                <a:cubicBezTo>
                  <a:pt x="1040900" y="345301"/>
                  <a:pt x="1063256" y="357963"/>
                  <a:pt x="1084521" y="372140"/>
                </a:cubicBezTo>
                <a:cubicBezTo>
                  <a:pt x="1120144" y="395888"/>
                  <a:pt x="1177654" y="433375"/>
                  <a:pt x="1201479" y="457200"/>
                </a:cubicBezTo>
                <a:lnTo>
                  <a:pt x="1275907" y="531628"/>
                </a:lnTo>
                <a:cubicBezTo>
                  <a:pt x="1286540" y="542261"/>
                  <a:pt x="1298783" y="551496"/>
                  <a:pt x="1307805" y="563526"/>
                </a:cubicBezTo>
                <a:cubicBezTo>
                  <a:pt x="1318437" y="577703"/>
                  <a:pt x="1330310" y="591029"/>
                  <a:pt x="1339702" y="606056"/>
                </a:cubicBezTo>
                <a:cubicBezTo>
                  <a:pt x="1382616" y="674718"/>
                  <a:pt x="1338905" y="626521"/>
                  <a:pt x="1382233" y="669852"/>
                </a:cubicBezTo>
                <a:cubicBezTo>
                  <a:pt x="1385777" y="687573"/>
                  <a:pt x="1392865" y="704942"/>
                  <a:pt x="1392865" y="723014"/>
                </a:cubicBezTo>
                <a:cubicBezTo>
                  <a:pt x="1392865" y="755108"/>
                  <a:pt x="1390017" y="787571"/>
                  <a:pt x="1382233" y="818707"/>
                </a:cubicBezTo>
                <a:cubicBezTo>
                  <a:pt x="1379134" y="831104"/>
                  <a:pt x="1368951" y="840626"/>
                  <a:pt x="1360968" y="850605"/>
                </a:cubicBezTo>
                <a:cubicBezTo>
                  <a:pt x="1344852" y="870749"/>
                  <a:pt x="1316466" y="889986"/>
                  <a:pt x="1297172" y="903768"/>
                </a:cubicBezTo>
                <a:cubicBezTo>
                  <a:pt x="1286774" y="911195"/>
                  <a:pt x="1275253" y="917050"/>
                  <a:pt x="1265275" y="925033"/>
                </a:cubicBezTo>
                <a:cubicBezTo>
                  <a:pt x="1257447" y="931295"/>
                  <a:pt x="1252605" y="941140"/>
                  <a:pt x="1244009" y="946298"/>
                </a:cubicBezTo>
                <a:cubicBezTo>
                  <a:pt x="1234399" y="952064"/>
                  <a:pt x="1221909" y="951488"/>
                  <a:pt x="1212112" y="956931"/>
                </a:cubicBezTo>
                <a:cubicBezTo>
                  <a:pt x="1189771" y="969343"/>
                  <a:pt x="1148316" y="999461"/>
                  <a:pt x="1148316" y="999461"/>
                </a:cubicBezTo>
                <a:cubicBezTo>
                  <a:pt x="1077432" y="995917"/>
                  <a:pt x="1006169" y="996963"/>
                  <a:pt x="935665" y="988828"/>
                </a:cubicBezTo>
                <a:cubicBezTo>
                  <a:pt x="913397" y="986259"/>
                  <a:pt x="893850" y="971959"/>
                  <a:pt x="871870" y="967563"/>
                </a:cubicBezTo>
                <a:cubicBezTo>
                  <a:pt x="836428" y="960475"/>
                  <a:pt x="799833" y="957728"/>
                  <a:pt x="765544" y="946298"/>
                </a:cubicBezTo>
                <a:cubicBezTo>
                  <a:pt x="685360" y="919568"/>
                  <a:pt x="784206" y="955627"/>
                  <a:pt x="701749" y="914400"/>
                </a:cubicBezTo>
                <a:cubicBezTo>
                  <a:pt x="672059" y="899555"/>
                  <a:pt x="622846" y="897053"/>
                  <a:pt x="595423" y="893135"/>
                </a:cubicBezTo>
                <a:lnTo>
                  <a:pt x="531628" y="871870"/>
                </a:lnTo>
                <a:cubicBezTo>
                  <a:pt x="520995" y="868326"/>
                  <a:pt x="510785" y="863081"/>
                  <a:pt x="499730" y="861238"/>
                </a:cubicBezTo>
                <a:lnTo>
                  <a:pt x="435935" y="850605"/>
                </a:lnTo>
                <a:cubicBezTo>
                  <a:pt x="421758" y="843517"/>
                  <a:pt x="407973" y="835584"/>
                  <a:pt x="393405" y="829340"/>
                </a:cubicBezTo>
                <a:cubicBezTo>
                  <a:pt x="359374" y="814755"/>
                  <a:pt x="348293" y="818062"/>
                  <a:pt x="308344" y="808075"/>
                </a:cubicBezTo>
                <a:cubicBezTo>
                  <a:pt x="297471" y="805357"/>
                  <a:pt x="287260" y="800391"/>
                  <a:pt x="276447" y="797442"/>
                </a:cubicBezTo>
                <a:cubicBezTo>
                  <a:pt x="129584" y="757388"/>
                  <a:pt x="249834" y="795660"/>
                  <a:pt x="127591" y="754912"/>
                </a:cubicBezTo>
                <a:cubicBezTo>
                  <a:pt x="116958" y="751368"/>
                  <a:pt x="105019" y="750496"/>
                  <a:pt x="95693" y="744279"/>
                </a:cubicBezTo>
                <a:lnTo>
                  <a:pt x="63795" y="723014"/>
                </a:lnTo>
                <a:cubicBezTo>
                  <a:pt x="2856" y="631607"/>
                  <a:pt x="75915" y="747255"/>
                  <a:pt x="31898" y="659219"/>
                </a:cubicBezTo>
                <a:cubicBezTo>
                  <a:pt x="26183" y="647789"/>
                  <a:pt x="14144" y="639608"/>
                  <a:pt x="10633" y="627321"/>
                </a:cubicBezTo>
                <a:cubicBezTo>
                  <a:pt x="6738" y="613690"/>
                  <a:pt x="10633" y="598968"/>
                  <a:pt x="10633" y="584791"/>
                </a:cubicBezTo>
                <a:lnTo>
                  <a:pt x="0" y="520996"/>
                </a:lnTo>
                <a:close/>
              </a:path>
            </a:pathLst>
          </a:cu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518837" y="4667693"/>
            <a:ext cx="510363" cy="887798"/>
          </a:xfrm>
          <a:custGeom>
            <a:avLst/>
            <a:gdLst>
              <a:gd name="connsiteX0" fmla="*/ 10633 w 510363"/>
              <a:gd name="connsiteY0" fmla="*/ 829340 h 887798"/>
              <a:gd name="connsiteX1" fmla="*/ 10633 w 510363"/>
              <a:gd name="connsiteY1" fmla="*/ 829340 h 887798"/>
              <a:gd name="connsiteX2" fmla="*/ 42530 w 510363"/>
              <a:gd name="connsiteY2" fmla="*/ 148856 h 887798"/>
              <a:gd name="connsiteX3" fmla="*/ 63796 w 510363"/>
              <a:gd name="connsiteY3" fmla="*/ 116958 h 887798"/>
              <a:gd name="connsiteX4" fmla="*/ 95693 w 510363"/>
              <a:gd name="connsiteY4" fmla="*/ 85060 h 887798"/>
              <a:gd name="connsiteX5" fmla="*/ 148856 w 510363"/>
              <a:gd name="connsiteY5" fmla="*/ 31898 h 887798"/>
              <a:gd name="connsiteX6" fmla="*/ 212651 w 510363"/>
              <a:gd name="connsiteY6" fmla="*/ 10633 h 887798"/>
              <a:gd name="connsiteX7" fmla="*/ 244549 w 510363"/>
              <a:gd name="connsiteY7" fmla="*/ 0 h 887798"/>
              <a:gd name="connsiteX8" fmla="*/ 308344 w 510363"/>
              <a:gd name="connsiteY8" fmla="*/ 10633 h 887798"/>
              <a:gd name="connsiteX9" fmla="*/ 329610 w 510363"/>
              <a:gd name="connsiteY9" fmla="*/ 31898 h 887798"/>
              <a:gd name="connsiteX10" fmla="*/ 372140 w 510363"/>
              <a:gd name="connsiteY10" fmla="*/ 53163 h 887798"/>
              <a:gd name="connsiteX11" fmla="*/ 446568 w 510363"/>
              <a:gd name="connsiteY11" fmla="*/ 63795 h 887798"/>
              <a:gd name="connsiteX12" fmla="*/ 489098 w 510363"/>
              <a:gd name="connsiteY12" fmla="*/ 127591 h 887798"/>
              <a:gd name="connsiteX13" fmla="*/ 510363 w 510363"/>
              <a:gd name="connsiteY13" fmla="*/ 159488 h 887798"/>
              <a:gd name="connsiteX14" fmla="*/ 478465 w 510363"/>
              <a:gd name="connsiteY14" fmla="*/ 297712 h 887798"/>
              <a:gd name="connsiteX15" fmla="*/ 467833 w 510363"/>
              <a:gd name="connsiteY15" fmla="*/ 329609 h 887798"/>
              <a:gd name="connsiteX16" fmla="*/ 478465 w 510363"/>
              <a:gd name="connsiteY16" fmla="*/ 372140 h 887798"/>
              <a:gd name="connsiteX17" fmla="*/ 489098 w 510363"/>
              <a:gd name="connsiteY17" fmla="*/ 404037 h 887798"/>
              <a:gd name="connsiteX18" fmla="*/ 478465 w 510363"/>
              <a:gd name="connsiteY18" fmla="*/ 467833 h 887798"/>
              <a:gd name="connsiteX19" fmla="*/ 446568 w 510363"/>
              <a:gd name="connsiteY19" fmla="*/ 446567 h 887798"/>
              <a:gd name="connsiteX20" fmla="*/ 425303 w 510363"/>
              <a:gd name="connsiteY20" fmla="*/ 382772 h 887798"/>
              <a:gd name="connsiteX21" fmla="*/ 435935 w 510363"/>
              <a:gd name="connsiteY21" fmla="*/ 287079 h 887798"/>
              <a:gd name="connsiteX22" fmla="*/ 467833 w 510363"/>
              <a:gd name="connsiteY22" fmla="*/ 255181 h 887798"/>
              <a:gd name="connsiteX23" fmla="*/ 489098 w 510363"/>
              <a:gd name="connsiteY23" fmla="*/ 223284 h 887798"/>
              <a:gd name="connsiteX24" fmla="*/ 478465 w 510363"/>
              <a:gd name="connsiteY24" fmla="*/ 180754 h 887798"/>
              <a:gd name="connsiteX25" fmla="*/ 457200 w 510363"/>
              <a:gd name="connsiteY25" fmla="*/ 159488 h 887798"/>
              <a:gd name="connsiteX26" fmla="*/ 297712 w 510363"/>
              <a:gd name="connsiteY26" fmla="*/ 127591 h 887798"/>
              <a:gd name="connsiteX27" fmla="*/ 233916 w 510363"/>
              <a:gd name="connsiteY27" fmla="*/ 74428 h 887798"/>
              <a:gd name="connsiteX28" fmla="*/ 138223 w 510363"/>
              <a:gd name="connsiteY28" fmla="*/ 116958 h 887798"/>
              <a:gd name="connsiteX29" fmla="*/ 106326 w 510363"/>
              <a:gd name="connsiteY29" fmla="*/ 127591 h 887798"/>
              <a:gd name="connsiteX30" fmla="*/ 85061 w 510363"/>
              <a:gd name="connsiteY30" fmla="*/ 159488 h 887798"/>
              <a:gd name="connsiteX31" fmla="*/ 63796 w 510363"/>
              <a:gd name="connsiteY31" fmla="*/ 180754 h 887798"/>
              <a:gd name="connsiteX32" fmla="*/ 95693 w 510363"/>
              <a:gd name="connsiteY32" fmla="*/ 435935 h 887798"/>
              <a:gd name="connsiteX33" fmla="*/ 106326 w 510363"/>
              <a:gd name="connsiteY33" fmla="*/ 786809 h 887798"/>
              <a:gd name="connsiteX34" fmla="*/ 127591 w 510363"/>
              <a:gd name="connsiteY34" fmla="*/ 818707 h 887798"/>
              <a:gd name="connsiteX35" fmla="*/ 159489 w 510363"/>
              <a:gd name="connsiteY35" fmla="*/ 829340 h 887798"/>
              <a:gd name="connsiteX36" fmla="*/ 127591 w 510363"/>
              <a:gd name="connsiteY36" fmla="*/ 839972 h 887798"/>
              <a:gd name="connsiteX37" fmla="*/ 0 w 510363"/>
              <a:gd name="connsiteY37" fmla="*/ 818707 h 887798"/>
              <a:gd name="connsiteX38" fmla="*/ 42530 w 510363"/>
              <a:gd name="connsiteY38" fmla="*/ 776177 h 887798"/>
              <a:gd name="connsiteX39" fmla="*/ 21265 w 510363"/>
              <a:gd name="connsiteY39" fmla="*/ 733647 h 88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0363" h="887798">
                <a:moveTo>
                  <a:pt x="10633" y="829340"/>
                </a:moveTo>
                <a:lnTo>
                  <a:pt x="10633" y="829340"/>
                </a:lnTo>
                <a:cubicBezTo>
                  <a:pt x="78716" y="522967"/>
                  <a:pt x="4309" y="887798"/>
                  <a:pt x="42530" y="148856"/>
                </a:cubicBezTo>
                <a:cubicBezTo>
                  <a:pt x="43190" y="136094"/>
                  <a:pt x="55615" y="126775"/>
                  <a:pt x="63796" y="116958"/>
                </a:cubicBezTo>
                <a:cubicBezTo>
                  <a:pt x="73422" y="105407"/>
                  <a:pt x="86067" y="96612"/>
                  <a:pt x="95693" y="85060"/>
                </a:cubicBezTo>
                <a:cubicBezTo>
                  <a:pt x="122795" y="52537"/>
                  <a:pt x="107577" y="50244"/>
                  <a:pt x="148856" y="31898"/>
                </a:cubicBezTo>
                <a:cubicBezTo>
                  <a:pt x="169339" y="22794"/>
                  <a:pt x="191386" y="17721"/>
                  <a:pt x="212651" y="10633"/>
                </a:cubicBezTo>
                <a:lnTo>
                  <a:pt x="244549" y="0"/>
                </a:lnTo>
                <a:cubicBezTo>
                  <a:pt x="265814" y="3544"/>
                  <a:pt x="288158" y="3063"/>
                  <a:pt x="308344" y="10633"/>
                </a:cubicBezTo>
                <a:cubicBezTo>
                  <a:pt x="317730" y="14153"/>
                  <a:pt x="321269" y="26337"/>
                  <a:pt x="329610" y="31898"/>
                </a:cubicBezTo>
                <a:cubicBezTo>
                  <a:pt x="342798" y="40690"/>
                  <a:pt x="356848" y="48993"/>
                  <a:pt x="372140" y="53163"/>
                </a:cubicBezTo>
                <a:cubicBezTo>
                  <a:pt x="396318" y="59757"/>
                  <a:pt x="421759" y="60251"/>
                  <a:pt x="446568" y="63795"/>
                </a:cubicBezTo>
                <a:lnTo>
                  <a:pt x="489098" y="127591"/>
                </a:lnTo>
                <a:lnTo>
                  <a:pt x="510363" y="159488"/>
                </a:lnTo>
                <a:cubicBezTo>
                  <a:pt x="496560" y="256107"/>
                  <a:pt x="507655" y="210140"/>
                  <a:pt x="478465" y="297712"/>
                </a:cubicBezTo>
                <a:lnTo>
                  <a:pt x="467833" y="329609"/>
                </a:lnTo>
                <a:cubicBezTo>
                  <a:pt x="471377" y="343786"/>
                  <a:pt x="474450" y="358089"/>
                  <a:pt x="478465" y="372140"/>
                </a:cubicBezTo>
                <a:cubicBezTo>
                  <a:pt x="481544" y="382916"/>
                  <a:pt x="489098" y="392829"/>
                  <a:pt x="489098" y="404037"/>
                </a:cubicBezTo>
                <a:cubicBezTo>
                  <a:pt x="489098" y="425596"/>
                  <a:pt x="482009" y="446568"/>
                  <a:pt x="478465" y="467833"/>
                </a:cubicBezTo>
                <a:cubicBezTo>
                  <a:pt x="467833" y="460744"/>
                  <a:pt x="453341" y="457403"/>
                  <a:pt x="446568" y="446567"/>
                </a:cubicBezTo>
                <a:cubicBezTo>
                  <a:pt x="434688" y="427559"/>
                  <a:pt x="425303" y="382772"/>
                  <a:pt x="425303" y="382772"/>
                </a:cubicBezTo>
                <a:cubicBezTo>
                  <a:pt x="428847" y="350874"/>
                  <a:pt x="425786" y="317526"/>
                  <a:pt x="435935" y="287079"/>
                </a:cubicBezTo>
                <a:cubicBezTo>
                  <a:pt x="440690" y="272814"/>
                  <a:pt x="458207" y="266733"/>
                  <a:pt x="467833" y="255181"/>
                </a:cubicBezTo>
                <a:cubicBezTo>
                  <a:pt x="476014" y="245364"/>
                  <a:pt x="482010" y="233916"/>
                  <a:pt x="489098" y="223284"/>
                </a:cubicBezTo>
                <a:cubicBezTo>
                  <a:pt x="485554" y="209107"/>
                  <a:pt x="485000" y="193824"/>
                  <a:pt x="478465" y="180754"/>
                </a:cubicBezTo>
                <a:cubicBezTo>
                  <a:pt x="473982" y="171788"/>
                  <a:pt x="466166" y="163971"/>
                  <a:pt x="457200" y="159488"/>
                </a:cubicBezTo>
                <a:cubicBezTo>
                  <a:pt x="403348" y="132562"/>
                  <a:pt x="357853" y="134273"/>
                  <a:pt x="297712" y="127591"/>
                </a:cubicBezTo>
                <a:cubicBezTo>
                  <a:pt x="291615" y="121494"/>
                  <a:pt x="248720" y="74428"/>
                  <a:pt x="233916" y="74428"/>
                </a:cubicBezTo>
                <a:cubicBezTo>
                  <a:pt x="179057" y="74428"/>
                  <a:pt x="176766" y="97686"/>
                  <a:pt x="138223" y="116958"/>
                </a:cubicBezTo>
                <a:cubicBezTo>
                  <a:pt x="128199" y="121970"/>
                  <a:pt x="116958" y="124047"/>
                  <a:pt x="106326" y="127591"/>
                </a:cubicBezTo>
                <a:cubicBezTo>
                  <a:pt x="99238" y="138223"/>
                  <a:pt x="93044" y="149510"/>
                  <a:pt x="85061" y="159488"/>
                </a:cubicBezTo>
                <a:cubicBezTo>
                  <a:pt x="78799" y="167316"/>
                  <a:pt x="63796" y="170729"/>
                  <a:pt x="63796" y="180754"/>
                </a:cubicBezTo>
                <a:cubicBezTo>
                  <a:pt x="63796" y="348207"/>
                  <a:pt x="64767" y="343151"/>
                  <a:pt x="95693" y="435935"/>
                </a:cubicBezTo>
                <a:cubicBezTo>
                  <a:pt x="99237" y="552893"/>
                  <a:pt x="96609" y="670202"/>
                  <a:pt x="106326" y="786809"/>
                </a:cubicBezTo>
                <a:cubicBezTo>
                  <a:pt x="107387" y="799544"/>
                  <a:pt x="117612" y="810724"/>
                  <a:pt x="127591" y="818707"/>
                </a:cubicBezTo>
                <a:cubicBezTo>
                  <a:pt x="136343" y="825709"/>
                  <a:pt x="148856" y="825796"/>
                  <a:pt x="159489" y="829340"/>
                </a:cubicBezTo>
                <a:cubicBezTo>
                  <a:pt x="148856" y="832884"/>
                  <a:pt x="138799" y="839972"/>
                  <a:pt x="127591" y="839972"/>
                </a:cubicBezTo>
                <a:cubicBezTo>
                  <a:pt x="101208" y="839972"/>
                  <a:pt x="30190" y="824745"/>
                  <a:pt x="0" y="818707"/>
                </a:cubicBezTo>
                <a:cubicBezTo>
                  <a:pt x="38492" y="793046"/>
                  <a:pt x="26183" y="808872"/>
                  <a:pt x="42530" y="776177"/>
                </a:cubicBezTo>
                <a:lnTo>
                  <a:pt x="21265" y="733647"/>
                </a:lnTo>
              </a:path>
            </a:pathLst>
          </a:custGeom>
          <a:solidFill>
            <a:schemeClr val="bg2">
              <a:lumMod val="2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495800" y="5486400"/>
            <a:ext cx="532263" cy="504967"/>
          </a:xfrm>
          <a:custGeom>
            <a:avLst/>
            <a:gdLst>
              <a:gd name="connsiteX0" fmla="*/ 34119 w 532263"/>
              <a:gd name="connsiteY0" fmla="*/ 27296 h 504967"/>
              <a:gd name="connsiteX1" fmla="*/ 34119 w 532263"/>
              <a:gd name="connsiteY1" fmla="*/ 27296 h 504967"/>
              <a:gd name="connsiteX2" fmla="*/ 40943 w 532263"/>
              <a:gd name="connsiteY2" fmla="*/ 88710 h 504967"/>
              <a:gd name="connsiteX3" fmla="*/ 54591 w 532263"/>
              <a:gd name="connsiteY3" fmla="*/ 109182 h 504967"/>
              <a:gd name="connsiteX4" fmla="*/ 68239 w 532263"/>
              <a:gd name="connsiteY4" fmla="*/ 156949 h 504967"/>
              <a:gd name="connsiteX5" fmla="*/ 75063 w 532263"/>
              <a:gd name="connsiteY5" fmla="*/ 191069 h 504967"/>
              <a:gd name="connsiteX6" fmla="*/ 88711 w 532263"/>
              <a:gd name="connsiteY6" fmla="*/ 232012 h 504967"/>
              <a:gd name="connsiteX7" fmla="*/ 75063 w 532263"/>
              <a:gd name="connsiteY7" fmla="*/ 293427 h 504967"/>
              <a:gd name="connsiteX8" fmla="*/ 47767 w 532263"/>
              <a:gd name="connsiteY8" fmla="*/ 320722 h 504967"/>
              <a:gd name="connsiteX9" fmla="*/ 20472 w 532263"/>
              <a:gd name="connsiteY9" fmla="*/ 361666 h 504967"/>
              <a:gd name="connsiteX10" fmla="*/ 6824 w 532263"/>
              <a:gd name="connsiteY10" fmla="*/ 382137 h 504967"/>
              <a:gd name="connsiteX11" fmla="*/ 0 w 532263"/>
              <a:gd name="connsiteY11" fmla="*/ 402609 h 504967"/>
              <a:gd name="connsiteX12" fmla="*/ 34119 w 532263"/>
              <a:gd name="connsiteY12" fmla="*/ 464024 h 504967"/>
              <a:gd name="connsiteX13" fmla="*/ 47767 w 532263"/>
              <a:gd name="connsiteY13" fmla="*/ 504967 h 504967"/>
              <a:gd name="connsiteX14" fmla="*/ 54591 w 532263"/>
              <a:gd name="connsiteY14" fmla="*/ 395785 h 504967"/>
              <a:gd name="connsiteX15" fmla="*/ 61415 w 532263"/>
              <a:gd name="connsiteY15" fmla="*/ 368490 h 504967"/>
              <a:gd name="connsiteX16" fmla="*/ 95534 w 532263"/>
              <a:gd name="connsiteY16" fmla="*/ 327546 h 504967"/>
              <a:gd name="connsiteX17" fmla="*/ 116006 w 532263"/>
              <a:gd name="connsiteY17" fmla="*/ 266131 h 504967"/>
              <a:gd name="connsiteX18" fmla="*/ 122830 w 532263"/>
              <a:gd name="connsiteY18" fmla="*/ 245660 h 504967"/>
              <a:gd name="connsiteX19" fmla="*/ 129654 w 532263"/>
              <a:gd name="connsiteY19" fmla="*/ 225188 h 504967"/>
              <a:gd name="connsiteX20" fmla="*/ 156949 w 532263"/>
              <a:gd name="connsiteY20" fmla="*/ 109182 h 504967"/>
              <a:gd name="connsiteX21" fmla="*/ 177421 w 532263"/>
              <a:gd name="connsiteY21" fmla="*/ 102358 h 504967"/>
              <a:gd name="connsiteX22" fmla="*/ 204716 w 532263"/>
              <a:gd name="connsiteY22" fmla="*/ 109182 h 504967"/>
              <a:gd name="connsiteX23" fmla="*/ 225188 w 532263"/>
              <a:gd name="connsiteY23" fmla="*/ 122830 h 504967"/>
              <a:gd name="connsiteX24" fmla="*/ 245660 w 532263"/>
              <a:gd name="connsiteY24" fmla="*/ 129654 h 504967"/>
              <a:gd name="connsiteX25" fmla="*/ 286603 w 532263"/>
              <a:gd name="connsiteY25" fmla="*/ 109182 h 504967"/>
              <a:gd name="connsiteX26" fmla="*/ 320722 w 532263"/>
              <a:gd name="connsiteY26" fmla="*/ 75063 h 504967"/>
              <a:gd name="connsiteX27" fmla="*/ 361666 w 532263"/>
              <a:gd name="connsiteY27" fmla="*/ 61415 h 504967"/>
              <a:gd name="connsiteX28" fmla="*/ 532263 w 532263"/>
              <a:gd name="connsiteY28" fmla="*/ 47767 h 504967"/>
              <a:gd name="connsiteX29" fmla="*/ 443552 w 532263"/>
              <a:gd name="connsiteY29" fmla="*/ 34119 h 504967"/>
              <a:gd name="connsiteX30" fmla="*/ 368490 w 532263"/>
              <a:gd name="connsiteY30" fmla="*/ 40943 h 504967"/>
              <a:gd name="connsiteX31" fmla="*/ 327546 w 532263"/>
              <a:gd name="connsiteY31" fmla="*/ 54591 h 504967"/>
              <a:gd name="connsiteX32" fmla="*/ 307075 w 532263"/>
              <a:gd name="connsiteY32" fmla="*/ 68239 h 504967"/>
              <a:gd name="connsiteX33" fmla="*/ 266131 w 532263"/>
              <a:gd name="connsiteY33" fmla="*/ 81887 h 504967"/>
              <a:gd name="connsiteX34" fmla="*/ 225188 w 532263"/>
              <a:gd name="connsiteY34" fmla="*/ 75063 h 504967"/>
              <a:gd name="connsiteX35" fmla="*/ 204716 w 532263"/>
              <a:gd name="connsiteY35" fmla="*/ 68239 h 504967"/>
              <a:gd name="connsiteX36" fmla="*/ 143302 w 532263"/>
              <a:gd name="connsiteY36" fmla="*/ 61415 h 504967"/>
              <a:gd name="connsiteX37" fmla="*/ 129654 w 532263"/>
              <a:gd name="connsiteY37" fmla="*/ 20472 h 504967"/>
              <a:gd name="connsiteX38" fmla="*/ 122830 w 532263"/>
              <a:gd name="connsiteY38" fmla="*/ 0 h 504967"/>
              <a:gd name="connsiteX39" fmla="*/ 61415 w 532263"/>
              <a:gd name="connsiteY39" fmla="*/ 6824 h 504967"/>
              <a:gd name="connsiteX40" fmla="*/ 34119 w 532263"/>
              <a:gd name="connsiteY40" fmla="*/ 27296 h 5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2263" h="504967">
                <a:moveTo>
                  <a:pt x="34119" y="27296"/>
                </a:moveTo>
                <a:lnTo>
                  <a:pt x="34119" y="27296"/>
                </a:lnTo>
                <a:cubicBezTo>
                  <a:pt x="36394" y="47767"/>
                  <a:pt x="35947" y="68728"/>
                  <a:pt x="40943" y="88710"/>
                </a:cubicBezTo>
                <a:cubicBezTo>
                  <a:pt x="42932" y="96667"/>
                  <a:pt x="50923" y="101846"/>
                  <a:pt x="54591" y="109182"/>
                </a:cubicBezTo>
                <a:cubicBezTo>
                  <a:pt x="59150" y="118300"/>
                  <a:pt x="66490" y="149079"/>
                  <a:pt x="68239" y="156949"/>
                </a:cubicBezTo>
                <a:cubicBezTo>
                  <a:pt x="70755" y="168271"/>
                  <a:pt x="72011" y="179879"/>
                  <a:pt x="75063" y="191069"/>
                </a:cubicBezTo>
                <a:cubicBezTo>
                  <a:pt x="78848" y="204948"/>
                  <a:pt x="88711" y="232012"/>
                  <a:pt x="88711" y="232012"/>
                </a:cubicBezTo>
                <a:cubicBezTo>
                  <a:pt x="88198" y="235093"/>
                  <a:pt x="82367" y="283202"/>
                  <a:pt x="75063" y="293427"/>
                </a:cubicBezTo>
                <a:cubicBezTo>
                  <a:pt x="67584" y="303897"/>
                  <a:pt x="55805" y="310674"/>
                  <a:pt x="47767" y="320722"/>
                </a:cubicBezTo>
                <a:cubicBezTo>
                  <a:pt x="37520" y="333530"/>
                  <a:pt x="29571" y="348018"/>
                  <a:pt x="20472" y="361666"/>
                </a:cubicBezTo>
                <a:lnTo>
                  <a:pt x="6824" y="382137"/>
                </a:lnTo>
                <a:cubicBezTo>
                  <a:pt x="4549" y="388961"/>
                  <a:pt x="0" y="395416"/>
                  <a:pt x="0" y="402609"/>
                </a:cubicBezTo>
                <a:cubicBezTo>
                  <a:pt x="0" y="423188"/>
                  <a:pt x="30222" y="452334"/>
                  <a:pt x="34119" y="464024"/>
                </a:cubicBezTo>
                <a:lnTo>
                  <a:pt x="47767" y="504967"/>
                </a:lnTo>
                <a:cubicBezTo>
                  <a:pt x="50042" y="468573"/>
                  <a:pt x="50963" y="432069"/>
                  <a:pt x="54591" y="395785"/>
                </a:cubicBezTo>
                <a:cubicBezTo>
                  <a:pt x="55524" y="386453"/>
                  <a:pt x="57721" y="377110"/>
                  <a:pt x="61415" y="368490"/>
                </a:cubicBezTo>
                <a:cubicBezTo>
                  <a:pt x="68540" y="351865"/>
                  <a:pt x="83238" y="339843"/>
                  <a:pt x="95534" y="327546"/>
                </a:cubicBezTo>
                <a:lnTo>
                  <a:pt x="116006" y="266131"/>
                </a:lnTo>
                <a:lnTo>
                  <a:pt x="122830" y="245660"/>
                </a:lnTo>
                <a:lnTo>
                  <a:pt x="129654" y="225188"/>
                </a:lnTo>
                <a:cubicBezTo>
                  <a:pt x="134679" y="149821"/>
                  <a:pt x="108589" y="133363"/>
                  <a:pt x="156949" y="109182"/>
                </a:cubicBezTo>
                <a:cubicBezTo>
                  <a:pt x="163383" y="105965"/>
                  <a:pt x="170597" y="104633"/>
                  <a:pt x="177421" y="102358"/>
                </a:cubicBezTo>
                <a:cubicBezTo>
                  <a:pt x="186519" y="104633"/>
                  <a:pt x="196096" y="105488"/>
                  <a:pt x="204716" y="109182"/>
                </a:cubicBezTo>
                <a:cubicBezTo>
                  <a:pt x="212254" y="112413"/>
                  <a:pt x="217852" y="119162"/>
                  <a:pt x="225188" y="122830"/>
                </a:cubicBezTo>
                <a:cubicBezTo>
                  <a:pt x="231622" y="126047"/>
                  <a:pt x="238836" y="127379"/>
                  <a:pt x="245660" y="129654"/>
                </a:cubicBezTo>
                <a:cubicBezTo>
                  <a:pt x="262310" y="124104"/>
                  <a:pt x="273375" y="122410"/>
                  <a:pt x="286603" y="109182"/>
                </a:cubicBezTo>
                <a:cubicBezTo>
                  <a:pt x="310259" y="85526"/>
                  <a:pt x="287968" y="89620"/>
                  <a:pt x="320722" y="75063"/>
                </a:cubicBezTo>
                <a:cubicBezTo>
                  <a:pt x="333868" y="69220"/>
                  <a:pt x="348018" y="65964"/>
                  <a:pt x="361666" y="61415"/>
                </a:cubicBezTo>
                <a:cubicBezTo>
                  <a:pt x="429662" y="38749"/>
                  <a:pt x="374934" y="54918"/>
                  <a:pt x="532263" y="47767"/>
                </a:cubicBezTo>
                <a:cubicBezTo>
                  <a:pt x="497222" y="36087"/>
                  <a:pt x="496329" y="34119"/>
                  <a:pt x="443552" y="34119"/>
                </a:cubicBezTo>
                <a:cubicBezTo>
                  <a:pt x="418428" y="34119"/>
                  <a:pt x="393511" y="38668"/>
                  <a:pt x="368490" y="40943"/>
                </a:cubicBezTo>
                <a:cubicBezTo>
                  <a:pt x="354842" y="45492"/>
                  <a:pt x="339516" y="46611"/>
                  <a:pt x="327546" y="54591"/>
                </a:cubicBezTo>
                <a:cubicBezTo>
                  <a:pt x="320722" y="59140"/>
                  <a:pt x="314569" y="64908"/>
                  <a:pt x="307075" y="68239"/>
                </a:cubicBezTo>
                <a:cubicBezTo>
                  <a:pt x="293929" y="74082"/>
                  <a:pt x="266131" y="81887"/>
                  <a:pt x="266131" y="81887"/>
                </a:cubicBezTo>
                <a:cubicBezTo>
                  <a:pt x="252483" y="79612"/>
                  <a:pt x="238694" y="78064"/>
                  <a:pt x="225188" y="75063"/>
                </a:cubicBezTo>
                <a:cubicBezTo>
                  <a:pt x="218166" y="73503"/>
                  <a:pt x="211811" y="69422"/>
                  <a:pt x="204716" y="68239"/>
                </a:cubicBezTo>
                <a:cubicBezTo>
                  <a:pt x="184399" y="64853"/>
                  <a:pt x="163773" y="63690"/>
                  <a:pt x="143302" y="61415"/>
                </a:cubicBezTo>
                <a:lnTo>
                  <a:pt x="129654" y="20472"/>
                </a:lnTo>
                <a:lnTo>
                  <a:pt x="122830" y="0"/>
                </a:lnTo>
                <a:cubicBezTo>
                  <a:pt x="102358" y="2275"/>
                  <a:pt x="81732" y="3438"/>
                  <a:pt x="61415" y="6824"/>
                </a:cubicBezTo>
                <a:cubicBezTo>
                  <a:pt x="11840" y="15087"/>
                  <a:pt x="38668" y="23884"/>
                  <a:pt x="34119" y="2729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ebalwil\Downloads\ben-white-148430-unsplash.jpg"/>
          <p:cNvPicPr>
            <a:picLocks noChangeAspect="1" noChangeArrowheads="1"/>
          </p:cNvPicPr>
          <p:nvPr/>
        </p:nvPicPr>
        <p:blipFill>
          <a:blip r:embed="rId2" cstate="print"/>
          <a:srcRect/>
          <a:stretch>
            <a:fillRect/>
          </a:stretch>
        </p:blipFill>
        <p:spPr bwMode="auto">
          <a:xfrm>
            <a:off x="-3336072" y="-2834640"/>
            <a:ext cx="19795272" cy="13214397"/>
          </a:xfrm>
          <a:prstGeom prst="rect">
            <a:avLst/>
          </a:prstGeom>
          <a:noFill/>
        </p:spPr>
      </p:pic>
      <p:sp>
        <p:nvSpPr>
          <p:cNvPr id="7" name="TextBox 6">
            <a:extLst>
              <a:ext uri="{FF2B5EF4-FFF2-40B4-BE49-F238E27FC236}">
                <a16:creationId xmlns:a16="http://schemas.microsoft.com/office/drawing/2014/main" xmlns="" id="{A7C848C6-663A-4ABF-8A1D-AB5728AA2809}"/>
              </a:ext>
            </a:extLst>
          </p:cNvPr>
          <p:cNvSpPr txBox="1"/>
          <p:nvPr/>
        </p:nvSpPr>
        <p:spPr>
          <a:xfrm>
            <a:off x="228601" y="188416"/>
            <a:ext cx="9143999" cy="4154984"/>
          </a:xfrm>
          <a:prstGeom prst="rect">
            <a:avLst/>
          </a:prstGeom>
          <a:noFill/>
          <a:ln w="25400">
            <a:noFill/>
          </a:ln>
        </p:spPr>
        <p:txBody>
          <a:bodyPr wrap="square" rtlCol="0">
            <a:spAutoFit/>
          </a:bodyPr>
          <a:lstStyle/>
          <a:p>
            <a:r>
              <a:rPr lang="en-US" sz="6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Dealing with</a:t>
            </a:r>
            <a:endParaRPr lang="en-US" sz="6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Moral</a:t>
            </a:r>
            <a:b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Dilemmas</a:t>
            </a:r>
          </a:p>
          <a:p>
            <a:r>
              <a:rPr lang="en-US" sz="6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Work</a:t>
            </a:r>
            <a:endPar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116531927"/>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alwil\Downloads\nik-shuliahin-585307-unsplash.jpg"/>
          <p:cNvPicPr>
            <a:picLocks noChangeAspect="1" noChangeArrowheads="1"/>
          </p:cNvPicPr>
          <p:nvPr/>
        </p:nvPicPr>
        <p:blipFill>
          <a:blip r:embed="rId2" cstate="print">
            <a:lum contrast="-40000"/>
          </a:blip>
          <a:srcRect r="25000"/>
          <a:stretch>
            <a:fillRect/>
          </a:stretch>
        </p:blipFill>
        <p:spPr bwMode="auto">
          <a:xfrm>
            <a:off x="1" y="0"/>
            <a:ext cx="9143999" cy="6860654"/>
          </a:xfrm>
          <a:prstGeom prst="rect">
            <a:avLst/>
          </a:prstGeom>
          <a:noFill/>
        </p:spPr>
      </p:pic>
      <p:sp>
        <p:nvSpPr>
          <p:cNvPr id="105" name="Rectangle 104"/>
          <p:cNvSpPr/>
          <p:nvPr/>
        </p:nvSpPr>
        <p:spPr>
          <a:xfrm>
            <a:off x="0" y="0"/>
            <a:ext cx="9144000" cy="68580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648200" y="0"/>
            <a:ext cx="4495800" cy="6858000"/>
          </a:xfrm>
          <a:prstGeom prst="rect">
            <a:avLst/>
          </a:prstGeom>
          <a:solidFill>
            <a:schemeClr val="accent3">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1000" y="1752600"/>
            <a:ext cx="3124200" cy="3124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1524000" y="5334000"/>
            <a:ext cx="261116" cy="676968"/>
            <a:chOff x="1512277" y="4193930"/>
            <a:chExt cx="237392" cy="615462"/>
          </a:xfrm>
          <a:solidFill>
            <a:srgbClr val="FF0000"/>
          </a:solidFill>
          <a:effectLst>
            <a:glow rad="101600">
              <a:schemeClr val="bg1">
                <a:alpha val="60000"/>
              </a:schemeClr>
            </a:glow>
          </a:effectLst>
        </p:grpSpPr>
        <p:sp>
          <p:nvSpPr>
            <p:cNvPr id="5" name="Oval 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1600200" y="3505200"/>
            <a:ext cx="261116" cy="676968"/>
            <a:chOff x="1512277" y="4193930"/>
            <a:chExt cx="237392" cy="615462"/>
          </a:xfrm>
          <a:solidFill>
            <a:srgbClr val="0070C0"/>
          </a:solidFill>
          <a:effectLst>
            <a:glow rad="101600">
              <a:schemeClr val="bg1">
                <a:alpha val="60000"/>
              </a:schemeClr>
            </a:glow>
          </a:effectLst>
        </p:grpSpPr>
        <p:sp>
          <p:nvSpPr>
            <p:cNvPr id="8" name="Oval 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2133600" y="3048000"/>
            <a:ext cx="261116" cy="676968"/>
            <a:chOff x="1512277" y="4193930"/>
            <a:chExt cx="237392" cy="615462"/>
          </a:xfrm>
          <a:solidFill>
            <a:srgbClr val="0070C0"/>
          </a:solidFill>
          <a:effectLst>
            <a:glow rad="101600">
              <a:schemeClr val="bg1">
                <a:alpha val="60000"/>
              </a:schemeClr>
            </a:glow>
          </a:effectLst>
        </p:grpSpPr>
        <p:sp>
          <p:nvSpPr>
            <p:cNvPr id="11" name="Oval 1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2">
            <a:extLst>
              <a:ext uri="{FF2B5EF4-FFF2-40B4-BE49-F238E27FC236}">
                <a16:creationId xmlns:a16="http://schemas.microsoft.com/office/drawing/2014/main" xmlns="" id="{40F1862B-577E-4E1D-8D08-C18644E3669E}"/>
              </a:ext>
            </a:extLst>
          </p:cNvPr>
          <p:cNvGrpSpPr/>
          <p:nvPr/>
        </p:nvGrpSpPr>
        <p:grpSpPr>
          <a:xfrm>
            <a:off x="2133600" y="3962400"/>
            <a:ext cx="261116" cy="676968"/>
            <a:chOff x="1512277" y="4193930"/>
            <a:chExt cx="237392" cy="615462"/>
          </a:xfrm>
          <a:solidFill>
            <a:srgbClr val="0070C0"/>
          </a:solidFill>
          <a:effectLst>
            <a:glow rad="101600">
              <a:schemeClr val="bg1">
                <a:alpha val="60000"/>
              </a:schemeClr>
            </a:glow>
          </a:effectLst>
        </p:grpSpPr>
        <p:sp>
          <p:nvSpPr>
            <p:cNvPr id="14" name="Oval 1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a:extLst>
              <a:ext uri="{FF2B5EF4-FFF2-40B4-BE49-F238E27FC236}">
                <a16:creationId xmlns:a16="http://schemas.microsoft.com/office/drawing/2014/main" xmlns="" id="{40F1862B-577E-4E1D-8D08-C18644E3669E}"/>
              </a:ext>
            </a:extLst>
          </p:cNvPr>
          <p:cNvGrpSpPr/>
          <p:nvPr/>
        </p:nvGrpSpPr>
        <p:grpSpPr>
          <a:xfrm>
            <a:off x="1752600" y="2209800"/>
            <a:ext cx="261116" cy="676968"/>
            <a:chOff x="1512277" y="4193930"/>
            <a:chExt cx="237392" cy="615462"/>
          </a:xfrm>
          <a:solidFill>
            <a:srgbClr val="0070C0"/>
          </a:solidFill>
          <a:effectLst>
            <a:glow rad="101600">
              <a:schemeClr val="bg1">
                <a:alpha val="60000"/>
              </a:schemeClr>
            </a:glow>
          </a:effectLst>
        </p:grpSpPr>
        <p:sp>
          <p:nvSpPr>
            <p:cNvPr id="17" name="Oval 1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8">
            <a:extLst>
              <a:ext uri="{FF2B5EF4-FFF2-40B4-BE49-F238E27FC236}">
                <a16:creationId xmlns:a16="http://schemas.microsoft.com/office/drawing/2014/main" xmlns="" id="{40F1862B-577E-4E1D-8D08-C18644E3669E}"/>
              </a:ext>
            </a:extLst>
          </p:cNvPr>
          <p:cNvGrpSpPr/>
          <p:nvPr/>
        </p:nvGrpSpPr>
        <p:grpSpPr>
          <a:xfrm>
            <a:off x="2895600" y="3200400"/>
            <a:ext cx="261116" cy="676968"/>
            <a:chOff x="1512277" y="4193930"/>
            <a:chExt cx="237392" cy="615462"/>
          </a:xfrm>
          <a:solidFill>
            <a:srgbClr val="0070C0"/>
          </a:solidFill>
          <a:effectLst>
            <a:glow rad="101600">
              <a:schemeClr val="bg1">
                <a:alpha val="60000"/>
              </a:schemeClr>
            </a:glow>
          </a:effectLst>
        </p:grpSpPr>
        <p:sp>
          <p:nvSpPr>
            <p:cNvPr id="20" name="Oval 1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1">
            <a:extLst>
              <a:ext uri="{FF2B5EF4-FFF2-40B4-BE49-F238E27FC236}">
                <a16:creationId xmlns:a16="http://schemas.microsoft.com/office/drawing/2014/main" xmlns="" id="{40F1862B-577E-4E1D-8D08-C18644E3669E}"/>
              </a:ext>
            </a:extLst>
          </p:cNvPr>
          <p:cNvGrpSpPr/>
          <p:nvPr/>
        </p:nvGrpSpPr>
        <p:grpSpPr>
          <a:xfrm>
            <a:off x="2514600" y="2209800"/>
            <a:ext cx="261116" cy="676968"/>
            <a:chOff x="1512277" y="4193930"/>
            <a:chExt cx="237392" cy="615462"/>
          </a:xfrm>
          <a:solidFill>
            <a:srgbClr val="0070C0"/>
          </a:solidFill>
          <a:effectLst>
            <a:glow rad="101600">
              <a:schemeClr val="bg1">
                <a:alpha val="60000"/>
              </a:schemeClr>
            </a:glow>
          </a:effectLst>
        </p:grpSpPr>
        <p:sp>
          <p:nvSpPr>
            <p:cNvPr id="23" name="Oval 2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4">
            <a:extLst>
              <a:ext uri="{FF2B5EF4-FFF2-40B4-BE49-F238E27FC236}">
                <a16:creationId xmlns:a16="http://schemas.microsoft.com/office/drawing/2014/main" xmlns="" id="{40F1862B-577E-4E1D-8D08-C18644E3669E}"/>
              </a:ext>
            </a:extLst>
          </p:cNvPr>
          <p:cNvGrpSpPr/>
          <p:nvPr/>
        </p:nvGrpSpPr>
        <p:grpSpPr>
          <a:xfrm>
            <a:off x="914400" y="3276600"/>
            <a:ext cx="261116" cy="676968"/>
            <a:chOff x="1512277" y="4193930"/>
            <a:chExt cx="237392" cy="615462"/>
          </a:xfrm>
          <a:solidFill>
            <a:srgbClr val="0070C0"/>
          </a:solidFill>
          <a:effectLst>
            <a:glow rad="101600">
              <a:schemeClr val="bg1">
                <a:alpha val="60000"/>
              </a:schemeClr>
            </a:glow>
          </a:effectLst>
        </p:grpSpPr>
        <p:sp>
          <p:nvSpPr>
            <p:cNvPr id="26" name="Oval 2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7">
            <a:extLst>
              <a:ext uri="{FF2B5EF4-FFF2-40B4-BE49-F238E27FC236}">
                <a16:creationId xmlns:a16="http://schemas.microsoft.com/office/drawing/2014/main" xmlns="" id="{40F1862B-577E-4E1D-8D08-C18644E3669E}"/>
              </a:ext>
            </a:extLst>
          </p:cNvPr>
          <p:cNvGrpSpPr/>
          <p:nvPr/>
        </p:nvGrpSpPr>
        <p:grpSpPr>
          <a:xfrm>
            <a:off x="1219200" y="2362200"/>
            <a:ext cx="261116" cy="676968"/>
            <a:chOff x="1512277" y="4193930"/>
            <a:chExt cx="237392" cy="615462"/>
          </a:xfrm>
          <a:solidFill>
            <a:srgbClr val="0070C0"/>
          </a:solidFill>
          <a:effectLst>
            <a:glow rad="101600">
              <a:schemeClr val="bg1">
                <a:alpha val="60000"/>
              </a:schemeClr>
            </a:glow>
          </a:effectLst>
        </p:grpSpPr>
        <p:sp>
          <p:nvSpPr>
            <p:cNvPr id="29" name="Oval 2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9">
            <a:extLst>
              <a:ext uri="{FF2B5EF4-FFF2-40B4-BE49-F238E27FC236}">
                <a16:creationId xmlns:a16="http://schemas.microsoft.com/office/drawing/2014/main" xmlns="" id="{40F1862B-577E-4E1D-8D08-C18644E3669E}"/>
              </a:ext>
            </a:extLst>
          </p:cNvPr>
          <p:cNvGrpSpPr/>
          <p:nvPr/>
        </p:nvGrpSpPr>
        <p:grpSpPr>
          <a:xfrm>
            <a:off x="2514600" y="5181600"/>
            <a:ext cx="261116" cy="676968"/>
            <a:chOff x="1512277" y="4193930"/>
            <a:chExt cx="237392" cy="615462"/>
          </a:xfrm>
          <a:solidFill>
            <a:srgbClr val="FF0000"/>
          </a:solidFill>
          <a:effectLst>
            <a:glow rad="101600">
              <a:schemeClr val="bg1">
                <a:alpha val="60000"/>
              </a:schemeClr>
            </a:glow>
          </a:effectLst>
        </p:grpSpPr>
        <p:sp>
          <p:nvSpPr>
            <p:cNvPr id="34" name="Oval 3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9">
            <a:extLst>
              <a:ext uri="{FF2B5EF4-FFF2-40B4-BE49-F238E27FC236}">
                <a16:creationId xmlns:a16="http://schemas.microsoft.com/office/drawing/2014/main" xmlns="" id="{40F1862B-577E-4E1D-8D08-C18644E3669E}"/>
              </a:ext>
            </a:extLst>
          </p:cNvPr>
          <p:cNvGrpSpPr/>
          <p:nvPr/>
        </p:nvGrpSpPr>
        <p:grpSpPr>
          <a:xfrm>
            <a:off x="3429000" y="4267200"/>
            <a:ext cx="261116" cy="676968"/>
            <a:chOff x="1512277" y="4193930"/>
            <a:chExt cx="237392" cy="615462"/>
          </a:xfrm>
          <a:solidFill>
            <a:srgbClr val="FF0000"/>
          </a:solidFill>
          <a:effectLst>
            <a:glow rad="101600">
              <a:schemeClr val="bg1">
                <a:alpha val="60000"/>
              </a:schemeClr>
            </a:glow>
          </a:effectLst>
        </p:grpSpPr>
        <p:sp>
          <p:nvSpPr>
            <p:cNvPr id="37" name="Oval 3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9">
            <a:extLst>
              <a:ext uri="{FF2B5EF4-FFF2-40B4-BE49-F238E27FC236}">
                <a16:creationId xmlns:a16="http://schemas.microsoft.com/office/drawing/2014/main" xmlns="" id="{40F1862B-577E-4E1D-8D08-C18644E3669E}"/>
              </a:ext>
            </a:extLst>
          </p:cNvPr>
          <p:cNvGrpSpPr/>
          <p:nvPr/>
        </p:nvGrpSpPr>
        <p:grpSpPr>
          <a:xfrm>
            <a:off x="3810000" y="2895600"/>
            <a:ext cx="261116" cy="676968"/>
            <a:chOff x="1512277" y="4193930"/>
            <a:chExt cx="237392" cy="615462"/>
          </a:xfrm>
          <a:solidFill>
            <a:srgbClr val="FF0000"/>
          </a:solidFill>
          <a:effectLst>
            <a:glow rad="101600">
              <a:schemeClr val="bg1">
                <a:alpha val="60000"/>
              </a:schemeClr>
            </a:glow>
          </a:effectLst>
        </p:grpSpPr>
        <p:sp>
          <p:nvSpPr>
            <p:cNvPr id="40" name="Oval 3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9">
            <a:extLst>
              <a:ext uri="{FF2B5EF4-FFF2-40B4-BE49-F238E27FC236}">
                <a16:creationId xmlns:a16="http://schemas.microsoft.com/office/drawing/2014/main" xmlns="" id="{40F1862B-577E-4E1D-8D08-C18644E3669E}"/>
              </a:ext>
            </a:extLst>
          </p:cNvPr>
          <p:cNvGrpSpPr/>
          <p:nvPr/>
        </p:nvGrpSpPr>
        <p:grpSpPr>
          <a:xfrm>
            <a:off x="3352800" y="1600200"/>
            <a:ext cx="261116" cy="676968"/>
            <a:chOff x="1512277" y="4193930"/>
            <a:chExt cx="237392" cy="615462"/>
          </a:xfrm>
          <a:solidFill>
            <a:srgbClr val="FF0000"/>
          </a:solidFill>
          <a:effectLst>
            <a:glow rad="101600">
              <a:schemeClr val="bg1">
                <a:alpha val="60000"/>
              </a:schemeClr>
            </a:glow>
          </a:effectLst>
        </p:grpSpPr>
        <p:sp>
          <p:nvSpPr>
            <p:cNvPr id="43" name="Oval 4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9">
            <a:extLst>
              <a:ext uri="{FF2B5EF4-FFF2-40B4-BE49-F238E27FC236}">
                <a16:creationId xmlns:a16="http://schemas.microsoft.com/office/drawing/2014/main" xmlns="" id="{40F1862B-577E-4E1D-8D08-C18644E3669E}"/>
              </a:ext>
            </a:extLst>
          </p:cNvPr>
          <p:cNvGrpSpPr/>
          <p:nvPr/>
        </p:nvGrpSpPr>
        <p:grpSpPr>
          <a:xfrm>
            <a:off x="1600200" y="762000"/>
            <a:ext cx="261116" cy="676968"/>
            <a:chOff x="1512277" y="4193930"/>
            <a:chExt cx="237392" cy="615462"/>
          </a:xfrm>
          <a:solidFill>
            <a:srgbClr val="FF0000"/>
          </a:solidFill>
          <a:effectLst>
            <a:glow rad="101600">
              <a:schemeClr val="bg1">
                <a:alpha val="60000"/>
              </a:schemeClr>
            </a:glow>
          </a:effectLst>
        </p:grpSpPr>
        <p:sp>
          <p:nvSpPr>
            <p:cNvPr id="46" name="Oval 4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9">
            <a:extLst>
              <a:ext uri="{FF2B5EF4-FFF2-40B4-BE49-F238E27FC236}">
                <a16:creationId xmlns:a16="http://schemas.microsoft.com/office/drawing/2014/main" xmlns="" id="{40F1862B-577E-4E1D-8D08-C18644E3669E}"/>
              </a:ext>
            </a:extLst>
          </p:cNvPr>
          <p:cNvGrpSpPr/>
          <p:nvPr/>
        </p:nvGrpSpPr>
        <p:grpSpPr>
          <a:xfrm>
            <a:off x="685800" y="1143000"/>
            <a:ext cx="261116" cy="676968"/>
            <a:chOff x="1512277" y="4193930"/>
            <a:chExt cx="237392" cy="615462"/>
          </a:xfrm>
          <a:solidFill>
            <a:srgbClr val="FF0000"/>
          </a:solidFill>
          <a:effectLst>
            <a:glow rad="101600">
              <a:schemeClr val="bg1">
                <a:alpha val="60000"/>
              </a:schemeClr>
            </a:glow>
          </a:effectLst>
        </p:grpSpPr>
        <p:sp>
          <p:nvSpPr>
            <p:cNvPr id="49" name="Oval 4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9">
            <a:extLst>
              <a:ext uri="{FF2B5EF4-FFF2-40B4-BE49-F238E27FC236}">
                <a16:creationId xmlns:a16="http://schemas.microsoft.com/office/drawing/2014/main" xmlns="" id="{40F1862B-577E-4E1D-8D08-C18644E3669E}"/>
              </a:ext>
            </a:extLst>
          </p:cNvPr>
          <p:cNvGrpSpPr/>
          <p:nvPr/>
        </p:nvGrpSpPr>
        <p:grpSpPr>
          <a:xfrm>
            <a:off x="381000" y="4800600"/>
            <a:ext cx="261116" cy="676968"/>
            <a:chOff x="1512277" y="4193930"/>
            <a:chExt cx="237392" cy="615462"/>
          </a:xfrm>
          <a:solidFill>
            <a:srgbClr val="FF0000"/>
          </a:solidFill>
          <a:effectLst>
            <a:glow rad="101600">
              <a:schemeClr val="bg1">
                <a:alpha val="60000"/>
              </a:schemeClr>
            </a:glow>
          </a:effectLst>
        </p:grpSpPr>
        <p:sp>
          <p:nvSpPr>
            <p:cNvPr id="52" name="Oval 5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3">
            <a:extLst>
              <a:ext uri="{FF2B5EF4-FFF2-40B4-BE49-F238E27FC236}">
                <a16:creationId xmlns:a16="http://schemas.microsoft.com/office/drawing/2014/main" xmlns="" id="{40F1862B-577E-4E1D-8D08-C18644E3669E}"/>
              </a:ext>
            </a:extLst>
          </p:cNvPr>
          <p:cNvGrpSpPr/>
          <p:nvPr/>
        </p:nvGrpSpPr>
        <p:grpSpPr>
          <a:xfrm>
            <a:off x="5715000" y="3581400"/>
            <a:ext cx="261116" cy="676968"/>
            <a:chOff x="1512277" y="4193930"/>
            <a:chExt cx="237392" cy="615462"/>
          </a:xfrm>
          <a:solidFill>
            <a:srgbClr val="0070C0"/>
          </a:solidFill>
          <a:effectLst>
            <a:glow rad="101600">
              <a:schemeClr val="bg1">
                <a:alpha val="60000"/>
              </a:schemeClr>
            </a:glow>
          </a:effectLst>
        </p:grpSpPr>
        <p:sp>
          <p:nvSpPr>
            <p:cNvPr id="55" name="Oval 5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9">
            <a:extLst>
              <a:ext uri="{FF2B5EF4-FFF2-40B4-BE49-F238E27FC236}">
                <a16:creationId xmlns:a16="http://schemas.microsoft.com/office/drawing/2014/main" xmlns="" id="{40F1862B-577E-4E1D-8D08-C18644E3669E}"/>
              </a:ext>
            </a:extLst>
          </p:cNvPr>
          <p:cNvGrpSpPr/>
          <p:nvPr/>
        </p:nvGrpSpPr>
        <p:grpSpPr>
          <a:xfrm>
            <a:off x="6858000" y="2743200"/>
            <a:ext cx="261116" cy="676968"/>
            <a:chOff x="1512277" y="4193930"/>
            <a:chExt cx="237392" cy="615462"/>
          </a:xfrm>
          <a:solidFill>
            <a:srgbClr val="0070C0"/>
          </a:solidFill>
          <a:effectLst>
            <a:glow rad="101600">
              <a:schemeClr val="bg1">
                <a:alpha val="60000"/>
              </a:schemeClr>
            </a:glow>
          </a:effectLst>
        </p:grpSpPr>
        <p:sp>
          <p:nvSpPr>
            <p:cNvPr id="61" name="Oval 6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8">
            <a:extLst>
              <a:ext uri="{FF2B5EF4-FFF2-40B4-BE49-F238E27FC236}">
                <a16:creationId xmlns:a16="http://schemas.microsoft.com/office/drawing/2014/main" xmlns="" id="{40F1862B-577E-4E1D-8D08-C18644E3669E}"/>
              </a:ext>
            </a:extLst>
          </p:cNvPr>
          <p:cNvGrpSpPr/>
          <p:nvPr/>
        </p:nvGrpSpPr>
        <p:grpSpPr>
          <a:xfrm>
            <a:off x="8382000" y="3276600"/>
            <a:ext cx="261116" cy="676968"/>
            <a:chOff x="1512277" y="4193930"/>
            <a:chExt cx="237392" cy="615462"/>
          </a:xfrm>
          <a:solidFill>
            <a:srgbClr val="0070C0"/>
          </a:solidFill>
          <a:effectLst>
            <a:glow rad="101600">
              <a:schemeClr val="bg1">
                <a:alpha val="60000"/>
              </a:schemeClr>
            </a:glow>
          </a:effectLst>
        </p:grpSpPr>
        <p:sp>
          <p:nvSpPr>
            <p:cNvPr id="70" name="Oval 6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71">
            <a:extLst>
              <a:ext uri="{FF2B5EF4-FFF2-40B4-BE49-F238E27FC236}">
                <a16:creationId xmlns:a16="http://schemas.microsoft.com/office/drawing/2014/main" xmlns="" id="{40F1862B-577E-4E1D-8D08-C18644E3669E}"/>
              </a:ext>
            </a:extLst>
          </p:cNvPr>
          <p:cNvGrpSpPr/>
          <p:nvPr/>
        </p:nvGrpSpPr>
        <p:grpSpPr>
          <a:xfrm>
            <a:off x="7467600" y="4953000"/>
            <a:ext cx="261116" cy="676968"/>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a:extLst>
              <a:ext uri="{FF2B5EF4-FFF2-40B4-BE49-F238E27FC236}">
                <a16:creationId xmlns:a16="http://schemas.microsoft.com/office/drawing/2014/main" xmlns="" id="{40F1862B-577E-4E1D-8D08-C18644E3669E}"/>
              </a:ext>
            </a:extLst>
          </p:cNvPr>
          <p:cNvGrpSpPr/>
          <p:nvPr/>
        </p:nvGrpSpPr>
        <p:grpSpPr>
          <a:xfrm>
            <a:off x="7543800" y="3429000"/>
            <a:ext cx="261116" cy="676968"/>
            <a:chOff x="1512277" y="4193930"/>
            <a:chExt cx="237392" cy="615462"/>
          </a:xfrm>
          <a:solidFill>
            <a:srgbClr val="FF0000"/>
          </a:solidFill>
          <a:effectLst>
            <a:glow rad="101600">
              <a:schemeClr val="bg1">
                <a:alpha val="60000"/>
              </a:schemeClr>
            </a:glow>
          </a:effectLst>
        </p:grpSpPr>
        <p:sp>
          <p:nvSpPr>
            <p:cNvPr id="76" name="Oval 7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9">
            <a:extLst>
              <a:ext uri="{FF2B5EF4-FFF2-40B4-BE49-F238E27FC236}">
                <a16:creationId xmlns:a16="http://schemas.microsoft.com/office/drawing/2014/main" xmlns="" id="{40F1862B-577E-4E1D-8D08-C18644E3669E}"/>
              </a:ext>
            </a:extLst>
          </p:cNvPr>
          <p:cNvGrpSpPr/>
          <p:nvPr/>
        </p:nvGrpSpPr>
        <p:grpSpPr>
          <a:xfrm>
            <a:off x="6019800" y="4419600"/>
            <a:ext cx="261116" cy="676968"/>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9">
            <a:extLst>
              <a:ext uri="{FF2B5EF4-FFF2-40B4-BE49-F238E27FC236}">
                <a16:creationId xmlns:a16="http://schemas.microsoft.com/office/drawing/2014/main" xmlns="" id="{40F1862B-577E-4E1D-8D08-C18644E3669E}"/>
              </a:ext>
            </a:extLst>
          </p:cNvPr>
          <p:cNvGrpSpPr/>
          <p:nvPr/>
        </p:nvGrpSpPr>
        <p:grpSpPr>
          <a:xfrm>
            <a:off x="6172200" y="2895600"/>
            <a:ext cx="261116" cy="676968"/>
            <a:chOff x="1512277" y="4193930"/>
            <a:chExt cx="237392" cy="615462"/>
          </a:xfrm>
          <a:solidFill>
            <a:srgbClr val="FF0000"/>
          </a:solidFill>
          <a:effectLst>
            <a:glow rad="101600">
              <a:schemeClr val="bg1">
                <a:alpha val="60000"/>
              </a:schemeClr>
            </a:glow>
          </a:effectLst>
        </p:grpSpPr>
        <p:sp>
          <p:nvSpPr>
            <p:cNvPr id="82" name="Oval 8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9">
            <a:extLst>
              <a:ext uri="{FF2B5EF4-FFF2-40B4-BE49-F238E27FC236}">
                <a16:creationId xmlns:a16="http://schemas.microsoft.com/office/drawing/2014/main" xmlns="" id="{40F1862B-577E-4E1D-8D08-C18644E3669E}"/>
              </a:ext>
            </a:extLst>
          </p:cNvPr>
          <p:cNvGrpSpPr/>
          <p:nvPr/>
        </p:nvGrpSpPr>
        <p:grpSpPr>
          <a:xfrm>
            <a:off x="6781800" y="1600200"/>
            <a:ext cx="261116" cy="676968"/>
            <a:chOff x="1512277" y="4193930"/>
            <a:chExt cx="237392" cy="615462"/>
          </a:xfrm>
          <a:solidFill>
            <a:srgbClr val="FF0000"/>
          </a:solidFill>
          <a:effectLst>
            <a:glow rad="101600">
              <a:schemeClr val="bg1">
                <a:alpha val="60000"/>
              </a:schemeClr>
            </a:glow>
          </a:effectLst>
        </p:grpSpPr>
        <p:sp>
          <p:nvSpPr>
            <p:cNvPr id="85" name="Oval 8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9">
            <a:extLst>
              <a:ext uri="{FF2B5EF4-FFF2-40B4-BE49-F238E27FC236}">
                <a16:creationId xmlns:a16="http://schemas.microsoft.com/office/drawing/2014/main" xmlns="" id="{40F1862B-577E-4E1D-8D08-C18644E3669E}"/>
              </a:ext>
            </a:extLst>
          </p:cNvPr>
          <p:cNvGrpSpPr/>
          <p:nvPr/>
        </p:nvGrpSpPr>
        <p:grpSpPr>
          <a:xfrm>
            <a:off x="5181600" y="2895600"/>
            <a:ext cx="261116" cy="676968"/>
            <a:chOff x="1512277" y="4193930"/>
            <a:chExt cx="237392" cy="615462"/>
          </a:xfrm>
          <a:solidFill>
            <a:srgbClr val="FF0000"/>
          </a:solidFill>
          <a:effectLst>
            <a:glow rad="101600">
              <a:schemeClr val="bg1">
                <a:alpha val="60000"/>
              </a:schemeClr>
            </a:glow>
          </a:effectLst>
        </p:grpSpPr>
        <p:sp>
          <p:nvSpPr>
            <p:cNvPr id="88" name="Oval 8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a:extLst>
              <a:ext uri="{FF2B5EF4-FFF2-40B4-BE49-F238E27FC236}">
                <a16:creationId xmlns:a16="http://schemas.microsoft.com/office/drawing/2014/main" xmlns="" id="{40F1862B-577E-4E1D-8D08-C18644E3669E}"/>
              </a:ext>
            </a:extLst>
          </p:cNvPr>
          <p:cNvGrpSpPr/>
          <p:nvPr/>
        </p:nvGrpSpPr>
        <p:grpSpPr>
          <a:xfrm>
            <a:off x="7772400" y="2438400"/>
            <a:ext cx="261116" cy="676968"/>
            <a:chOff x="1512277" y="4193930"/>
            <a:chExt cx="237392" cy="615462"/>
          </a:xfrm>
          <a:solidFill>
            <a:srgbClr val="FF0000"/>
          </a:solidFill>
          <a:effectLst>
            <a:glow rad="101600">
              <a:schemeClr val="bg1">
                <a:alpha val="60000"/>
              </a:schemeClr>
            </a:glow>
          </a:effectLst>
        </p:grpSpPr>
        <p:sp>
          <p:nvSpPr>
            <p:cNvPr id="91" name="Oval 9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a:extLst>
              <a:ext uri="{FF2B5EF4-FFF2-40B4-BE49-F238E27FC236}">
                <a16:creationId xmlns:a16="http://schemas.microsoft.com/office/drawing/2014/main" xmlns="" id="{40F1862B-577E-4E1D-8D08-C18644E3669E}"/>
              </a:ext>
            </a:extLst>
          </p:cNvPr>
          <p:cNvGrpSpPr/>
          <p:nvPr/>
        </p:nvGrpSpPr>
        <p:grpSpPr>
          <a:xfrm>
            <a:off x="6705600" y="3733800"/>
            <a:ext cx="261116" cy="676968"/>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9">
            <a:extLst>
              <a:ext uri="{FF2B5EF4-FFF2-40B4-BE49-F238E27FC236}">
                <a16:creationId xmlns:a16="http://schemas.microsoft.com/office/drawing/2014/main" xmlns="" id="{40F1862B-577E-4E1D-8D08-C18644E3669E}"/>
              </a:ext>
            </a:extLst>
          </p:cNvPr>
          <p:cNvGrpSpPr/>
          <p:nvPr/>
        </p:nvGrpSpPr>
        <p:grpSpPr>
          <a:xfrm>
            <a:off x="7924800" y="4343400"/>
            <a:ext cx="261116" cy="676968"/>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9">
            <a:extLst>
              <a:ext uri="{FF2B5EF4-FFF2-40B4-BE49-F238E27FC236}">
                <a16:creationId xmlns:a16="http://schemas.microsoft.com/office/drawing/2014/main" xmlns="" id="{40F1862B-577E-4E1D-8D08-C18644E3669E}"/>
              </a:ext>
            </a:extLst>
          </p:cNvPr>
          <p:cNvGrpSpPr/>
          <p:nvPr/>
        </p:nvGrpSpPr>
        <p:grpSpPr>
          <a:xfrm>
            <a:off x="8382000" y="2286000"/>
            <a:ext cx="261116" cy="676968"/>
            <a:chOff x="1512277" y="4193930"/>
            <a:chExt cx="237392" cy="615462"/>
          </a:xfrm>
          <a:solidFill>
            <a:srgbClr val="FF0000"/>
          </a:solidFill>
          <a:effectLst>
            <a:glow rad="101600">
              <a:schemeClr val="bg1">
                <a:alpha val="60000"/>
              </a:schemeClr>
            </a:glow>
          </a:effectLst>
        </p:grpSpPr>
        <p:sp>
          <p:nvSpPr>
            <p:cNvPr id="100" name="Oval 9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9">
            <a:extLst>
              <a:ext uri="{FF2B5EF4-FFF2-40B4-BE49-F238E27FC236}">
                <a16:creationId xmlns:a16="http://schemas.microsoft.com/office/drawing/2014/main" xmlns="" id="{40F1862B-577E-4E1D-8D08-C18644E3669E}"/>
              </a:ext>
            </a:extLst>
          </p:cNvPr>
          <p:cNvGrpSpPr/>
          <p:nvPr/>
        </p:nvGrpSpPr>
        <p:grpSpPr>
          <a:xfrm>
            <a:off x="7620000" y="1524000"/>
            <a:ext cx="261116" cy="676968"/>
            <a:chOff x="1512277" y="4193930"/>
            <a:chExt cx="237392" cy="615462"/>
          </a:xfrm>
          <a:solidFill>
            <a:srgbClr val="FF0000"/>
          </a:solidFill>
          <a:effectLst>
            <a:glow rad="101600">
              <a:schemeClr val="bg1">
                <a:alpha val="60000"/>
              </a:schemeClr>
            </a:glow>
          </a:effectLst>
        </p:grpSpPr>
        <p:sp>
          <p:nvSpPr>
            <p:cNvPr id="103" name="Oval 10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
            <a:extLst>
              <a:ext uri="{FF2B5EF4-FFF2-40B4-BE49-F238E27FC236}">
                <a16:creationId xmlns:a16="http://schemas.microsoft.com/office/drawing/2014/main" xmlns="" id="{40F1862B-577E-4E1D-8D08-C18644E3669E}"/>
              </a:ext>
            </a:extLst>
          </p:cNvPr>
          <p:cNvGrpSpPr/>
          <p:nvPr/>
        </p:nvGrpSpPr>
        <p:grpSpPr>
          <a:xfrm>
            <a:off x="5943600" y="1828800"/>
            <a:ext cx="261116" cy="676968"/>
            <a:chOff x="1512277" y="4193930"/>
            <a:chExt cx="237392" cy="615462"/>
          </a:xfrm>
          <a:solidFill>
            <a:srgbClr val="FF0000"/>
          </a:solidFill>
          <a:effectLst>
            <a:glow rad="101600">
              <a:schemeClr val="bg1">
                <a:alpha val="60000"/>
              </a:schemeClr>
            </a:glow>
          </a:effectLst>
        </p:grpSpPr>
        <p:sp>
          <p:nvSpPr>
            <p:cNvPr id="106" name="Oval 10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9">
            <a:extLst>
              <a:ext uri="{FF2B5EF4-FFF2-40B4-BE49-F238E27FC236}">
                <a16:creationId xmlns:a16="http://schemas.microsoft.com/office/drawing/2014/main" xmlns="" id="{40F1862B-577E-4E1D-8D08-C18644E3669E}"/>
              </a:ext>
            </a:extLst>
          </p:cNvPr>
          <p:cNvGrpSpPr/>
          <p:nvPr/>
        </p:nvGrpSpPr>
        <p:grpSpPr>
          <a:xfrm>
            <a:off x="6629400" y="4876800"/>
            <a:ext cx="261116" cy="676968"/>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9">
            <a:extLst>
              <a:ext uri="{FF2B5EF4-FFF2-40B4-BE49-F238E27FC236}">
                <a16:creationId xmlns:a16="http://schemas.microsoft.com/office/drawing/2014/main" xmlns="" id="{40F1862B-577E-4E1D-8D08-C18644E3669E}"/>
              </a:ext>
            </a:extLst>
          </p:cNvPr>
          <p:cNvGrpSpPr/>
          <p:nvPr/>
        </p:nvGrpSpPr>
        <p:grpSpPr>
          <a:xfrm>
            <a:off x="5334000" y="4191000"/>
            <a:ext cx="261116" cy="676968"/>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p:cNvSpPr/>
          <p:nvPr/>
        </p:nvSpPr>
        <p:spPr>
          <a:xfrm>
            <a:off x="4572000" y="0"/>
            <a:ext cx="228600" cy="68580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304800" y="228600"/>
            <a:ext cx="3810000" cy="769441"/>
          </a:xfrm>
          <a:prstGeom prst="rect">
            <a:avLst/>
          </a:prstGeom>
          <a:noFill/>
        </p:spPr>
        <p:txBody>
          <a:bodyPr wrap="square" rtlCol="0">
            <a:spAutoFit/>
          </a:bodyPr>
          <a:lstStyle/>
          <a:p>
            <a:pPr algn="ctr"/>
            <a:r>
              <a:rPr lang="en-US" sz="4400" dirty="0" smtClean="0">
                <a:solidFill>
                  <a:schemeClr val="bg1"/>
                </a:solidFill>
                <a:latin typeface="Open Sans" pitchFamily="34" charset="0"/>
                <a:ea typeface="Open Sans" pitchFamily="34" charset="0"/>
                <a:cs typeface="Open Sans" pitchFamily="34" charset="0"/>
              </a:rPr>
              <a:t>Not this.</a:t>
            </a:r>
            <a:endParaRPr lang="en-US" sz="4400" dirty="0">
              <a:solidFill>
                <a:schemeClr val="bg1"/>
              </a:solidFill>
              <a:latin typeface="Open Sans" pitchFamily="34" charset="0"/>
              <a:ea typeface="Open Sans" pitchFamily="34" charset="0"/>
              <a:cs typeface="Open Sans" pitchFamily="34" charset="0"/>
            </a:endParaRPr>
          </a:p>
        </p:txBody>
      </p:sp>
      <p:sp>
        <p:nvSpPr>
          <p:cNvPr id="115" name="TextBox 114"/>
          <p:cNvSpPr txBox="1"/>
          <p:nvPr/>
        </p:nvSpPr>
        <p:spPr>
          <a:xfrm>
            <a:off x="5029200" y="228600"/>
            <a:ext cx="3810000" cy="769441"/>
          </a:xfrm>
          <a:prstGeom prst="rect">
            <a:avLst/>
          </a:prstGeom>
          <a:noFill/>
        </p:spPr>
        <p:txBody>
          <a:bodyPr wrap="square" rtlCol="0">
            <a:spAutoFit/>
          </a:bodyPr>
          <a:lstStyle/>
          <a:p>
            <a:pPr algn="ctr"/>
            <a:r>
              <a:rPr lang="en-US" sz="4400" dirty="0" smtClean="0">
                <a:solidFill>
                  <a:schemeClr val="bg1"/>
                </a:solidFill>
                <a:latin typeface="Open Sans" pitchFamily="34" charset="0"/>
                <a:ea typeface="Open Sans" pitchFamily="34" charset="0"/>
                <a:cs typeface="Open Sans" pitchFamily="34" charset="0"/>
              </a:rPr>
              <a:t>This.</a:t>
            </a:r>
            <a:endParaRPr lang="en-US" sz="4400" dirty="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10"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par>
                                <p:cTn id="82" presetID="10" presetClass="entr" presetSubtype="0"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par>
                                <p:cTn id="85" presetID="10" presetClass="entr" presetSubtype="0"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par>
                                <p:cTn id="91" presetID="10"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par>
                                <p:cTn id="94" presetID="10" presetClass="entr" presetSubtype="0"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par>
                                <p:cTn id="97" presetID="10"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par>
                                <p:cTn id="103" presetID="10"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500"/>
                                        <p:tgtEl>
                                          <p:spTgt spid="75"/>
                                        </p:tgtEl>
                                      </p:cBhvr>
                                    </p:animEffect>
                                  </p:childTnLst>
                                </p:cTn>
                              </p:par>
                              <p:par>
                                <p:cTn id="109" presetID="10" presetClass="entr" presetSubtype="0"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5"/>
                                        </p:tgtEl>
                                        <p:attrNameLst>
                                          <p:attrName>style.visibility</p:attrName>
                                        </p:attrNameLst>
                                      </p:cBhvr>
                                      <p:to>
                                        <p:strVal val="visible"/>
                                      </p:to>
                                    </p:set>
                                    <p:animEffect transition="in" filter="fade">
                                      <p:cBhvr>
                                        <p:cTn id="1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4"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alwil\Downloads\nik-shuliahin-585307-unsplash.jpg"/>
          <p:cNvPicPr>
            <a:picLocks noChangeAspect="1" noChangeArrowheads="1"/>
          </p:cNvPicPr>
          <p:nvPr/>
        </p:nvPicPr>
        <p:blipFill>
          <a:blip r:embed="rId2" cstate="print">
            <a:lum contrast="-40000"/>
          </a:blip>
          <a:srcRect r="25000"/>
          <a:stretch>
            <a:fillRect/>
          </a:stretch>
        </p:blipFill>
        <p:spPr bwMode="auto">
          <a:xfrm>
            <a:off x="1" y="0"/>
            <a:ext cx="9143999" cy="6860654"/>
          </a:xfrm>
          <a:prstGeom prst="rect">
            <a:avLst/>
          </a:prstGeom>
          <a:noFill/>
        </p:spPr>
      </p:pic>
      <p:sp>
        <p:nvSpPr>
          <p:cNvPr id="105" name="Rectangle 104"/>
          <p:cNvSpPr/>
          <p:nvPr/>
        </p:nvSpPr>
        <p:spPr>
          <a:xfrm>
            <a:off x="0" y="0"/>
            <a:ext cx="9144000" cy="68580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648200" y="0"/>
            <a:ext cx="4495800" cy="6858000"/>
          </a:xfrm>
          <a:prstGeom prst="rect">
            <a:avLst/>
          </a:prstGeom>
          <a:solidFill>
            <a:schemeClr val="accent3">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1000" y="1752600"/>
            <a:ext cx="3124200" cy="3124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40F1862B-577E-4E1D-8D08-C18644E3669E}"/>
              </a:ext>
            </a:extLst>
          </p:cNvPr>
          <p:cNvGrpSpPr/>
          <p:nvPr/>
        </p:nvGrpSpPr>
        <p:grpSpPr>
          <a:xfrm>
            <a:off x="1524000" y="5334000"/>
            <a:ext cx="261116" cy="676968"/>
            <a:chOff x="1512277" y="4193930"/>
            <a:chExt cx="237392" cy="615462"/>
          </a:xfrm>
          <a:solidFill>
            <a:srgbClr val="FF0000"/>
          </a:solidFill>
          <a:effectLst>
            <a:glow rad="101600">
              <a:schemeClr val="bg1">
                <a:alpha val="60000"/>
              </a:schemeClr>
            </a:glow>
          </a:effectLst>
        </p:grpSpPr>
        <p:sp>
          <p:nvSpPr>
            <p:cNvPr id="5" name="Oval 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a:extLst>
              <a:ext uri="{FF2B5EF4-FFF2-40B4-BE49-F238E27FC236}">
                <a16:creationId xmlns:a16="http://schemas.microsoft.com/office/drawing/2014/main" xmlns="" id="{40F1862B-577E-4E1D-8D08-C18644E3669E}"/>
              </a:ext>
            </a:extLst>
          </p:cNvPr>
          <p:cNvGrpSpPr/>
          <p:nvPr/>
        </p:nvGrpSpPr>
        <p:grpSpPr>
          <a:xfrm>
            <a:off x="1600200" y="3505200"/>
            <a:ext cx="261116" cy="676968"/>
            <a:chOff x="1512277" y="4193930"/>
            <a:chExt cx="237392" cy="615462"/>
          </a:xfrm>
          <a:solidFill>
            <a:srgbClr val="0070C0"/>
          </a:solidFill>
          <a:effectLst>
            <a:glow rad="101600">
              <a:schemeClr val="bg1">
                <a:alpha val="60000"/>
              </a:schemeClr>
            </a:glow>
          </a:effectLst>
        </p:grpSpPr>
        <p:sp>
          <p:nvSpPr>
            <p:cNvPr id="8" name="Oval 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a:extLst>
              <a:ext uri="{FF2B5EF4-FFF2-40B4-BE49-F238E27FC236}">
                <a16:creationId xmlns:a16="http://schemas.microsoft.com/office/drawing/2014/main" xmlns="" id="{40F1862B-577E-4E1D-8D08-C18644E3669E}"/>
              </a:ext>
            </a:extLst>
          </p:cNvPr>
          <p:cNvGrpSpPr/>
          <p:nvPr/>
        </p:nvGrpSpPr>
        <p:grpSpPr>
          <a:xfrm>
            <a:off x="2133600" y="3048000"/>
            <a:ext cx="261116" cy="676968"/>
            <a:chOff x="1512277" y="4193930"/>
            <a:chExt cx="237392" cy="615462"/>
          </a:xfrm>
          <a:solidFill>
            <a:srgbClr val="0070C0"/>
          </a:solidFill>
          <a:effectLst>
            <a:glow rad="101600">
              <a:schemeClr val="bg1">
                <a:alpha val="60000"/>
              </a:schemeClr>
            </a:glow>
          </a:effectLst>
        </p:grpSpPr>
        <p:sp>
          <p:nvSpPr>
            <p:cNvPr id="11" name="Oval 1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2">
            <a:extLst>
              <a:ext uri="{FF2B5EF4-FFF2-40B4-BE49-F238E27FC236}">
                <a16:creationId xmlns:a16="http://schemas.microsoft.com/office/drawing/2014/main" xmlns="" id="{40F1862B-577E-4E1D-8D08-C18644E3669E}"/>
              </a:ext>
            </a:extLst>
          </p:cNvPr>
          <p:cNvGrpSpPr/>
          <p:nvPr/>
        </p:nvGrpSpPr>
        <p:grpSpPr>
          <a:xfrm>
            <a:off x="2133600" y="3962400"/>
            <a:ext cx="261116" cy="676968"/>
            <a:chOff x="1512277" y="4193930"/>
            <a:chExt cx="237392" cy="615462"/>
          </a:xfrm>
          <a:solidFill>
            <a:srgbClr val="0070C0"/>
          </a:solidFill>
          <a:effectLst>
            <a:glow rad="101600">
              <a:schemeClr val="bg1">
                <a:alpha val="60000"/>
              </a:schemeClr>
            </a:glow>
          </a:effectLst>
        </p:grpSpPr>
        <p:sp>
          <p:nvSpPr>
            <p:cNvPr id="14" name="Oval 1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a:extLst>
              <a:ext uri="{FF2B5EF4-FFF2-40B4-BE49-F238E27FC236}">
                <a16:creationId xmlns:a16="http://schemas.microsoft.com/office/drawing/2014/main" xmlns="" id="{40F1862B-577E-4E1D-8D08-C18644E3669E}"/>
              </a:ext>
            </a:extLst>
          </p:cNvPr>
          <p:cNvGrpSpPr/>
          <p:nvPr/>
        </p:nvGrpSpPr>
        <p:grpSpPr>
          <a:xfrm>
            <a:off x="1752600" y="2209800"/>
            <a:ext cx="261116" cy="676968"/>
            <a:chOff x="1512277" y="4193930"/>
            <a:chExt cx="237392" cy="615462"/>
          </a:xfrm>
          <a:solidFill>
            <a:srgbClr val="0070C0"/>
          </a:solidFill>
          <a:effectLst>
            <a:glow rad="101600">
              <a:schemeClr val="bg1">
                <a:alpha val="60000"/>
              </a:schemeClr>
            </a:glow>
          </a:effectLst>
        </p:grpSpPr>
        <p:sp>
          <p:nvSpPr>
            <p:cNvPr id="17" name="Oval 1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8">
            <a:extLst>
              <a:ext uri="{FF2B5EF4-FFF2-40B4-BE49-F238E27FC236}">
                <a16:creationId xmlns:a16="http://schemas.microsoft.com/office/drawing/2014/main" xmlns="" id="{40F1862B-577E-4E1D-8D08-C18644E3669E}"/>
              </a:ext>
            </a:extLst>
          </p:cNvPr>
          <p:cNvGrpSpPr/>
          <p:nvPr/>
        </p:nvGrpSpPr>
        <p:grpSpPr>
          <a:xfrm>
            <a:off x="2895600" y="3200400"/>
            <a:ext cx="261116" cy="676968"/>
            <a:chOff x="1512277" y="4193930"/>
            <a:chExt cx="237392" cy="615462"/>
          </a:xfrm>
          <a:solidFill>
            <a:srgbClr val="0070C0"/>
          </a:solidFill>
          <a:effectLst>
            <a:glow rad="101600">
              <a:schemeClr val="bg1">
                <a:alpha val="60000"/>
              </a:schemeClr>
            </a:glow>
          </a:effectLst>
        </p:grpSpPr>
        <p:sp>
          <p:nvSpPr>
            <p:cNvPr id="20" name="Oval 1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1">
            <a:extLst>
              <a:ext uri="{FF2B5EF4-FFF2-40B4-BE49-F238E27FC236}">
                <a16:creationId xmlns:a16="http://schemas.microsoft.com/office/drawing/2014/main" xmlns="" id="{40F1862B-577E-4E1D-8D08-C18644E3669E}"/>
              </a:ext>
            </a:extLst>
          </p:cNvPr>
          <p:cNvGrpSpPr/>
          <p:nvPr/>
        </p:nvGrpSpPr>
        <p:grpSpPr>
          <a:xfrm>
            <a:off x="2514600" y="2209800"/>
            <a:ext cx="261116" cy="676968"/>
            <a:chOff x="1512277" y="4193930"/>
            <a:chExt cx="237392" cy="615462"/>
          </a:xfrm>
          <a:solidFill>
            <a:srgbClr val="0070C0"/>
          </a:solidFill>
          <a:effectLst>
            <a:glow rad="101600">
              <a:schemeClr val="bg1">
                <a:alpha val="60000"/>
              </a:schemeClr>
            </a:glow>
          </a:effectLst>
        </p:grpSpPr>
        <p:sp>
          <p:nvSpPr>
            <p:cNvPr id="23" name="Oval 2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4">
            <a:extLst>
              <a:ext uri="{FF2B5EF4-FFF2-40B4-BE49-F238E27FC236}">
                <a16:creationId xmlns:a16="http://schemas.microsoft.com/office/drawing/2014/main" xmlns="" id="{40F1862B-577E-4E1D-8D08-C18644E3669E}"/>
              </a:ext>
            </a:extLst>
          </p:cNvPr>
          <p:cNvGrpSpPr/>
          <p:nvPr/>
        </p:nvGrpSpPr>
        <p:grpSpPr>
          <a:xfrm>
            <a:off x="914400" y="3276600"/>
            <a:ext cx="261116" cy="676968"/>
            <a:chOff x="1512277" y="4193930"/>
            <a:chExt cx="237392" cy="615462"/>
          </a:xfrm>
          <a:solidFill>
            <a:srgbClr val="0070C0"/>
          </a:solidFill>
          <a:effectLst>
            <a:glow rad="101600">
              <a:schemeClr val="bg1">
                <a:alpha val="60000"/>
              </a:schemeClr>
            </a:glow>
          </a:effectLst>
        </p:grpSpPr>
        <p:sp>
          <p:nvSpPr>
            <p:cNvPr id="26" name="Oval 2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7">
            <a:extLst>
              <a:ext uri="{FF2B5EF4-FFF2-40B4-BE49-F238E27FC236}">
                <a16:creationId xmlns:a16="http://schemas.microsoft.com/office/drawing/2014/main" xmlns="" id="{40F1862B-577E-4E1D-8D08-C18644E3669E}"/>
              </a:ext>
            </a:extLst>
          </p:cNvPr>
          <p:cNvGrpSpPr/>
          <p:nvPr/>
        </p:nvGrpSpPr>
        <p:grpSpPr>
          <a:xfrm>
            <a:off x="1219200" y="2362200"/>
            <a:ext cx="261116" cy="676968"/>
            <a:chOff x="1512277" y="4193930"/>
            <a:chExt cx="237392" cy="615462"/>
          </a:xfrm>
          <a:solidFill>
            <a:srgbClr val="0070C0"/>
          </a:solidFill>
          <a:effectLst>
            <a:glow rad="101600">
              <a:schemeClr val="bg1">
                <a:alpha val="60000"/>
              </a:schemeClr>
            </a:glow>
          </a:effectLst>
        </p:grpSpPr>
        <p:sp>
          <p:nvSpPr>
            <p:cNvPr id="29" name="Oval 2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9">
            <a:extLst>
              <a:ext uri="{FF2B5EF4-FFF2-40B4-BE49-F238E27FC236}">
                <a16:creationId xmlns:a16="http://schemas.microsoft.com/office/drawing/2014/main" xmlns="" id="{40F1862B-577E-4E1D-8D08-C18644E3669E}"/>
              </a:ext>
            </a:extLst>
          </p:cNvPr>
          <p:cNvGrpSpPr/>
          <p:nvPr/>
        </p:nvGrpSpPr>
        <p:grpSpPr>
          <a:xfrm>
            <a:off x="2514600" y="5181600"/>
            <a:ext cx="261116" cy="676968"/>
            <a:chOff x="1512277" y="4193930"/>
            <a:chExt cx="237392" cy="615462"/>
          </a:xfrm>
          <a:solidFill>
            <a:srgbClr val="FF0000"/>
          </a:solidFill>
          <a:effectLst>
            <a:glow rad="101600">
              <a:schemeClr val="bg1">
                <a:alpha val="60000"/>
              </a:schemeClr>
            </a:glow>
          </a:effectLst>
        </p:grpSpPr>
        <p:sp>
          <p:nvSpPr>
            <p:cNvPr id="34" name="Oval 3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9">
            <a:extLst>
              <a:ext uri="{FF2B5EF4-FFF2-40B4-BE49-F238E27FC236}">
                <a16:creationId xmlns:a16="http://schemas.microsoft.com/office/drawing/2014/main" xmlns="" id="{40F1862B-577E-4E1D-8D08-C18644E3669E}"/>
              </a:ext>
            </a:extLst>
          </p:cNvPr>
          <p:cNvGrpSpPr/>
          <p:nvPr/>
        </p:nvGrpSpPr>
        <p:grpSpPr>
          <a:xfrm>
            <a:off x="3429000" y="4267200"/>
            <a:ext cx="261116" cy="676968"/>
            <a:chOff x="1512277" y="4193930"/>
            <a:chExt cx="237392" cy="615462"/>
          </a:xfrm>
          <a:solidFill>
            <a:srgbClr val="FF0000"/>
          </a:solidFill>
          <a:effectLst>
            <a:glow rad="101600">
              <a:schemeClr val="bg1">
                <a:alpha val="60000"/>
              </a:schemeClr>
            </a:glow>
          </a:effectLst>
        </p:grpSpPr>
        <p:sp>
          <p:nvSpPr>
            <p:cNvPr id="37" name="Oval 3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
            <a:extLst>
              <a:ext uri="{FF2B5EF4-FFF2-40B4-BE49-F238E27FC236}">
                <a16:creationId xmlns:a16="http://schemas.microsoft.com/office/drawing/2014/main" xmlns="" id="{40F1862B-577E-4E1D-8D08-C18644E3669E}"/>
              </a:ext>
            </a:extLst>
          </p:cNvPr>
          <p:cNvGrpSpPr/>
          <p:nvPr/>
        </p:nvGrpSpPr>
        <p:grpSpPr>
          <a:xfrm>
            <a:off x="3810000" y="2895600"/>
            <a:ext cx="261116" cy="676968"/>
            <a:chOff x="1512277" y="4193930"/>
            <a:chExt cx="237392" cy="615462"/>
          </a:xfrm>
          <a:solidFill>
            <a:srgbClr val="FF0000"/>
          </a:solidFill>
          <a:effectLst>
            <a:glow rad="101600">
              <a:schemeClr val="bg1">
                <a:alpha val="60000"/>
              </a:schemeClr>
            </a:glow>
          </a:effectLst>
        </p:grpSpPr>
        <p:sp>
          <p:nvSpPr>
            <p:cNvPr id="40" name="Oval 3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9">
            <a:extLst>
              <a:ext uri="{FF2B5EF4-FFF2-40B4-BE49-F238E27FC236}">
                <a16:creationId xmlns:a16="http://schemas.microsoft.com/office/drawing/2014/main" xmlns="" id="{40F1862B-577E-4E1D-8D08-C18644E3669E}"/>
              </a:ext>
            </a:extLst>
          </p:cNvPr>
          <p:cNvGrpSpPr/>
          <p:nvPr/>
        </p:nvGrpSpPr>
        <p:grpSpPr>
          <a:xfrm>
            <a:off x="3352800" y="1600200"/>
            <a:ext cx="261116" cy="676968"/>
            <a:chOff x="1512277" y="4193930"/>
            <a:chExt cx="237392" cy="615462"/>
          </a:xfrm>
          <a:solidFill>
            <a:srgbClr val="FF0000"/>
          </a:solidFill>
          <a:effectLst>
            <a:glow rad="101600">
              <a:schemeClr val="bg1">
                <a:alpha val="60000"/>
              </a:schemeClr>
            </a:glow>
          </a:effectLst>
        </p:grpSpPr>
        <p:sp>
          <p:nvSpPr>
            <p:cNvPr id="43" name="Oval 4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9">
            <a:extLst>
              <a:ext uri="{FF2B5EF4-FFF2-40B4-BE49-F238E27FC236}">
                <a16:creationId xmlns:a16="http://schemas.microsoft.com/office/drawing/2014/main" xmlns="" id="{40F1862B-577E-4E1D-8D08-C18644E3669E}"/>
              </a:ext>
            </a:extLst>
          </p:cNvPr>
          <p:cNvGrpSpPr/>
          <p:nvPr/>
        </p:nvGrpSpPr>
        <p:grpSpPr>
          <a:xfrm>
            <a:off x="1600200" y="762000"/>
            <a:ext cx="261116" cy="676968"/>
            <a:chOff x="1512277" y="4193930"/>
            <a:chExt cx="237392" cy="615462"/>
          </a:xfrm>
          <a:solidFill>
            <a:srgbClr val="FF0000"/>
          </a:solidFill>
          <a:effectLst>
            <a:glow rad="101600">
              <a:schemeClr val="bg1">
                <a:alpha val="60000"/>
              </a:schemeClr>
            </a:glow>
          </a:effectLst>
        </p:grpSpPr>
        <p:sp>
          <p:nvSpPr>
            <p:cNvPr id="46" name="Oval 4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9">
            <a:extLst>
              <a:ext uri="{FF2B5EF4-FFF2-40B4-BE49-F238E27FC236}">
                <a16:creationId xmlns:a16="http://schemas.microsoft.com/office/drawing/2014/main" xmlns="" id="{40F1862B-577E-4E1D-8D08-C18644E3669E}"/>
              </a:ext>
            </a:extLst>
          </p:cNvPr>
          <p:cNvGrpSpPr/>
          <p:nvPr/>
        </p:nvGrpSpPr>
        <p:grpSpPr>
          <a:xfrm>
            <a:off x="685800" y="1143000"/>
            <a:ext cx="261116" cy="676968"/>
            <a:chOff x="1512277" y="4193930"/>
            <a:chExt cx="237392" cy="615462"/>
          </a:xfrm>
          <a:solidFill>
            <a:srgbClr val="FF0000"/>
          </a:solidFill>
          <a:effectLst>
            <a:glow rad="101600">
              <a:schemeClr val="bg1">
                <a:alpha val="60000"/>
              </a:schemeClr>
            </a:glow>
          </a:effectLst>
        </p:grpSpPr>
        <p:sp>
          <p:nvSpPr>
            <p:cNvPr id="49" name="Oval 4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9">
            <a:extLst>
              <a:ext uri="{FF2B5EF4-FFF2-40B4-BE49-F238E27FC236}">
                <a16:creationId xmlns:a16="http://schemas.microsoft.com/office/drawing/2014/main" xmlns="" id="{40F1862B-577E-4E1D-8D08-C18644E3669E}"/>
              </a:ext>
            </a:extLst>
          </p:cNvPr>
          <p:cNvGrpSpPr/>
          <p:nvPr/>
        </p:nvGrpSpPr>
        <p:grpSpPr>
          <a:xfrm>
            <a:off x="381000" y="4800600"/>
            <a:ext cx="261116" cy="676968"/>
            <a:chOff x="1512277" y="4193930"/>
            <a:chExt cx="237392" cy="615462"/>
          </a:xfrm>
          <a:solidFill>
            <a:srgbClr val="FF0000"/>
          </a:solidFill>
          <a:effectLst>
            <a:glow rad="101600">
              <a:schemeClr val="bg1">
                <a:alpha val="60000"/>
              </a:schemeClr>
            </a:glow>
          </a:effectLst>
        </p:grpSpPr>
        <p:sp>
          <p:nvSpPr>
            <p:cNvPr id="52" name="Oval 5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53">
            <a:extLst>
              <a:ext uri="{FF2B5EF4-FFF2-40B4-BE49-F238E27FC236}">
                <a16:creationId xmlns:a16="http://schemas.microsoft.com/office/drawing/2014/main" xmlns="" id="{40F1862B-577E-4E1D-8D08-C18644E3669E}"/>
              </a:ext>
            </a:extLst>
          </p:cNvPr>
          <p:cNvGrpSpPr/>
          <p:nvPr/>
        </p:nvGrpSpPr>
        <p:grpSpPr>
          <a:xfrm>
            <a:off x="5715000" y="3581400"/>
            <a:ext cx="261116" cy="676968"/>
            <a:chOff x="1512277" y="4193930"/>
            <a:chExt cx="237392" cy="615462"/>
          </a:xfrm>
          <a:solidFill>
            <a:srgbClr val="0070C0"/>
          </a:solidFill>
          <a:effectLst>
            <a:glow rad="101600">
              <a:schemeClr val="bg1">
                <a:alpha val="60000"/>
              </a:schemeClr>
            </a:glow>
          </a:effectLst>
        </p:grpSpPr>
        <p:sp>
          <p:nvSpPr>
            <p:cNvPr id="55" name="Oval 5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9">
            <a:extLst>
              <a:ext uri="{FF2B5EF4-FFF2-40B4-BE49-F238E27FC236}">
                <a16:creationId xmlns:a16="http://schemas.microsoft.com/office/drawing/2014/main" xmlns="" id="{40F1862B-577E-4E1D-8D08-C18644E3669E}"/>
              </a:ext>
            </a:extLst>
          </p:cNvPr>
          <p:cNvGrpSpPr/>
          <p:nvPr/>
        </p:nvGrpSpPr>
        <p:grpSpPr>
          <a:xfrm>
            <a:off x="6858000" y="2743200"/>
            <a:ext cx="261116" cy="676968"/>
            <a:chOff x="1512277" y="4193930"/>
            <a:chExt cx="237392" cy="615462"/>
          </a:xfrm>
          <a:solidFill>
            <a:srgbClr val="0070C0"/>
          </a:solidFill>
          <a:effectLst>
            <a:glow rad="101600">
              <a:schemeClr val="bg1">
                <a:alpha val="60000"/>
              </a:schemeClr>
            </a:glow>
          </a:effectLst>
        </p:grpSpPr>
        <p:sp>
          <p:nvSpPr>
            <p:cNvPr id="61" name="Oval 6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8">
            <a:extLst>
              <a:ext uri="{FF2B5EF4-FFF2-40B4-BE49-F238E27FC236}">
                <a16:creationId xmlns:a16="http://schemas.microsoft.com/office/drawing/2014/main" xmlns="" id="{40F1862B-577E-4E1D-8D08-C18644E3669E}"/>
              </a:ext>
            </a:extLst>
          </p:cNvPr>
          <p:cNvGrpSpPr/>
          <p:nvPr/>
        </p:nvGrpSpPr>
        <p:grpSpPr>
          <a:xfrm>
            <a:off x="8382000" y="3276600"/>
            <a:ext cx="261116" cy="676968"/>
            <a:chOff x="1512277" y="4193930"/>
            <a:chExt cx="237392" cy="615462"/>
          </a:xfrm>
          <a:solidFill>
            <a:srgbClr val="0070C0"/>
          </a:solidFill>
          <a:effectLst>
            <a:glow rad="101600">
              <a:schemeClr val="bg1">
                <a:alpha val="60000"/>
              </a:schemeClr>
            </a:glow>
          </a:effectLst>
        </p:grpSpPr>
        <p:sp>
          <p:nvSpPr>
            <p:cNvPr id="70" name="Oval 6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71">
            <a:extLst>
              <a:ext uri="{FF2B5EF4-FFF2-40B4-BE49-F238E27FC236}">
                <a16:creationId xmlns:a16="http://schemas.microsoft.com/office/drawing/2014/main" xmlns="" id="{40F1862B-577E-4E1D-8D08-C18644E3669E}"/>
              </a:ext>
            </a:extLst>
          </p:cNvPr>
          <p:cNvGrpSpPr/>
          <p:nvPr/>
        </p:nvGrpSpPr>
        <p:grpSpPr>
          <a:xfrm>
            <a:off x="7467600" y="4953000"/>
            <a:ext cx="261116" cy="676968"/>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9">
            <a:extLst>
              <a:ext uri="{FF2B5EF4-FFF2-40B4-BE49-F238E27FC236}">
                <a16:creationId xmlns:a16="http://schemas.microsoft.com/office/drawing/2014/main" xmlns="" id="{40F1862B-577E-4E1D-8D08-C18644E3669E}"/>
              </a:ext>
            </a:extLst>
          </p:cNvPr>
          <p:cNvGrpSpPr/>
          <p:nvPr/>
        </p:nvGrpSpPr>
        <p:grpSpPr>
          <a:xfrm>
            <a:off x="7543800" y="3429000"/>
            <a:ext cx="261116" cy="676968"/>
            <a:chOff x="1512277" y="4193930"/>
            <a:chExt cx="237392" cy="615462"/>
          </a:xfrm>
          <a:solidFill>
            <a:srgbClr val="FF0000"/>
          </a:solidFill>
          <a:effectLst>
            <a:glow rad="101600">
              <a:schemeClr val="bg1">
                <a:alpha val="60000"/>
              </a:schemeClr>
            </a:glow>
          </a:effectLst>
        </p:grpSpPr>
        <p:sp>
          <p:nvSpPr>
            <p:cNvPr id="76" name="Oval 7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a:extLst>
              <a:ext uri="{FF2B5EF4-FFF2-40B4-BE49-F238E27FC236}">
                <a16:creationId xmlns:a16="http://schemas.microsoft.com/office/drawing/2014/main" xmlns="" id="{40F1862B-577E-4E1D-8D08-C18644E3669E}"/>
              </a:ext>
            </a:extLst>
          </p:cNvPr>
          <p:cNvGrpSpPr/>
          <p:nvPr/>
        </p:nvGrpSpPr>
        <p:grpSpPr>
          <a:xfrm>
            <a:off x="6019800" y="4419600"/>
            <a:ext cx="261116" cy="676968"/>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9">
            <a:extLst>
              <a:ext uri="{FF2B5EF4-FFF2-40B4-BE49-F238E27FC236}">
                <a16:creationId xmlns:a16="http://schemas.microsoft.com/office/drawing/2014/main" xmlns="" id="{40F1862B-577E-4E1D-8D08-C18644E3669E}"/>
              </a:ext>
            </a:extLst>
          </p:cNvPr>
          <p:cNvGrpSpPr/>
          <p:nvPr/>
        </p:nvGrpSpPr>
        <p:grpSpPr>
          <a:xfrm>
            <a:off x="6172200" y="2895600"/>
            <a:ext cx="261116" cy="676968"/>
            <a:chOff x="1512277" y="4193930"/>
            <a:chExt cx="237392" cy="615462"/>
          </a:xfrm>
          <a:solidFill>
            <a:srgbClr val="FF0000"/>
          </a:solidFill>
          <a:effectLst>
            <a:glow rad="101600">
              <a:schemeClr val="bg1">
                <a:alpha val="60000"/>
              </a:schemeClr>
            </a:glow>
          </a:effectLst>
        </p:grpSpPr>
        <p:sp>
          <p:nvSpPr>
            <p:cNvPr id="82" name="Oval 8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9">
            <a:extLst>
              <a:ext uri="{FF2B5EF4-FFF2-40B4-BE49-F238E27FC236}">
                <a16:creationId xmlns:a16="http://schemas.microsoft.com/office/drawing/2014/main" xmlns="" id="{40F1862B-577E-4E1D-8D08-C18644E3669E}"/>
              </a:ext>
            </a:extLst>
          </p:cNvPr>
          <p:cNvGrpSpPr/>
          <p:nvPr/>
        </p:nvGrpSpPr>
        <p:grpSpPr>
          <a:xfrm>
            <a:off x="6781800" y="1600200"/>
            <a:ext cx="261116" cy="676968"/>
            <a:chOff x="1512277" y="4193930"/>
            <a:chExt cx="237392" cy="615462"/>
          </a:xfrm>
          <a:solidFill>
            <a:srgbClr val="FF0000"/>
          </a:solidFill>
          <a:effectLst>
            <a:glow rad="101600">
              <a:schemeClr val="bg1">
                <a:alpha val="60000"/>
              </a:schemeClr>
            </a:glow>
          </a:effectLst>
        </p:grpSpPr>
        <p:sp>
          <p:nvSpPr>
            <p:cNvPr id="85" name="Oval 8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9">
            <a:extLst>
              <a:ext uri="{FF2B5EF4-FFF2-40B4-BE49-F238E27FC236}">
                <a16:creationId xmlns:a16="http://schemas.microsoft.com/office/drawing/2014/main" xmlns="" id="{40F1862B-577E-4E1D-8D08-C18644E3669E}"/>
              </a:ext>
            </a:extLst>
          </p:cNvPr>
          <p:cNvGrpSpPr/>
          <p:nvPr/>
        </p:nvGrpSpPr>
        <p:grpSpPr>
          <a:xfrm>
            <a:off x="5181600" y="2895600"/>
            <a:ext cx="261116" cy="676968"/>
            <a:chOff x="1512277" y="4193930"/>
            <a:chExt cx="237392" cy="615462"/>
          </a:xfrm>
          <a:solidFill>
            <a:srgbClr val="FF0000"/>
          </a:solidFill>
          <a:effectLst>
            <a:glow rad="101600">
              <a:schemeClr val="bg1">
                <a:alpha val="60000"/>
              </a:schemeClr>
            </a:glow>
          </a:effectLst>
        </p:grpSpPr>
        <p:sp>
          <p:nvSpPr>
            <p:cNvPr id="88" name="Oval 8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9">
            <a:extLst>
              <a:ext uri="{FF2B5EF4-FFF2-40B4-BE49-F238E27FC236}">
                <a16:creationId xmlns:a16="http://schemas.microsoft.com/office/drawing/2014/main" xmlns="" id="{40F1862B-577E-4E1D-8D08-C18644E3669E}"/>
              </a:ext>
            </a:extLst>
          </p:cNvPr>
          <p:cNvGrpSpPr/>
          <p:nvPr/>
        </p:nvGrpSpPr>
        <p:grpSpPr>
          <a:xfrm>
            <a:off x="7772400" y="2438400"/>
            <a:ext cx="261116" cy="676968"/>
            <a:chOff x="1512277" y="4193930"/>
            <a:chExt cx="237392" cy="615462"/>
          </a:xfrm>
          <a:solidFill>
            <a:srgbClr val="FF0000"/>
          </a:solidFill>
          <a:effectLst>
            <a:glow rad="101600">
              <a:schemeClr val="bg1">
                <a:alpha val="60000"/>
              </a:schemeClr>
            </a:glow>
          </a:effectLst>
        </p:grpSpPr>
        <p:sp>
          <p:nvSpPr>
            <p:cNvPr id="91" name="Oval 9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a:extLst>
              <a:ext uri="{FF2B5EF4-FFF2-40B4-BE49-F238E27FC236}">
                <a16:creationId xmlns:a16="http://schemas.microsoft.com/office/drawing/2014/main" xmlns="" id="{40F1862B-577E-4E1D-8D08-C18644E3669E}"/>
              </a:ext>
            </a:extLst>
          </p:cNvPr>
          <p:cNvGrpSpPr/>
          <p:nvPr/>
        </p:nvGrpSpPr>
        <p:grpSpPr>
          <a:xfrm>
            <a:off x="6705600" y="3733800"/>
            <a:ext cx="261116" cy="676968"/>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a:extLst>
              <a:ext uri="{FF2B5EF4-FFF2-40B4-BE49-F238E27FC236}">
                <a16:creationId xmlns:a16="http://schemas.microsoft.com/office/drawing/2014/main" xmlns="" id="{40F1862B-577E-4E1D-8D08-C18644E3669E}"/>
              </a:ext>
            </a:extLst>
          </p:cNvPr>
          <p:cNvGrpSpPr/>
          <p:nvPr/>
        </p:nvGrpSpPr>
        <p:grpSpPr>
          <a:xfrm>
            <a:off x="7924800" y="4343400"/>
            <a:ext cx="261116" cy="676968"/>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9">
            <a:extLst>
              <a:ext uri="{FF2B5EF4-FFF2-40B4-BE49-F238E27FC236}">
                <a16:creationId xmlns:a16="http://schemas.microsoft.com/office/drawing/2014/main" xmlns="" id="{40F1862B-577E-4E1D-8D08-C18644E3669E}"/>
              </a:ext>
            </a:extLst>
          </p:cNvPr>
          <p:cNvGrpSpPr/>
          <p:nvPr/>
        </p:nvGrpSpPr>
        <p:grpSpPr>
          <a:xfrm>
            <a:off x="8382000" y="2286000"/>
            <a:ext cx="261116" cy="676968"/>
            <a:chOff x="1512277" y="4193930"/>
            <a:chExt cx="237392" cy="615462"/>
          </a:xfrm>
          <a:solidFill>
            <a:srgbClr val="FF0000"/>
          </a:solidFill>
          <a:effectLst>
            <a:glow rad="101600">
              <a:schemeClr val="bg1">
                <a:alpha val="60000"/>
              </a:schemeClr>
            </a:glow>
          </a:effectLst>
        </p:grpSpPr>
        <p:sp>
          <p:nvSpPr>
            <p:cNvPr id="100" name="Oval 9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9">
            <a:extLst>
              <a:ext uri="{FF2B5EF4-FFF2-40B4-BE49-F238E27FC236}">
                <a16:creationId xmlns:a16="http://schemas.microsoft.com/office/drawing/2014/main" xmlns="" id="{40F1862B-577E-4E1D-8D08-C18644E3669E}"/>
              </a:ext>
            </a:extLst>
          </p:cNvPr>
          <p:cNvGrpSpPr/>
          <p:nvPr/>
        </p:nvGrpSpPr>
        <p:grpSpPr>
          <a:xfrm>
            <a:off x="7620000" y="1524000"/>
            <a:ext cx="261116" cy="676968"/>
            <a:chOff x="1512277" y="4193930"/>
            <a:chExt cx="237392" cy="615462"/>
          </a:xfrm>
          <a:solidFill>
            <a:srgbClr val="FF0000"/>
          </a:solidFill>
          <a:effectLst>
            <a:glow rad="101600">
              <a:schemeClr val="bg1">
                <a:alpha val="60000"/>
              </a:schemeClr>
            </a:glow>
          </a:effectLst>
        </p:grpSpPr>
        <p:sp>
          <p:nvSpPr>
            <p:cNvPr id="103" name="Oval 10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9">
            <a:extLst>
              <a:ext uri="{FF2B5EF4-FFF2-40B4-BE49-F238E27FC236}">
                <a16:creationId xmlns:a16="http://schemas.microsoft.com/office/drawing/2014/main" xmlns="" id="{40F1862B-577E-4E1D-8D08-C18644E3669E}"/>
              </a:ext>
            </a:extLst>
          </p:cNvPr>
          <p:cNvGrpSpPr/>
          <p:nvPr/>
        </p:nvGrpSpPr>
        <p:grpSpPr>
          <a:xfrm>
            <a:off x="5943600" y="1828800"/>
            <a:ext cx="261116" cy="676968"/>
            <a:chOff x="1512277" y="4193930"/>
            <a:chExt cx="237392" cy="615462"/>
          </a:xfrm>
          <a:solidFill>
            <a:srgbClr val="FF0000"/>
          </a:solidFill>
          <a:effectLst>
            <a:glow rad="101600">
              <a:schemeClr val="bg1">
                <a:alpha val="60000"/>
              </a:schemeClr>
            </a:glow>
          </a:effectLst>
        </p:grpSpPr>
        <p:sp>
          <p:nvSpPr>
            <p:cNvPr id="106" name="Oval 10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
            <a:extLst>
              <a:ext uri="{FF2B5EF4-FFF2-40B4-BE49-F238E27FC236}">
                <a16:creationId xmlns:a16="http://schemas.microsoft.com/office/drawing/2014/main" xmlns="" id="{40F1862B-577E-4E1D-8D08-C18644E3669E}"/>
              </a:ext>
            </a:extLst>
          </p:cNvPr>
          <p:cNvGrpSpPr/>
          <p:nvPr/>
        </p:nvGrpSpPr>
        <p:grpSpPr>
          <a:xfrm>
            <a:off x="6629400" y="4876800"/>
            <a:ext cx="261116" cy="676968"/>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9">
            <a:extLst>
              <a:ext uri="{FF2B5EF4-FFF2-40B4-BE49-F238E27FC236}">
                <a16:creationId xmlns:a16="http://schemas.microsoft.com/office/drawing/2014/main" xmlns="" id="{40F1862B-577E-4E1D-8D08-C18644E3669E}"/>
              </a:ext>
            </a:extLst>
          </p:cNvPr>
          <p:cNvGrpSpPr/>
          <p:nvPr/>
        </p:nvGrpSpPr>
        <p:grpSpPr>
          <a:xfrm>
            <a:off x="5334000" y="4191000"/>
            <a:ext cx="261116" cy="676968"/>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p:cNvSpPr/>
          <p:nvPr/>
        </p:nvSpPr>
        <p:spPr>
          <a:xfrm>
            <a:off x="4572000" y="0"/>
            <a:ext cx="228600" cy="68580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U-Turn Arrow 113"/>
          <p:cNvSpPr/>
          <p:nvPr/>
        </p:nvSpPr>
        <p:spPr>
          <a:xfrm>
            <a:off x="2438400" y="2438400"/>
            <a:ext cx="5105400" cy="1066800"/>
          </a:xfrm>
          <a:prstGeom prst="uturnArrow">
            <a:avLst>
              <a:gd name="adj1" fmla="val 32676"/>
              <a:gd name="adj2" fmla="val 25000"/>
              <a:gd name="adj3" fmla="val 26280"/>
              <a:gd name="adj4" fmla="val 50000"/>
              <a:gd name="adj5" fmla="val 8779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TextBox 114"/>
          <p:cNvSpPr txBox="1"/>
          <p:nvPr/>
        </p:nvSpPr>
        <p:spPr>
          <a:xfrm>
            <a:off x="304800" y="228600"/>
            <a:ext cx="3810000" cy="769441"/>
          </a:xfrm>
          <a:prstGeom prst="rect">
            <a:avLst/>
          </a:prstGeom>
          <a:noFill/>
        </p:spPr>
        <p:txBody>
          <a:bodyPr wrap="square" rtlCol="0">
            <a:spAutoFit/>
          </a:bodyPr>
          <a:lstStyle/>
          <a:p>
            <a:pPr algn="ctr"/>
            <a:r>
              <a:rPr lang="en-US" sz="4400" dirty="0" smtClean="0">
                <a:solidFill>
                  <a:schemeClr val="bg1"/>
                </a:solidFill>
                <a:latin typeface="Open Sans" pitchFamily="34" charset="0"/>
                <a:ea typeface="Open Sans" pitchFamily="34" charset="0"/>
                <a:cs typeface="Open Sans" pitchFamily="34" charset="0"/>
              </a:rPr>
              <a:t>Israel</a:t>
            </a:r>
            <a:endParaRPr lang="en-US" sz="4400" dirty="0">
              <a:solidFill>
                <a:schemeClr val="bg1"/>
              </a:solidFill>
              <a:latin typeface="Open Sans" pitchFamily="34" charset="0"/>
              <a:ea typeface="Open Sans" pitchFamily="34" charset="0"/>
              <a:cs typeface="Open Sans" pitchFamily="34" charset="0"/>
            </a:endParaRPr>
          </a:p>
        </p:txBody>
      </p:sp>
      <p:sp>
        <p:nvSpPr>
          <p:cNvPr id="116" name="TextBox 115"/>
          <p:cNvSpPr txBox="1"/>
          <p:nvPr/>
        </p:nvSpPr>
        <p:spPr>
          <a:xfrm>
            <a:off x="5029200" y="228600"/>
            <a:ext cx="3810000" cy="769441"/>
          </a:xfrm>
          <a:prstGeom prst="rect">
            <a:avLst/>
          </a:prstGeom>
          <a:noFill/>
        </p:spPr>
        <p:txBody>
          <a:bodyPr wrap="square" rtlCol="0">
            <a:spAutoFit/>
          </a:bodyPr>
          <a:lstStyle/>
          <a:p>
            <a:pPr algn="ctr"/>
            <a:r>
              <a:rPr lang="en-US" sz="4400" dirty="0" smtClean="0">
                <a:solidFill>
                  <a:schemeClr val="bg1"/>
                </a:solidFill>
                <a:latin typeface="Open Sans" pitchFamily="34" charset="0"/>
                <a:ea typeface="Open Sans" pitchFamily="34" charset="0"/>
                <a:cs typeface="Open Sans" pitchFamily="34" charset="0"/>
              </a:rPr>
              <a:t>Exile</a:t>
            </a:r>
            <a:endParaRPr lang="en-US" sz="4400" dirty="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fade">
                                      <p:cBhvr>
                                        <p:cTn id="63" dur="500"/>
                                        <p:tgtEl>
                                          <p:spTgt spid="114"/>
                                        </p:tgtEl>
                                      </p:cBhvr>
                                    </p:animEffect>
                                  </p:childTnLst>
                                </p:cTn>
                              </p:par>
                              <p:par>
                                <p:cTn id="64" presetID="10" presetClass="entr" presetSubtype="0"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par>
                                <p:cTn id="76" presetID="10"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par>
                                <p:cTn id="88" presetID="10" presetClass="entr" presetSubtype="0"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par>
                                <p:cTn id="91" presetID="10"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par>
                                <p:cTn id="94" presetID="10"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par>
                                <p:cTn id="97" presetID="10" presetClass="entr" presetSubtype="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par>
                                <p:cTn id="100" presetID="10" presetClass="entr" presetSubtype="0" fill="hold"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par>
                                <p:cTn id="103" presetID="10" presetClass="entr" presetSubtype="0"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childTnLst>
                                </p:cTn>
                              </p:par>
                              <p:par>
                                <p:cTn id="106" presetID="10" presetClass="entr" presetSubtype="0" fill="hold"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500"/>
                                        <p:tgtEl>
                                          <p:spTgt spid="69"/>
                                        </p:tgtEl>
                                      </p:cBhvr>
                                    </p:animEffect>
                                  </p:childTnLst>
                                </p:cTn>
                              </p:par>
                              <p:par>
                                <p:cTn id="109" presetID="10" presetClass="entr" presetSubtype="0" fill="hold"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par>
                                <p:cTn id="112" presetID="10" presetClass="entr" presetSubtype="0"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fade">
                                      <p:cBhvr>
                                        <p:cTn id="114" dur="500"/>
                                        <p:tgtEl>
                                          <p:spTgt spid="7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6"/>
                                        </p:tgtEl>
                                        <p:attrNameLst>
                                          <p:attrName>style.visibility</p:attrName>
                                        </p:attrNameLst>
                                      </p:cBhvr>
                                      <p:to>
                                        <p:strVal val="visible"/>
                                      </p:to>
                                    </p:set>
                                    <p:animEffect transition="in" filter="fade">
                                      <p:cBhvr>
                                        <p:cTn id="1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4" grpId="0" animBg="1"/>
      <p:bldP spid="115" grpId="0"/>
      <p:bldP spid="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alwil\Downloads\nik-shuliahin-585307-unsplash.jpg"/>
          <p:cNvPicPr>
            <a:picLocks noChangeAspect="1" noChangeArrowheads="1"/>
          </p:cNvPicPr>
          <p:nvPr/>
        </p:nvPicPr>
        <p:blipFill>
          <a:blip r:embed="rId2" cstate="print">
            <a:lum contrast="-40000"/>
          </a:blip>
          <a:srcRect r="25000"/>
          <a:stretch>
            <a:fillRect/>
          </a:stretch>
        </p:blipFill>
        <p:spPr bwMode="auto">
          <a:xfrm>
            <a:off x="1" y="0"/>
            <a:ext cx="9143999" cy="6860654"/>
          </a:xfrm>
          <a:prstGeom prst="rect">
            <a:avLst/>
          </a:prstGeom>
          <a:noFill/>
        </p:spPr>
      </p:pic>
      <p:sp>
        <p:nvSpPr>
          <p:cNvPr id="105" name="Rectangle 104"/>
          <p:cNvSpPr/>
          <p:nvPr/>
        </p:nvSpPr>
        <p:spPr>
          <a:xfrm>
            <a:off x="0" y="0"/>
            <a:ext cx="9144000" cy="68580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648200" y="0"/>
            <a:ext cx="4495800" cy="6858000"/>
          </a:xfrm>
          <a:prstGeom prst="rect">
            <a:avLst/>
          </a:prstGeom>
          <a:solidFill>
            <a:schemeClr val="accent3">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3">
            <a:extLst>
              <a:ext uri="{FF2B5EF4-FFF2-40B4-BE49-F238E27FC236}">
                <a16:creationId xmlns:a16="http://schemas.microsoft.com/office/drawing/2014/main" xmlns="" id="{40F1862B-577E-4E1D-8D08-C18644E3669E}"/>
              </a:ext>
            </a:extLst>
          </p:cNvPr>
          <p:cNvGrpSpPr/>
          <p:nvPr/>
        </p:nvGrpSpPr>
        <p:grpSpPr>
          <a:xfrm>
            <a:off x="5715000" y="3581400"/>
            <a:ext cx="261116" cy="676968"/>
            <a:chOff x="1512277" y="4193930"/>
            <a:chExt cx="237392" cy="615462"/>
          </a:xfrm>
          <a:solidFill>
            <a:srgbClr val="0070C0"/>
          </a:solidFill>
          <a:effectLst>
            <a:glow rad="101600">
              <a:schemeClr val="bg1">
                <a:alpha val="60000"/>
              </a:schemeClr>
            </a:glow>
          </a:effectLst>
        </p:grpSpPr>
        <p:sp>
          <p:nvSpPr>
            <p:cNvPr id="55" name="Oval 5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9">
            <a:extLst>
              <a:ext uri="{FF2B5EF4-FFF2-40B4-BE49-F238E27FC236}">
                <a16:creationId xmlns:a16="http://schemas.microsoft.com/office/drawing/2014/main" xmlns="" id="{40F1862B-577E-4E1D-8D08-C18644E3669E}"/>
              </a:ext>
            </a:extLst>
          </p:cNvPr>
          <p:cNvGrpSpPr/>
          <p:nvPr/>
        </p:nvGrpSpPr>
        <p:grpSpPr>
          <a:xfrm>
            <a:off x="6858000" y="2743200"/>
            <a:ext cx="261116" cy="676968"/>
            <a:chOff x="1512277" y="4193930"/>
            <a:chExt cx="237392" cy="615462"/>
          </a:xfrm>
          <a:solidFill>
            <a:srgbClr val="0070C0"/>
          </a:solidFill>
          <a:effectLst>
            <a:glow rad="101600">
              <a:schemeClr val="bg1">
                <a:alpha val="60000"/>
              </a:schemeClr>
            </a:glow>
          </a:effectLst>
        </p:grpSpPr>
        <p:sp>
          <p:nvSpPr>
            <p:cNvPr id="61" name="Oval 6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8">
            <a:extLst>
              <a:ext uri="{FF2B5EF4-FFF2-40B4-BE49-F238E27FC236}">
                <a16:creationId xmlns:a16="http://schemas.microsoft.com/office/drawing/2014/main" xmlns="" id="{40F1862B-577E-4E1D-8D08-C18644E3669E}"/>
              </a:ext>
            </a:extLst>
          </p:cNvPr>
          <p:cNvGrpSpPr/>
          <p:nvPr/>
        </p:nvGrpSpPr>
        <p:grpSpPr>
          <a:xfrm>
            <a:off x="8382000" y="3276600"/>
            <a:ext cx="261116" cy="676968"/>
            <a:chOff x="1512277" y="4193930"/>
            <a:chExt cx="237392" cy="615462"/>
          </a:xfrm>
          <a:solidFill>
            <a:srgbClr val="0070C0"/>
          </a:solidFill>
          <a:effectLst>
            <a:glow rad="101600">
              <a:schemeClr val="bg1">
                <a:alpha val="60000"/>
              </a:schemeClr>
            </a:glow>
          </a:effectLst>
        </p:grpSpPr>
        <p:sp>
          <p:nvSpPr>
            <p:cNvPr id="70" name="Oval 6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71">
            <a:extLst>
              <a:ext uri="{FF2B5EF4-FFF2-40B4-BE49-F238E27FC236}">
                <a16:creationId xmlns:a16="http://schemas.microsoft.com/office/drawing/2014/main" xmlns="" id="{40F1862B-577E-4E1D-8D08-C18644E3669E}"/>
              </a:ext>
            </a:extLst>
          </p:cNvPr>
          <p:cNvGrpSpPr/>
          <p:nvPr/>
        </p:nvGrpSpPr>
        <p:grpSpPr>
          <a:xfrm>
            <a:off x="7467600" y="4953000"/>
            <a:ext cx="261116" cy="676968"/>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9">
            <a:extLst>
              <a:ext uri="{FF2B5EF4-FFF2-40B4-BE49-F238E27FC236}">
                <a16:creationId xmlns:a16="http://schemas.microsoft.com/office/drawing/2014/main" xmlns="" id="{40F1862B-577E-4E1D-8D08-C18644E3669E}"/>
              </a:ext>
            </a:extLst>
          </p:cNvPr>
          <p:cNvGrpSpPr/>
          <p:nvPr/>
        </p:nvGrpSpPr>
        <p:grpSpPr>
          <a:xfrm>
            <a:off x="7543800" y="3429000"/>
            <a:ext cx="261116" cy="676968"/>
            <a:chOff x="1512277" y="4193930"/>
            <a:chExt cx="237392" cy="615462"/>
          </a:xfrm>
          <a:solidFill>
            <a:srgbClr val="FF0000"/>
          </a:solidFill>
          <a:effectLst>
            <a:glow rad="101600">
              <a:schemeClr val="bg1">
                <a:alpha val="60000"/>
              </a:schemeClr>
            </a:glow>
          </a:effectLst>
        </p:grpSpPr>
        <p:sp>
          <p:nvSpPr>
            <p:cNvPr id="76" name="Oval 7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a:extLst>
              <a:ext uri="{FF2B5EF4-FFF2-40B4-BE49-F238E27FC236}">
                <a16:creationId xmlns:a16="http://schemas.microsoft.com/office/drawing/2014/main" xmlns="" id="{40F1862B-577E-4E1D-8D08-C18644E3669E}"/>
              </a:ext>
            </a:extLst>
          </p:cNvPr>
          <p:cNvGrpSpPr/>
          <p:nvPr/>
        </p:nvGrpSpPr>
        <p:grpSpPr>
          <a:xfrm>
            <a:off x="6019800" y="4419600"/>
            <a:ext cx="261116" cy="676968"/>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9">
            <a:extLst>
              <a:ext uri="{FF2B5EF4-FFF2-40B4-BE49-F238E27FC236}">
                <a16:creationId xmlns:a16="http://schemas.microsoft.com/office/drawing/2014/main" xmlns="" id="{40F1862B-577E-4E1D-8D08-C18644E3669E}"/>
              </a:ext>
            </a:extLst>
          </p:cNvPr>
          <p:cNvGrpSpPr/>
          <p:nvPr/>
        </p:nvGrpSpPr>
        <p:grpSpPr>
          <a:xfrm>
            <a:off x="6172200" y="2895600"/>
            <a:ext cx="261116" cy="676968"/>
            <a:chOff x="1512277" y="4193930"/>
            <a:chExt cx="237392" cy="615462"/>
          </a:xfrm>
          <a:solidFill>
            <a:srgbClr val="FF0000"/>
          </a:solidFill>
          <a:effectLst>
            <a:glow rad="101600">
              <a:schemeClr val="bg1">
                <a:alpha val="60000"/>
              </a:schemeClr>
            </a:glow>
          </a:effectLst>
        </p:grpSpPr>
        <p:sp>
          <p:nvSpPr>
            <p:cNvPr id="82" name="Oval 8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9">
            <a:extLst>
              <a:ext uri="{FF2B5EF4-FFF2-40B4-BE49-F238E27FC236}">
                <a16:creationId xmlns:a16="http://schemas.microsoft.com/office/drawing/2014/main" xmlns="" id="{40F1862B-577E-4E1D-8D08-C18644E3669E}"/>
              </a:ext>
            </a:extLst>
          </p:cNvPr>
          <p:cNvGrpSpPr/>
          <p:nvPr/>
        </p:nvGrpSpPr>
        <p:grpSpPr>
          <a:xfrm>
            <a:off x="6781800" y="1600200"/>
            <a:ext cx="261116" cy="676968"/>
            <a:chOff x="1512277" y="4193930"/>
            <a:chExt cx="237392" cy="615462"/>
          </a:xfrm>
          <a:solidFill>
            <a:srgbClr val="FF0000"/>
          </a:solidFill>
          <a:effectLst>
            <a:glow rad="101600">
              <a:schemeClr val="bg1">
                <a:alpha val="60000"/>
              </a:schemeClr>
            </a:glow>
          </a:effectLst>
        </p:grpSpPr>
        <p:sp>
          <p:nvSpPr>
            <p:cNvPr id="85" name="Oval 8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9">
            <a:extLst>
              <a:ext uri="{FF2B5EF4-FFF2-40B4-BE49-F238E27FC236}">
                <a16:creationId xmlns:a16="http://schemas.microsoft.com/office/drawing/2014/main" xmlns="" id="{40F1862B-577E-4E1D-8D08-C18644E3669E}"/>
              </a:ext>
            </a:extLst>
          </p:cNvPr>
          <p:cNvGrpSpPr/>
          <p:nvPr/>
        </p:nvGrpSpPr>
        <p:grpSpPr>
          <a:xfrm>
            <a:off x="5181600" y="2895600"/>
            <a:ext cx="261116" cy="676968"/>
            <a:chOff x="1512277" y="4193930"/>
            <a:chExt cx="237392" cy="615462"/>
          </a:xfrm>
          <a:solidFill>
            <a:srgbClr val="FF0000"/>
          </a:solidFill>
          <a:effectLst>
            <a:glow rad="101600">
              <a:schemeClr val="bg1">
                <a:alpha val="60000"/>
              </a:schemeClr>
            </a:glow>
          </a:effectLst>
        </p:grpSpPr>
        <p:sp>
          <p:nvSpPr>
            <p:cNvPr id="88" name="Oval 8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9">
            <a:extLst>
              <a:ext uri="{FF2B5EF4-FFF2-40B4-BE49-F238E27FC236}">
                <a16:creationId xmlns:a16="http://schemas.microsoft.com/office/drawing/2014/main" xmlns="" id="{40F1862B-577E-4E1D-8D08-C18644E3669E}"/>
              </a:ext>
            </a:extLst>
          </p:cNvPr>
          <p:cNvGrpSpPr/>
          <p:nvPr/>
        </p:nvGrpSpPr>
        <p:grpSpPr>
          <a:xfrm>
            <a:off x="7772400" y="2438400"/>
            <a:ext cx="261116" cy="676968"/>
            <a:chOff x="1512277" y="4193930"/>
            <a:chExt cx="237392" cy="615462"/>
          </a:xfrm>
          <a:solidFill>
            <a:srgbClr val="FF0000"/>
          </a:solidFill>
          <a:effectLst>
            <a:glow rad="101600">
              <a:schemeClr val="bg1">
                <a:alpha val="60000"/>
              </a:schemeClr>
            </a:glow>
          </a:effectLst>
        </p:grpSpPr>
        <p:sp>
          <p:nvSpPr>
            <p:cNvPr id="91" name="Oval 9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a:extLst>
              <a:ext uri="{FF2B5EF4-FFF2-40B4-BE49-F238E27FC236}">
                <a16:creationId xmlns:a16="http://schemas.microsoft.com/office/drawing/2014/main" xmlns="" id="{40F1862B-577E-4E1D-8D08-C18644E3669E}"/>
              </a:ext>
            </a:extLst>
          </p:cNvPr>
          <p:cNvGrpSpPr/>
          <p:nvPr/>
        </p:nvGrpSpPr>
        <p:grpSpPr>
          <a:xfrm>
            <a:off x="6705600" y="3733800"/>
            <a:ext cx="261116" cy="676968"/>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a:extLst>
              <a:ext uri="{FF2B5EF4-FFF2-40B4-BE49-F238E27FC236}">
                <a16:creationId xmlns:a16="http://schemas.microsoft.com/office/drawing/2014/main" xmlns="" id="{40F1862B-577E-4E1D-8D08-C18644E3669E}"/>
              </a:ext>
            </a:extLst>
          </p:cNvPr>
          <p:cNvGrpSpPr/>
          <p:nvPr/>
        </p:nvGrpSpPr>
        <p:grpSpPr>
          <a:xfrm>
            <a:off x="7924800" y="4343400"/>
            <a:ext cx="261116" cy="676968"/>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9">
            <a:extLst>
              <a:ext uri="{FF2B5EF4-FFF2-40B4-BE49-F238E27FC236}">
                <a16:creationId xmlns:a16="http://schemas.microsoft.com/office/drawing/2014/main" xmlns="" id="{40F1862B-577E-4E1D-8D08-C18644E3669E}"/>
              </a:ext>
            </a:extLst>
          </p:cNvPr>
          <p:cNvGrpSpPr/>
          <p:nvPr/>
        </p:nvGrpSpPr>
        <p:grpSpPr>
          <a:xfrm>
            <a:off x="8382000" y="2286000"/>
            <a:ext cx="261116" cy="676968"/>
            <a:chOff x="1512277" y="4193930"/>
            <a:chExt cx="237392" cy="615462"/>
          </a:xfrm>
          <a:solidFill>
            <a:srgbClr val="FF0000"/>
          </a:solidFill>
          <a:effectLst>
            <a:glow rad="101600">
              <a:schemeClr val="bg1">
                <a:alpha val="60000"/>
              </a:schemeClr>
            </a:glow>
          </a:effectLst>
        </p:grpSpPr>
        <p:sp>
          <p:nvSpPr>
            <p:cNvPr id="100" name="Oval 9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9">
            <a:extLst>
              <a:ext uri="{FF2B5EF4-FFF2-40B4-BE49-F238E27FC236}">
                <a16:creationId xmlns:a16="http://schemas.microsoft.com/office/drawing/2014/main" xmlns="" id="{40F1862B-577E-4E1D-8D08-C18644E3669E}"/>
              </a:ext>
            </a:extLst>
          </p:cNvPr>
          <p:cNvGrpSpPr/>
          <p:nvPr/>
        </p:nvGrpSpPr>
        <p:grpSpPr>
          <a:xfrm>
            <a:off x="7620000" y="1524000"/>
            <a:ext cx="261116" cy="676968"/>
            <a:chOff x="1512277" y="4193930"/>
            <a:chExt cx="237392" cy="615462"/>
          </a:xfrm>
          <a:solidFill>
            <a:srgbClr val="FF0000"/>
          </a:solidFill>
          <a:effectLst>
            <a:glow rad="101600">
              <a:schemeClr val="bg1">
                <a:alpha val="60000"/>
              </a:schemeClr>
            </a:glow>
          </a:effectLst>
        </p:grpSpPr>
        <p:sp>
          <p:nvSpPr>
            <p:cNvPr id="103" name="Oval 10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9">
            <a:extLst>
              <a:ext uri="{FF2B5EF4-FFF2-40B4-BE49-F238E27FC236}">
                <a16:creationId xmlns:a16="http://schemas.microsoft.com/office/drawing/2014/main" xmlns="" id="{40F1862B-577E-4E1D-8D08-C18644E3669E}"/>
              </a:ext>
            </a:extLst>
          </p:cNvPr>
          <p:cNvGrpSpPr/>
          <p:nvPr/>
        </p:nvGrpSpPr>
        <p:grpSpPr>
          <a:xfrm>
            <a:off x="5943600" y="1828800"/>
            <a:ext cx="261116" cy="676968"/>
            <a:chOff x="1512277" y="4193930"/>
            <a:chExt cx="237392" cy="615462"/>
          </a:xfrm>
          <a:solidFill>
            <a:srgbClr val="FF0000"/>
          </a:solidFill>
          <a:effectLst>
            <a:glow rad="101600">
              <a:schemeClr val="bg1">
                <a:alpha val="60000"/>
              </a:schemeClr>
            </a:glow>
          </a:effectLst>
        </p:grpSpPr>
        <p:sp>
          <p:nvSpPr>
            <p:cNvPr id="106" name="Oval 10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
            <a:extLst>
              <a:ext uri="{FF2B5EF4-FFF2-40B4-BE49-F238E27FC236}">
                <a16:creationId xmlns:a16="http://schemas.microsoft.com/office/drawing/2014/main" xmlns="" id="{40F1862B-577E-4E1D-8D08-C18644E3669E}"/>
              </a:ext>
            </a:extLst>
          </p:cNvPr>
          <p:cNvGrpSpPr/>
          <p:nvPr/>
        </p:nvGrpSpPr>
        <p:grpSpPr>
          <a:xfrm>
            <a:off x="6629400" y="4876800"/>
            <a:ext cx="261116" cy="676968"/>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9">
            <a:extLst>
              <a:ext uri="{FF2B5EF4-FFF2-40B4-BE49-F238E27FC236}">
                <a16:creationId xmlns:a16="http://schemas.microsoft.com/office/drawing/2014/main" xmlns="" id="{40F1862B-577E-4E1D-8D08-C18644E3669E}"/>
              </a:ext>
            </a:extLst>
          </p:cNvPr>
          <p:cNvGrpSpPr/>
          <p:nvPr/>
        </p:nvGrpSpPr>
        <p:grpSpPr>
          <a:xfrm>
            <a:off x="5334000" y="4191000"/>
            <a:ext cx="261116" cy="676968"/>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p:cNvSpPr/>
          <p:nvPr/>
        </p:nvSpPr>
        <p:spPr>
          <a:xfrm>
            <a:off x="4572000" y="0"/>
            <a:ext cx="228600" cy="68580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5029200" y="228600"/>
            <a:ext cx="3810000" cy="769441"/>
          </a:xfrm>
          <a:prstGeom prst="rect">
            <a:avLst/>
          </a:prstGeom>
          <a:noFill/>
        </p:spPr>
        <p:txBody>
          <a:bodyPr wrap="square" rtlCol="0">
            <a:spAutoFit/>
          </a:bodyPr>
          <a:lstStyle/>
          <a:p>
            <a:pPr algn="ctr"/>
            <a:r>
              <a:rPr lang="en-US" sz="4400" dirty="0" smtClean="0">
                <a:solidFill>
                  <a:schemeClr val="bg1"/>
                </a:solidFill>
                <a:latin typeface="Open Sans" pitchFamily="34" charset="0"/>
                <a:ea typeface="Open Sans" pitchFamily="34" charset="0"/>
                <a:cs typeface="Open Sans" pitchFamily="34" charset="0"/>
              </a:rPr>
              <a:t>Exile</a:t>
            </a:r>
            <a:endParaRPr lang="en-US" sz="4400" dirty="0">
              <a:solidFill>
                <a:schemeClr val="bg1"/>
              </a:solidFill>
              <a:latin typeface="Open Sans" pitchFamily="34" charset="0"/>
              <a:ea typeface="Open Sans" pitchFamily="34" charset="0"/>
              <a:cs typeface="Open Sans" pitchFamily="34" charset="0"/>
            </a:endParaRPr>
          </a:p>
        </p:txBody>
      </p:sp>
      <p:sp>
        <p:nvSpPr>
          <p:cNvPr id="116" name="TextBox 115"/>
          <p:cNvSpPr txBox="1"/>
          <p:nvPr/>
        </p:nvSpPr>
        <p:spPr>
          <a:xfrm>
            <a:off x="5105400" y="5867400"/>
            <a:ext cx="3810000" cy="769441"/>
          </a:xfrm>
          <a:prstGeom prst="rect">
            <a:avLst/>
          </a:prstGeom>
          <a:noFill/>
        </p:spPr>
        <p:txBody>
          <a:bodyPr wrap="square" rtlCol="0">
            <a:spAutoFit/>
          </a:bodyPr>
          <a:lstStyle/>
          <a:p>
            <a:pPr algn="ctr"/>
            <a:r>
              <a:rPr lang="en-US" sz="4400" dirty="0" smtClean="0">
                <a:solidFill>
                  <a:schemeClr val="bg1"/>
                </a:solidFill>
                <a:latin typeface="Open Sans" pitchFamily="34" charset="0"/>
                <a:ea typeface="Open Sans" pitchFamily="34" charset="0"/>
                <a:cs typeface="Open Sans" pitchFamily="34" charset="0"/>
              </a:rPr>
              <a:t>1 Peter 2:11</a:t>
            </a:r>
            <a:endParaRPr lang="en-US" sz="4400" dirty="0">
              <a:solidFill>
                <a:schemeClr val="bg1"/>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alwil\Downloads\nik-shuliahin-585307-unsplash.jpg"/>
          <p:cNvPicPr>
            <a:picLocks noChangeAspect="1" noChangeArrowheads="1"/>
          </p:cNvPicPr>
          <p:nvPr/>
        </p:nvPicPr>
        <p:blipFill>
          <a:blip r:embed="rId2" cstate="print">
            <a:lum contrast="-40000"/>
          </a:blip>
          <a:srcRect r="25000"/>
          <a:stretch>
            <a:fillRect/>
          </a:stretch>
        </p:blipFill>
        <p:spPr bwMode="auto">
          <a:xfrm>
            <a:off x="1" y="0"/>
            <a:ext cx="9143999" cy="6860654"/>
          </a:xfrm>
          <a:prstGeom prst="rect">
            <a:avLst/>
          </a:prstGeom>
          <a:noFill/>
        </p:spPr>
      </p:pic>
      <p:sp>
        <p:nvSpPr>
          <p:cNvPr id="105" name="Rectangle 104"/>
          <p:cNvSpPr/>
          <p:nvPr/>
        </p:nvSpPr>
        <p:spPr>
          <a:xfrm>
            <a:off x="0" y="0"/>
            <a:ext cx="9144000" cy="6858000"/>
          </a:xfrm>
          <a:prstGeom prst="rect">
            <a:avLst/>
          </a:prstGeom>
          <a:solidFill>
            <a:srgbClr val="FFC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648200" y="0"/>
            <a:ext cx="4495800" cy="6858000"/>
          </a:xfrm>
          <a:prstGeom prst="rect">
            <a:avLst/>
          </a:prstGeom>
          <a:solidFill>
            <a:schemeClr val="accent3">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3">
            <a:extLst>
              <a:ext uri="{FF2B5EF4-FFF2-40B4-BE49-F238E27FC236}">
                <a16:creationId xmlns:a16="http://schemas.microsoft.com/office/drawing/2014/main" xmlns="" id="{40F1862B-577E-4E1D-8D08-C18644E3669E}"/>
              </a:ext>
            </a:extLst>
          </p:cNvPr>
          <p:cNvGrpSpPr/>
          <p:nvPr/>
        </p:nvGrpSpPr>
        <p:grpSpPr>
          <a:xfrm>
            <a:off x="5715000" y="3581400"/>
            <a:ext cx="261116" cy="676968"/>
            <a:chOff x="1512277" y="4193930"/>
            <a:chExt cx="237392" cy="615462"/>
          </a:xfrm>
          <a:solidFill>
            <a:srgbClr val="0070C0"/>
          </a:solidFill>
          <a:effectLst>
            <a:glow rad="101600">
              <a:schemeClr val="bg1">
                <a:alpha val="60000"/>
              </a:schemeClr>
            </a:glow>
          </a:effectLst>
        </p:grpSpPr>
        <p:sp>
          <p:nvSpPr>
            <p:cNvPr id="55" name="Oval 5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59">
            <a:extLst>
              <a:ext uri="{FF2B5EF4-FFF2-40B4-BE49-F238E27FC236}">
                <a16:creationId xmlns:a16="http://schemas.microsoft.com/office/drawing/2014/main" xmlns="" id="{40F1862B-577E-4E1D-8D08-C18644E3669E}"/>
              </a:ext>
            </a:extLst>
          </p:cNvPr>
          <p:cNvGrpSpPr/>
          <p:nvPr/>
        </p:nvGrpSpPr>
        <p:grpSpPr>
          <a:xfrm>
            <a:off x="6858000" y="2743200"/>
            <a:ext cx="261116" cy="676968"/>
            <a:chOff x="1512277" y="4193930"/>
            <a:chExt cx="237392" cy="615462"/>
          </a:xfrm>
          <a:solidFill>
            <a:srgbClr val="0070C0"/>
          </a:solidFill>
          <a:effectLst>
            <a:glow rad="101600">
              <a:schemeClr val="bg1">
                <a:alpha val="60000"/>
              </a:schemeClr>
            </a:glow>
          </a:effectLst>
        </p:grpSpPr>
        <p:sp>
          <p:nvSpPr>
            <p:cNvPr id="61" name="Oval 6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8">
            <a:extLst>
              <a:ext uri="{FF2B5EF4-FFF2-40B4-BE49-F238E27FC236}">
                <a16:creationId xmlns:a16="http://schemas.microsoft.com/office/drawing/2014/main" xmlns="" id="{40F1862B-577E-4E1D-8D08-C18644E3669E}"/>
              </a:ext>
            </a:extLst>
          </p:cNvPr>
          <p:cNvGrpSpPr/>
          <p:nvPr/>
        </p:nvGrpSpPr>
        <p:grpSpPr>
          <a:xfrm>
            <a:off x="8382000" y="3276600"/>
            <a:ext cx="261116" cy="676968"/>
            <a:chOff x="1512277" y="4193930"/>
            <a:chExt cx="237392" cy="615462"/>
          </a:xfrm>
          <a:solidFill>
            <a:srgbClr val="0070C0"/>
          </a:solidFill>
          <a:effectLst>
            <a:glow rad="101600">
              <a:schemeClr val="bg1">
                <a:alpha val="60000"/>
              </a:schemeClr>
            </a:glow>
          </a:effectLst>
        </p:grpSpPr>
        <p:sp>
          <p:nvSpPr>
            <p:cNvPr id="70" name="Oval 6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1">
            <a:extLst>
              <a:ext uri="{FF2B5EF4-FFF2-40B4-BE49-F238E27FC236}">
                <a16:creationId xmlns:a16="http://schemas.microsoft.com/office/drawing/2014/main" xmlns="" id="{40F1862B-577E-4E1D-8D08-C18644E3669E}"/>
              </a:ext>
            </a:extLst>
          </p:cNvPr>
          <p:cNvGrpSpPr/>
          <p:nvPr/>
        </p:nvGrpSpPr>
        <p:grpSpPr>
          <a:xfrm>
            <a:off x="7467600" y="4953000"/>
            <a:ext cx="261116" cy="676968"/>
            <a:chOff x="1512277" y="4193930"/>
            <a:chExt cx="237392" cy="615462"/>
          </a:xfrm>
          <a:solidFill>
            <a:srgbClr val="0070C0"/>
          </a:solidFill>
          <a:effectLst>
            <a:glow rad="101600">
              <a:schemeClr val="bg1">
                <a:alpha val="60000"/>
              </a:schemeClr>
            </a:glow>
          </a:effectLst>
        </p:grpSpPr>
        <p:sp>
          <p:nvSpPr>
            <p:cNvPr id="73" name="Oval 7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a:extLst>
              <a:ext uri="{FF2B5EF4-FFF2-40B4-BE49-F238E27FC236}">
                <a16:creationId xmlns:a16="http://schemas.microsoft.com/office/drawing/2014/main" xmlns="" id="{40F1862B-577E-4E1D-8D08-C18644E3669E}"/>
              </a:ext>
            </a:extLst>
          </p:cNvPr>
          <p:cNvGrpSpPr/>
          <p:nvPr/>
        </p:nvGrpSpPr>
        <p:grpSpPr>
          <a:xfrm>
            <a:off x="7543800" y="3429000"/>
            <a:ext cx="261116" cy="676968"/>
            <a:chOff x="1512277" y="4193930"/>
            <a:chExt cx="237392" cy="615462"/>
          </a:xfrm>
          <a:solidFill>
            <a:srgbClr val="FF0000"/>
          </a:solidFill>
          <a:effectLst>
            <a:glow rad="101600">
              <a:schemeClr val="bg1">
                <a:alpha val="60000"/>
              </a:schemeClr>
            </a:glow>
          </a:effectLst>
        </p:grpSpPr>
        <p:sp>
          <p:nvSpPr>
            <p:cNvPr id="76" name="Oval 7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
            <a:extLst>
              <a:ext uri="{FF2B5EF4-FFF2-40B4-BE49-F238E27FC236}">
                <a16:creationId xmlns:a16="http://schemas.microsoft.com/office/drawing/2014/main" xmlns="" id="{40F1862B-577E-4E1D-8D08-C18644E3669E}"/>
              </a:ext>
            </a:extLst>
          </p:cNvPr>
          <p:cNvGrpSpPr/>
          <p:nvPr/>
        </p:nvGrpSpPr>
        <p:grpSpPr>
          <a:xfrm>
            <a:off x="6019800" y="4419600"/>
            <a:ext cx="261116" cy="676968"/>
            <a:chOff x="1512277" y="4193930"/>
            <a:chExt cx="237392" cy="615462"/>
          </a:xfrm>
          <a:solidFill>
            <a:srgbClr val="FF0000"/>
          </a:solidFill>
          <a:effectLst>
            <a:glow rad="101600">
              <a:schemeClr val="bg1">
                <a:alpha val="60000"/>
              </a:schemeClr>
            </a:glow>
          </a:effectLst>
        </p:grpSpPr>
        <p:sp>
          <p:nvSpPr>
            <p:cNvPr id="79" name="Oval 7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9">
            <a:extLst>
              <a:ext uri="{FF2B5EF4-FFF2-40B4-BE49-F238E27FC236}">
                <a16:creationId xmlns:a16="http://schemas.microsoft.com/office/drawing/2014/main" xmlns="" id="{40F1862B-577E-4E1D-8D08-C18644E3669E}"/>
              </a:ext>
            </a:extLst>
          </p:cNvPr>
          <p:cNvGrpSpPr/>
          <p:nvPr/>
        </p:nvGrpSpPr>
        <p:grpSpPr>
          <a:xfrm>
            <a:off x="6172200" y="2895600"/>
            <a:ext cx="261116" cy="676968"/>
            <a:chOff x="1512277" y="4193930"/>
            <a:chExt cx="237392" cy="615462"/>
          </a:xfrm>
          <a:solidFill>
            <a:srgbClr val="FF0000"/>
          </a:solidFill>
          <a:effectLst>
            <a:glow rad="101600">
              <a:schemeClr val="bg1">
                <a:alpha val="60000"/>
              </a:schemeClr>
            </a:glow>
          </a:effectLst>
        </p:grpSpPr>
        <p:sp>
          <p:nvSpPr>
            <p:cNvPr id="82" name="Oval 8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a:extLst>
              <a:ext uri="{FF2B5EF4-FFF2-40B4-BE49-F238E27FC236}">
                <a16:creationId xmlns:a16="http://schemas.microsoft.com/office/drawing/2014/main" xmlns="" id="{40F1862B-577E-4E1D-8D08-C18644E3669E}"/>
              </a:ext>
            </a:extLst>
          </p:cNvPr>
          <p:cNvGrpSpPr/>
          <p:nvPr/>
        </p:nvGrpSpPr>
        <p:grpSpPr>
          <a:xfrm>
            <a:off x="6781800" y="1600200"/>
            <a:ext cx="261116" cy="676968"/>
            <a:chOff x="1512277" y="4193930"/>
            <a:chExt cx="237392" cy="615462"/>
          </a:xfrm>
          <a:solidFill>
            <a:srgbClr val="FF0000"/>
          </a:solidFill>
          <a:effectLst>
            <a:glow rad="101600">
              <a:schemeClr val="bg1">
                <a:alpha val="60000"/>
              </a:schemeClr>
            </a:glow>
          </a:effectLst>
        </p:grpSpPr>
        <p:sp>
          <p:nvSpPr>
            <p:cNvPr id="85" name="Oval 8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40F1862B-577E-4E1D-8D08-C18644E3669E}"/>
              </a:ext>
            </a:extLst>
          </p:cNvPr>
          <p:cNvGrpSpPr/>
          <p:nvPr/>
        </p:nvGrpSpPr>
        <p:grpSpPr>
          <a:xfrm>
            <a:off x="5181600" y="2895600"/>
            <a:ext cx="261116" cy="676968"/>
            <a:chOff x="1512277" y="4193930"/>
            <a:chExt cx="237392" cy="615462"/>
          </a:xfrm>
          <a:solidFill>
            <a:srgbClr val="FF0000"/>
          </a:solidFill>
          <a:effectLst>
            <a:glow rad="101600">
              <a:schemeClr val="bg1">
                <a:alpha val="60000"/>
              </a:schemeClr>
            </a:glow>
          </a:effectLst>
        </p:grpSpPr>
        <p:sp>
          <p:nvSpPr>
            <p:cNvPr id="88" name="Oval 8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a:extLst>
              <a:ext uri="{FF2B5EF4-FFF2-40B4-BE49-F238E27FC236}">
                <a16:creationId xmlns:a16="http://schemas.microsoft.com/office/drawing/2014/main" xmlns="" id="{40F1862B-577E-4E1D-8D08-C18644E3669E}"/>
              </a:ext>
            </a:extLst>
          </p:cNvPr>
          <p:cNvGrpSpPr/>
          <p:nvPr/>
        </p:nvGrpSpPr>
        <p:grpSpPr>
          <a:xfrm>
            <a:off x="7772400" y="2438400"/>
            <a:ext cx="261116" cy="676968"/>
            <a:chOff x="1512277" y="4193930"/>
            <a:chExt cx="237392" cy="615462"/>
          </a:xfrm>
          <a:solidFill>
            <a:srgbClr val="FF0000"/>
          </a:solidFill>
          <a:effectLst>
            <a:glow rad="101600">
              <a:schemeClr val="bg1">
                <a:alpha val="60000"/>
              </a:schemeClr>
            </a:glow>
          </a:effectLst>
        </p:grpSpPr>
        <p:sp>
          <p:nvSpPr>
            <p:cNvPr id="91" name="Oval 90">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
            <a:extLst>
              <a:ext uri="{FF2B5EF4-FFF2-40B4-BE49-F238E27FC236}">
                <a16:creationId xmlns:a16="http://schemas.microsoft.com/office/drawing/2014/main" xmlns="" id="{40F1862B-577E-4E1D-8D08-C18644E3669E}"/>
              </a:ext>
            </a:extLst>
          </p:cNvPr>
          <p:cNvGrpSpPr/>
          <p:nvPr/>
        </p:nvGrpSpPr>
        <p:grpSpPr>
          <a:xfrm>
            <a:off x="6705600" y="3733800"/>
            <a:ext cx="261116" cy="676968"/>
            <a:chOff x="1512277" y="4193930"/>
            <a:chExt cx="237392" cy="615462"/>
          </a:xfrm>
          <a:solidFill>
            <a:srgbClr val="FF0000"/>
          </a:solidFill>
          <a:effectLst>
            <a:glow rad="101600">
              <a:schemeClr val="bg1">
                <a:alpha val="60000"/>
              </a:schemeClr>
            </a:glow>
          </a:effectLst>
        </p:grpSpPr>
        <p:sp>
          <p:nvSpPr>
            <p:cNvPr id="94" name="Oval 9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
            <a:extLst>
              <a:ext uri="{FF2B5EF4-FFF2-40B4-BE49-F238E27FC236}">
                <a16:creationId xmlns:a16="http://schemas.microsoft.com/office/drawing/2014/main" xmlns="" id="{40F1862B-577E-4E1D-8D08-C18644E3669E}"/>
              </a:ext>
            </a:extLst>
          </p:cNvPr>
          <p:cNvGrpSpPr/>
          <p:nvPr/>
        </p:nvGrpSpPr>
        <p:grpSpPr>
          <a:xfrm>
            <a:off x="7924800" y="4343400"/>
            <a:ext cx="261116" cy="676968"/>
            <a:chOff x="1512277" y="4193930"/>
            <a:chExt cx="237392" cy="615462"/>
          </a:xfrm>
          <a:solidFill>
            <a:srgbClr val="FF0000"/>
          </a:solidFill>
          <a:effectLst>
            <a:glow rad="101600">
              <a:schemeClr val="bg1">
                <a:alpha val="60000"/>
              </a:schemeClr>
            </a:glow>
          </a:effectLst>
        </p:grpSpPr>
        <p:sp>
          <p:nvSpPr>
            <p:cNvPr id="97" name="Oval 96">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9">
            <a:extLst>
              <a:ext uri="{FF2B5EF4-FFF2-40B4-BE49-F238E27FC236}">
                <a16:creationId xmlns:a16="http://schemas.microsoft.com/office/drawing/2014/main" xmlns="" id="{40F1862B-577E-4E1D-8D08-C18644E3669E}"/>
              </a:ext>
            </a:extLst>
          </p:cNvPr>
          <p:cNvGrpSpPr/>
          <p:nvPr/>
        </p:nvGrpSpPr>
        <p:grpSpPr>
          <a:xfrm>
            <a:off x="8382000" y="2286000"/>
            <a:ext cx="261116" cy="676968"/>
            <a:chOff x="1512277" y="4193930"/>
            <a:chExt cx="237392" cy="615462"/>
          </a:xfrm>
          <a:solidFill>
            <a:srgbClr val="FF0000"/>
          </a:solidFill>
          <a:effectLst>
            <a:glow rad="101600">
              <a:schemeClr val="bg1">
                <a:alpha val="60000"/>
              </a:schemeClr>
            </a:glow>
          </a:effectLst>
        </p:grpSpPr>
        <p:sp>
          <p:nvSpPr>
            <p:cNvPr id="100" name="Oval 9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9">
            <a:extLst>
              <a:ext uri="{FF2B5EF4-FFF2-40B4-BE49-F238E27FC236}">
                <a16:creationId xmlns:a16="http://schemas.microsoft.com/office/drawing/2014/main" xmlns="" id="{40F1862B-577E-4E1D-8D08-C18644E3669E}"/>
              </a:ext>
            </a:extLst>
          </p:cNvPr>
          <p:cNvGrpSpPr/>
          <p:nvPr/>
        </p:nvGrpSpPr>
        <p:grpSpPr>
          <a:xfrm>
            <a:off x="7620000" y="1524000"/>
            <a:ext cx="261116" cy="676968"/>
            <a:chOff x="1512277" y="4193930"/>
            <a:chExt cx="237392" cy="615462"/>
          </a:xfrm>
          <a:solidFill>
            <a:srgbClr val="FF0000"/>
          </a:solidFill>
          <a:effectLst>
            <a:glow rad="101600">
              <a:schemeClr val="bg1">
                <a:alpha val="60000"/>
              </a:schemeClr>
            </a:glow>
          </a:effectLst>
        </p:grpSpPr>
        <p:sp>
          <p:nvSpPr>
            <p:cNvPr id="103" name="Oval 10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
            <a:extLst>
              <a:ext uri="{FF2B5EF4-FFF2-40B4-BE49-F238E27FC236}">
                <a16:creationId xmlns:a16="http://schemas.microsoft.com/office/drawing/2014/main" xmlns="" id="{40F1862B-577E-4E1D-8D08-C18644E3669E}"/>
              </a:ext>
            </a:extLst>
          </p:cNvPr>
          <p:cNvGrpSpPr/>
          <p:nvPr/>
        </p:nvGrpSpPr>
        <p:grpSpPr>
          <a:xfrm>
            <a:off x="5943600" y="1828800"/>
            <a:ext cx="261116" cy="676968"/>
            <a:chOff x="1512277" y="4193930"/>
            <a:chExt cx="237392" cy="615462"/>
          </a:xfrm>
          <a:solidFill>
            <a:srgbClr val="FF0000"/>
          </a:solidFill>
          <a:effectLst>
            <a:glow rad="101600">
              <a:schemeClr val="bg1">
                <a:alpha val="60000"/>
              </a:schemeClr>
            </a:glow>
          </a:effectLst>
        </p:grpSpPr>
        <p:sp>
          <p:nvSpPr>
            <p:cNvPr id="106" name="Oval 10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
            <a:extLst>
              <a:ext uri="{FF2B5EF4-FFF2-40B4-BE49-F238E27FC236}">
                <a16:creationId xmlns:a16="http://schemas.microsoft.com/office/drawing/2014/main" xmlns="" id="{40F1862B-577E-4E1D-8D08-C18644E3669E}"/>
              </a:ext>
            </a:extLst>
          </p:cNvPr>
          <p:cNvGrpSpPr/>
          <p:nvPr/>
        </p:nvGrpSpPr>
        <p:grpSpPr>
          <a:xfrm>
            <a:off x="6629400" y="4876800"/>
            <a:ext cx="261116" cy="676968"/>
            <a:chOff x="1512277" y="4193930"/>
            <a:chExt cx="237392" cy="615462"/>
          </a:xfrm>
          <a:solidFill>
            <a:srgbClr val="FF0000"/>
          </a:solidFill>
          <a:effectLst>
            <a:glow rad="101600">
              <a:schemeClr val="bg1">
                <a:alpha val="60000"/>
              </a:schemeClr>
            </a:glow>
          </a:effectLst>
        </p:grpSpPr>
        <p:sp>
          <p:nvSpPr>
            <p:cNvPr id="109" name="Oval 108">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
            <a:extLst>
              <a:ext uri="{FF2B5EF4-FFF2-40B4-BE49-F238E27FC236}">
                <a16:creationId xmlns:a16="http://schemas.microsoft.com/office/drawing/2014/main" xmlns="" id="{40F1862B-577E-4E1D-8D08-C18644E3669E}"/>
              </a:ext>
            </a:extLst>
          </p:cNvPr>
          <p:cNvGrpSpPr/>
          <p:nvPr/>
        </p:nvGrpSpPr>
        <p:grpSpPr>
          <a:xfrm>
            <a:off x="5334000" y="4191000"/>
            <a:ext cx="261116" cy="676968"/>
            <a:chOff x="1512277" y="4193930"/>
            <a:chExt cx="237392" cy="615462"/>
          </a:xfrm>
          <a:solidFill>
            <a:srgbClr val="FF0000"/>
          </a:solidFill>
          <a:effectLst>
            <a:glow rad="101600">
              <a:schemeClr val="bg1">
                <a:alpha val="60000"/>
              </a:schemeClr>
            </a:glow>
          </a:effectLst>
        </p:grpSpPr>
        <p:sp>
          <p:nvSpPr>
            <p:cNvPr id="112" name="Oval 11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p:cNvSpPr/>
          <p:nvPr/>
        </p:nvSpPr>
        <p:spPr>
          <a:xfrm>
            <a:off x="4572000" y="0"/>
            <a:ext cx="228600" cy="6858000"/>
          </a:xfrm>
          <a:prstGeom prst="rect">
            <a:avLst/>
          </a:prstGeom>
          <a:solidFill>
            <a:schemeClr val="bg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Callout 56"/>
          <p:cNvSpPr/>
          <p:nvPr/>
        </p:nvSpPr>
        <p:spPr>
          <a:xfrm>
            <a:off x="4114800" y="4191000"/>
            <a:ext cx="3048000" cy="2057400"/>
          </a:xfrm>
          <a:prstGeom prst="rightArrowCallout">
            <a:avLst>
              <a:gd name="adj1" fmla="val 25000"/>
              <a:gd name="adj2" fmla="val 25000"/>
              <a:gd name="adj3" fmla="val 25000"/>
              <a:gd name="adj4" fmla="val 755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Open Sans" pitchFamily="34" charset="0"/>
                <a:ea typeface="Open Sans" pitchFamily="34" charset="0"/>
                <a:cs typeface="Open Sans" pitchFamily="34" charset="0"/>
              </a:rPr>
              <a:t>Live here</a:t>
            </a:r>
            <a:endParaRPr lang="en-US" sz="5400" dirty="0">
              <a:solidFill>
                <a:schemeClr val="tx1"/>
              </a:solidFill>
              <a:latin typeface="Open Sans" pitchFamily="34" charset="0"/>
              <a:ea typeface="Open Sans" pitchFamily="34" charset="0"/>
              <a:cs typeface="Open Sans" pitchFamily="34" charset="0"/>
            </a:endParaRPr>
          </a:p>
        </p:txBody>
      </p:sp>
      <p:sp>
        <p:nvSpPr>
          <p:cNvPr id="58" name="Oval 57"/>
          <p:cNvSpPr/>
          <p:nvPr/>
        </p:nvSpPr>
        <p:spPr>
          <a:xfrm>
            <a:off x="533400" y="381000"/>
            <a:ext cx="3124200" cy="3124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9">
            <a:extLst>
              <a:ext uri="{FF2B5EF4-FFF2-40B4-BE49-F238E27FC236}">
                <a16:creationId xmlns:a16="http://schemas.microsoft.com/office/drawing/2014/main" xmlns="" id="{40F1862B-577E-4E1D-8D08-C18644E3669E}"/>
              </a:ext>
            </a:extLst>
          </p:cNvPr>
          <p:cNvGrpSpPr/>
          <p:nvPr/>
        </p:nvGrpSpPr>
        <p:grpSpPr>
          <a:xfrm>
            <a:off x="1752600" y="2133600"/>
            <a:ext cx="261116" cy="676968"/>
            <a:chOff x="1512277" y="4193930"/>
            <a:chExt cx="237392" cy="615462"/>
          </a:xfrm>
          <a:solidFill>
            <a:srgbClr val="0070C0"/>
          </a:solidFill>
          <a:effectLst>
            <a:glow rad="101600">
              <a:schemeClr val="bg1">
                <a:alpha val="60000"/>
              </a:schemeClr>
            </a:glow>
          </a:effectLst>
        </p:grpSpPr>
        <p:sp>
          <p:nvSpPr>
            <p:cNvPr id="60" name="Oval 59">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9">
            <a:extLst>
              <a:ext uri="{FF2B5EF4-FFF2-40B4-BE49-F238E27FC236}">
                <a16:creationId xmlns:a16="http://schemas.microsoft.com/office/drawing/2014/main" xmlns="" id="{40F1862B-577E-4E1D-8D08-C18644E3669E}"/>
              </a:ext>
            </a:extLst>
          </p:cNvPr>
          <p:cNvGrpSpPr/>
          <p:nvPr/>
        </p:nvGrpSpPr>
        <p:grpSpPr>
          <a:xfrm>
            <a:off x="2286000" y="1676400"/>
            <a:ext cx="261116" cy="676968"/>
            <a:chOff x="1512277" y="4193930"/>
            <a:chExt cx="237392" cy="615462"/>
          </a:xfrm>
          <a:solidFill>
            <a:srgbClr val="0070C0"/>
          </a:solidFill>
          <a:effectLst>
            <a:glow rad="101600">
              <a:schemeClr val="bg1">
                <a:alpha val="60000"/>
              </a:schemeClr>
            </a:glow>
          </a:effectLst>
        </p:grpSpPr>
        <p:sp>
          <p:nvSpPr>
            <p:cNvPr id="65" name="Oval 6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
            <a:extLst>
              <a:ext uri="{FF2B5EF4-FFF2-40B4-BE49-F238E27FC236}">
                <a16:creationId xmlns:a16="http://schemas.microsoft.com/office/drawing/2014/main" xmlns="" id="{40F1862B-577E-4E1D-8D08-C18644E3669E}"/>
              </a:ext>
            </a:extLst>
          </p:cNvPr>
          <p:cNvGrpSpPr/>
          <p:nvPr/>
        </p:nvGrpSpPr>
        <p:grpSpPr>
          <a:xfrm>
            <a:off x="2286000" y="2590800"/>
            <a:ext cx="261116" cy="676968"/>
            <a:chOff x="1512277" y="4193930"/>
            <a:chExt cx="237392" cy="615462"/>
          </a:xfrm>
          <a:solidFill>
            <a:srgbClr val="0070C0"/>
          </a:solidFill>
          <a:effectLst>
            <a:glow rad="101600">
              <a:schemeClr val="bg1">
                <a:alpha val="60000"/>
              </a:schemeClr>
            </a:glow>
          </a:effectLst>
        </p:grpSpPr>
        <p:sp>
          <p:nvSpPr>
            <p:cNvPr id="68" name="Oval 67">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5">
            <a:extLst>
              <a:ext uri="{FF2B5EF4-FFF2-40B4-BE49-F238E27FC236}">
                <a16:creationId xmlns:a16="http://schemas.microsoft.com/office/drawing/2014/main" xmlns="" id="{40F1862B-577E-4E1D-8D08-C18644E3669E}"/>
              </a:ext>
            </a:extLst>
          </p:cNvPr>
          <p:cNvGrpSpPr/>
          <p:nvPr/>
        </p:nvGrpSpPr>
        <p:grpSpPr>
          <a:xfrm>
            <a:off x="1905000" y="838200"/>
            <a:ext cx="261116" cy="676968"/>
            <a:chOff x="1512277" y="4193930"/>
            <a:chExt cx="237392" cy="615462"/>
          </a:xfrm>
          <a:solidFill>
            <a:srgbClr val="0070C0"/>
          </a:solidFill>
          <a:effectLst>
            <a:glow rad="101600">
              <a:schemeClr val="bg1">
                <a:alpha val="60000"/>
              </a:schemeClr>
            </a:glow>
          </a:effectLst>
        </p:grpSpPr>
        <p:sp>
          <p:nvSpPr>
            <p:cNvPr id="75" name="Oval 74">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8">
            <a:extLst>
              <a:ext uri="{FF2B5EF4-FFF2-40B4-BE49-F238E27FC236}">
                <a16:creationId xmlns:a16="http://schemas.microsoft.com/office/drawing/2014/main" xmlns="" id="{40F1862B-577E-4E1D-8D08-C18644E3669E}"/>
              </a:ext>
            </a:extLst>
          </p:cNvPr>
          <p:cNvGrpSpPr/>
          <p:nvPr/>
        </p:nvGrpSpPr>
        <p:grpSpPr>
          <a:xfrm>
            <a:off x="3048000" y="1828800"/>
            <a:ext cx="261116" cy="676968"/>
            <a:chOff x="1512277" y="4193930"/>
            <a:chExt cx="237392" cy="615462"/>
          </a:xfrm>
          <a:solidFill>
            <a:srgbClr val="0070C0"/>
          </a:solidFill>
          <a:effectLst>
            <a:glow rad="101600">
              <a:schemeClr val="bg1">
                <a:alpha val="60000"/>
              </a:schemeClr>
            </a:glow>
          </a:effectLst>
        </p:grpSpPr>
        <p:sp>
          <p:nvSpPr>
            <p:cNvPr id="84" name="Oval 83">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1">
            <a:extLst>
              <a:ext uri="{FF2B5EF4-FFF2-40B4-BE49-F238E27FC236}">
                <a16:creationId xmlns:a16="http://schemas.microsoft.com/office/drawing/2014/main" xmlns="" id="{40F1862B-577E-4E1D-8D08-C18644E3669E}"/>
              </a:ext>
            </a:extLst>
          </p:cNvPr>
          <p:cNvGrpSpPr/>
          <p:nvPr/>
        </p:nvGrpSpPr>
        <p:grpSpPr>
          <a:xfrm>
            <a:off x="2667000" y="838200"/>
            <a:ext cx="261116" cy="676968"/>
            <a:chOff x="1512277" y="4193930"/>
            <a:chExt cx="237392" cy="615462"/>
          </a:xfrm>
          <a:solidFill>
            <a:srgbClr val="0070C0"/>
          </a:solidFill>
          <a:effectLst>
            <a:glow rad="101600">
              <a:schemeClr val="bg1">
                <a:alpha val="60000"/>
              </a:schemeClr>
            </a:glow>
          </a:effectLst>
        </p:grpSpPr>
        <p:sp>
          <p:nvSpPr>
            <p:cNvPr id="93" name="Oval 92">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24">
            <a:extLst>
              <a:ext uri="{FF2B5EF4-FFF2-40B4-BE49-F238E27FC236}">
                <a16:creationId xmlns:a16="http://schemas.microsoft.com/office/drawing/2014/main" xmlns="" id="{40F1862B-577E-4E1D-8D08-C18644E3669E}"/>
              </a:ext>
            </a:extLst>
          </p:cNvPr>
          <p:cNvGrpSpPr/>
          <p:nvPr/>
        </p:nvGrpSpPr>
        <p:grpSpPr>
          <a:xfrm>
            <a:off x="1066800" y="1905000"/>
            <a:ext cx="261116" cy="676968"/>
            <a:chOff x="1512277" y="4193930"/>
            <a:chExt cx="237392" cy="615462"/>
          </a:xfrm>
          <a:solidFill>
            <a:srgbClr val="0070C0"/>
          </a:solidFill>
          <a:effectLst>
            <a:glow rad="101600">
              <a:schemeClr val="bg1">
                <a:alpha val="60000"/>
              </a:schemeClr>
            </a:glow>
          </a:effectLst>
        </p:grpSpPr>
        <p:sp>
          <p:nvSpPr>
            <p:cNvPr id="102" name="Oval 101">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7">
            <a:extLst>
              <a:ext uri="{FF2B5EF4-FFF2-40B4-BE49-F238E27FC236}">
                <a16:creationId xmlns:a16="http://schemas.microsoft.com/office/drawing/2014/main" xmlns="" id="{40F1862B-577E-4E1D-8D08-C18644E3669E}"/>
              </a:ext>
            </a:extLst>
          </p:cNvPr>
          <p:cNvGrpSpPr/>
          <p:nvPr/>
        </p:nvGrpSpPr>
        <p:grpSpPr>
          <a:xfrm>
            <a:off x="1371600" y="990600"/>
            <a:ext cx="261116" cy="676968"/>
            <a:chOff x="1512277" y="4193930"/>
            <a:chExt cx="237392" cy="615462"/>
          </a:xfrm>
          <a:solidFill>
            <a:srgbClr val="0070C0"/>
          </a:solidFill>
          <a:effectLst>
            <a:glow rad="101600">
              <a:schemeClr val="bg1">
                <a:alpha val="60000"/>
              </a:schemeClr>
            </a:glow>
          </a:effectLst>
        </p:grpSpPr>
        <p:sp>
          <p:nvSpPr>
            <p:cNvPr id="116" name="Oval 115">
              <a:extLst>
                <a:ext uri="{FF2B5EF4-FFF2-40B4-BE49-F238E27FC236}">
                  <a16:creationId xmlns:a16="http://schemas.microsoft.com/office/drawing/2014/main" xmlns="" id="{8FBF7A18-A576-48D0-8669-1A7EDF1E6C42}"/>
                </a:ext>
              </a:extLst>
            </p:cNvPr>
            <p:cNvSpPr/>
            <p:nvPr/>
          </p:nvSpPr>
          <p:spPr>
            <a:xfrm>
              <a:off x="1512277" y="4193930"/>
              <a:ext cx="237392" cy="219808"/>
            </a:xfrm>
            <a:prstGeom prst="ellipse">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3">
              <a:extLst>
                <a:ext uri="{FF2B5EF4-FFF2-40B4-BE49-F238E27FC236}">
                  <a16:creationId xmlns:a16="http://schemas.microsoft.com/office/drawing/2014/main" xmlns="" id="{E40424F8-606C-40DE-B534-69D9DB8A40EE}"/>
                </a:ext>
              </a:extLst>
            </p:cNvPr>
            <p:cNvSpPr/>
            <p:nvPr/>
          </p:nvSpPr>
          <p:spPr>
            <a:xfrm>
              <a:off x="1512277" y="4404946"/>
              <a:ext cx="237392" cy="404446"/>
            </a:xfrm>
            <a:prstGeom prst="roundRect">
              <a:avLst/>
            </a:pr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Circular Arrow 120"/>
          <p:cNvSpPr/>
          <p:nvPr/>
        </p:nvSpPr>
        <p:spPr>
          <a:xfrm rot="867616" flipH="1">
            <a:off x="1980685" y="739997"/>
            <a:ext cx="4555887" cy="3625406"/>
          </a:xfrm>
          <a:prstGeom prst="circularArrow">
            <a:avLst>
              <a:gd name="adj1" fmla="val 13812"/>
              <a:gd name="adj2" fmla="val 1806260"/>
              <a:gd name="adj3" fmla="val 18171348"/>
              <a:gd name="adj4" fmla="val 10800000"/>
              <a:gd name="adj5" fmla="val 1605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Up Arrow Callout 121"/>
          <p:cNvSpPr/>
          <p:nvPr/>
        </p:nvSpPr>
        <p:spPr>
          <a:xfrm>
            <a:off x="228600" y="3124200"/>
            <a:ext cx="3124200" cy="2819400"/>
          </a:xfrm>
          <a:prstGeom prst="up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Open Sans" pitchFamily="34" charset="0"/>
                <a:ea typeface="Open Sans" pitchFamily="34" charset="0"/>
                <a:cs typeface="Open Sans" pitchFamily="34" charset="0"/>
              </a:rPr>
              <a:t>But look forward to this.</a:t>
            </a:r>
            <a:endParaRPr lang="en-US" sz="4000" dirty="0">
              <a:solidFill>
                <a:schemeClr val="tx1"/>
              </a:solidFill>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childTnLst>
                                </p:cTn>
                              </p:par>
                              <p:par>
                                <p:cTn id="31" presetID="10"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par>
                                <p:cTn id="34" presetID="10" presetClass="entr" presetSubtype="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500"/>
                                        <p:tgtEl>
                                          <p:spTgt spid="1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fade">
                                      <p:cBhvr>
                                        <p:cTn id="39" dur="500"/>
                                        <p:tgtEl>
                                          <p:spTgt spid="1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121" grpId="0" animBg="1"/>
      <p:bldP spid="1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124</Words>
  <Application>Microsoft Office PowerPoint</Application>
  <PresentationFormat>On-screen Show (4:3)</PresentationFormat>
  <Paragraphs>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Rebekah Williams</dc:creator>
  <cp:lastModifiedBy>Rebekah Williams</cp:lastModifiedBy>
  <cp:revision>37</cp:revision>
  <dcterms:created xsi:type="dcterms:W3CDTF">2018-08-05T01:10:40Z</dcterms:created>
  <dcterms:modified xsi:type="dcterms:W3CDTF">2018-08-05T02:33:02Z</dcterms:modified>
</cp:coreProperties>
</file>