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2440"/>
    <a:srgbClr val="0B1423"/>
    <a:srgbClr val="5125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B85-C3C0-4447-8A95-C5905BAADAB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360C-92BD-4E23-85D0-0ADB6F68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1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B85-C3C0-4447-8A95-C5905BAADAB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360C-92BD-4E23-85D0-0ADB6F68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B85-C3C0-4447-8A95-C5905BAADAB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360C-92BD-4E23-85D0-0ADB6F68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B85-C3C0-4447-8A95-C5905BAADAB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360C-92BD-4E23-85D0-0ADB6F68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7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B85-C3C0-4447-8A95-C5905BAADAB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360C-92BD-4E23-85D0-0ADB6F68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7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B85-C3C0-4447-8A95-C5905BAADAB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360C-92BD-4E23-85D0-0ADB6F68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1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B85-C3C0-4447-8A95-C5905BAADAB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360C-92BD-4E23-85D0-0ADB6F68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1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B85-C3C0-4447-8A95-C5905BAADAB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360C-92BD-4E23-85D0-0ADB6F68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3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B85-C3C0-4447-8A95-C5905BAADAB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360C-92BD-4E23-85D0-0ADB6F68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7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B85-C3C0-4447-8A95-C5905BAADAB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360C-92BD-4E23-85D0-0ADB6F68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3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B85-C3C0-4447-8A95-C5905BAADAB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360C-92BD-4E23-85D0-0ADB6F68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2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CEB85-C3C0-4447-8A95-C5905BAADAB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0360C-92BD-4E23-85D0-0ADB6F68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1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9ADC86-A8CF-42AD-AB60-AF4029072E3F}"/>
              </a:ext>
            </a:extLst>
          </p:cNvPr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D020C9-3471-4CC4-BD3C-6786AFA49D8C}"/>
              </a:ext>
            </a:extLst>
          </p:cNvPr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C848C6-663A-4ABF-8A1D-AB5728AA2809}"/>
              </a:ext>
            </a:extLst>
          </p:cNvPr>
          <p:cNvSpPr txBox="1"/>
          <p:nvPr/>
        </p:nvSpPr>
        <p:spPr>
          <a:xfrm>
            <a:off x="574241" y="932330"/>
            <a:ext cx="3683993" cy="538609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even when we were with you, we would give you this command: If anyone is not willing to work, let him not eat.</a:t>
            </a:r>
          </a:p>
          <a:p>
            <a:endParaRPr lang="en-US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- 2 Thessalonians 3:10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95507D-8EFE-49F5-810F-B0321CA7155F}"/>
              </a:ext>
            </a:extLst>
          </p:cNvPr>
          <p:cNvSpPr txBox="1"/>
          <p:nvPr/>
        </p:nvSpPr>
        <p:spPr>
          <a:xfrm>
            <a:off x="4939552" y="932330"/>
            <a:ext cx="3980329" cy="58169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not work for the food that perishes, but for the food that endures to eternal life, which the Son of Man will give to you.</a:t>
            </a:r>
          </a:p>
          <a:p>
            <a:endParaRPr lang="en-US" sz="3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John 6:27</a:t>
            </a:r>
          </a:p>
          <a:p>
            <a:pPr algn="r"/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53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tial Circle 10">
            <a:extLst>
              <a:ext uri="{FF2B5EF4-FFF2-40B4-BE49-F238E27FC236}">
                <a16:creationId xmlns:a16="http://schemas.microsoft.com/office/drawing/2014/main" id="{EAC75F71-F19F-4B78-A359-E9C9F1E0A220}"/>
              </a:ext>
            </a:extLst>
          </p:cNvPr>
          <p:cNvSpPr/>
          <p:nvPr/>
        </p:nvSpPr>
        <p:spPr>
          <a:xfrm>
            <a:off x="1894632" y="635870"/>
            <a:ext cx="5171415" cy="5171415"/>
          </a:xfrm>
          <a:prstGeom prst="pie">
            <a:avLst>
              <a:gd name="adj1" fmla="val 16214766"/>
              <a:gd name="adj2" fmla="val 16200000"/>
            </a:avLst>
          </a:prstGeom>
          <a:solidFill>
            <a:srgbClr val="51250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Partial Circle 9">
            <a:extLst>
              <a:ext uri="{FF2B5EF4-FFF2-40B4-BE49-F238E27FC236}">
                <a16:creationId xmlns:a16="http://schemas.microsoft.com/office/drawing/2014/main" id="{B2D868AE-5566-43B7-9B8A-202AF6CD792D}"/>
              </a:ext>
            </a:extLst>
          </p:cNvPr>
          <p:cNvSpPr/>
          <p:nvPr/>
        </p:nvSpPr>
        <p:spPr>
          <a:xfrm>
            <a:off x="1876794" y="635871"/>
            <a:ext cx="5171415" cy="5171415"/>
          </a:xfrm>
          <a:prstGeom prst="pie">
            <a:avLst>
              <a:gd name="adj1" fmla="val 20175364"/>
              <a:gd name="adj2" fmla="val 16200000"/>
            </a:avLst>
          </a:prstGeom>
          <a:solidFill>
            <a:schemeClr val="accent2">
              <a:lumMod val="5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artial Circle 11">
            <a:extLst>
              <a:ext uri="{FF2B5EF4-FFF2-40B4-BE49-F238E27FC236}">
                <a16:creationId xmlns:a16="http://schemas.microsoft.com/office/drawing/2014/main" id="{10D7DD9B-DF91-4AFF-8FD9-8420800111FC}"/>
              </a:ext>
            </a:extLst>
          </p:cNvPr>
          <p:cNvSpPr/>
          <p:nvPr/>
        </p:nvSpPr>
        <p:spPr>
          <a:xfrm>
            <a:off x="1894632" y="640037"/>
            <a:ext cx="5171415" cy="5171415"/>
          </a:xfrm>
          <a:prstGeom prst="pie">
            <a:avLst>
              <a:gd name="adj1" fmla="val 3823427"/>
              <a:gd name="adj2" fmla="val 16200000"/>
            </a:avLst>
          </a:prstGeom>
          <a:solidFill>
            <a:schemeClr val="accent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Partial Circle 8">
            <a:extLst>
              <a:ext uri="{FF2B5EF4-FFF2-40B4-BE49-F238E27FC236}">
                <a16:creationId xmlns:a16="http://schemas.microsoft.com/office/drawing/2014/main" id="{F02E3807-73F1-40D8-BD37-A5FB23F35548}"/>
              </a:ext>
            </a:extLst>
          </p:cNvPr>
          <p:cNvSpPr/>
          <p:nvPr/>
        </p:nvSpPr>
        <p:spPr>
          <a:xfrm>
            <a:off x="1894632" y="635872"/>
            <a:ext cx="5171415" cy="5171415"/>
          </a:xfrm>
          <a:prstGeom prst="pie">
            <a:avLst>
              <a:gd name="adj1" fmla="val 7655034"/>
              <a:gd name="adj2" fmla="val 1620000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F9E12A-B429-4545-8C8B-D66F6F949651}"/>
              </a:ext>
            </a:extLst>
          </p:cNvPr>
          <p:cNvSpPr txBox="1"/>
          <p:nvPr/>
        </p:nvSpPr>
        <p:spPr>
          <a:xfrm>
            <a:off x="3491294" y="4521445"/>
            <a:ext cx="1942413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Family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796E86-471E-41C5-BBB5-253924F6664C}"/>
              </a:ext>
            </a:extLst>
          </p:cNvPr>
          <p:cNvSpPr txBox="1"/>
          <p:nvPr/>
        </p:nvSpPr>
        <p:spPr>
          <a:xfrm>
            <a:off x="2663524" y="2325168"/>
            <a:ext cx="1354360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Job</a:t>
            </a:r>
            <a:endParaRPr lang="en-US" sz="3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898BA5-3183-4E82-87CE-3DB4F00E093A}"/>
              </a:ext>
            </a:extLst>
          </p:cNvPr>
          <p:cNvSpPr txBox="1"/>
          <p:nvPr/>
        </p:nvSpPr>
        <p:spPr>
          <a:xfrm>
            <a:off x="5283117" y="3237299"/>
            <a:ext cx="1354360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God</a:t>
            </a:r>
            <a:endParaRPr lang="en-US" sz="3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B7F1B5-D646-4397-92C6-E5A0386DD72F}"/>
              </a:ext>
            </a:extLst>
          </p:cNvPr>
          <p:cNvSpPr txBox="1"/>
          <p:nvPr/>
        </p:nvSpPr>
        <p:spPr>
          <a:xfrm>
            <a:off x="4695063" y="1570240"/>
            <a:ext cx="1905345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Sleep</a:t>
            </a:r>
            <a:endParaRPr lang="en-US" sz="3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319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tial Circle 10">
            <a:extLst>
              <a:ext uri="{FF2B5EF4-FFF2-40B4-BE49-F238E27FC236}">
                <a16:creationId xmlns:a16="http://schemas.microsoft.com/office/drawing/2014/main" id="{EAC75F71-F19F-4B78-A359-E9C9F1E0A220}"/>
              </a:ext>
            </a:extLst>
          </p:cNvPr>
          <p:cNvSpPr/>
          <p:nvPr/>
        </p:nvSpPr>
        <p:spPr>
          <a:xfrm>
            <a:off x="1894632" y="635870"/>
            <a:ext cx="5171415" cy="5171415"/>
          </a:xfrm>
          <a:prstGeom prst="pie">
            <a:avLst>
              <a:gd name="adj1" fmla="val 16214766"/>
              <a:gd name="adj2" fmla="val 16200000"/>
            </a:avLst>
          </a:prstGeom>
          <a:solidFill>
            <a:srgbClr val="51250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Partial Circle 9">
            <a:extLst>
              <a:ext uri="{FF2B5EF4-FFF2-40B4-BE49-F238E27FC236}">
                <a16:creationId xmlns:a16="http://schemas.microsoft.com/office/drawing/2014/main" id="{B2D868AE-5566-43B7-9B8A-202AF6CD792D}"/>
              </a:ext>
            </a:extLst>
          </p:cNvPr>
          <p:cNvSpPr/>
          <p:nvPr/>
        </p:nvSpPr>
        <p:spPr>
          <a:xfrm>
            <a:off x="1876794" y="635871"/>
            <a:ext cx="5171415" cy="5171415"/>
          </a:xfrm>
          <a:prstGeom prst="pie">
            <a:avLst>
              <a:gd name="adj1" fmla="val 18792389"/>
              <a:gd name="adj2" fmla="val 16200000"/>
            </a:avLst>
          </a:prstGeom>
          <a:solidFill>
            <a:schemeClr val="accent2">
              <a:lumMod val="5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artial Circle 11">
            <a:extLst>
              <a:ext uri="{FF2B5EF4-FFF2-40B4-BE49-F238E27FC236}">
                <a16:creationId xmlns:a16="http://schemas.microsoft.com/office/drawing/2014/main" id="{10D7DD9B-DF91-4AFF-8FD9-8420800111FC}"/>
              </a:ext>
            </a:extLst>
          </p:cNvPr>
          <p:cNvSpPr/>
          <p:nvPr/>
        </p:nvSpPr>
        <p:spPr>
          <a:xfrm>
            <a:off x="1894632" y="640037"/>
            <a:ext cx="5171415" cy="5171415"/>
          </a:xfrm>
          <a:prstGeom prst="pie">
            <a:avLst>
              <a:gd name="adj1" fmla="val 21061358"/>
              <a:gd name="adj2" fmla="val 16200000"/>
            </a:avLst>
          </a:prstGeom>
          <a:solidFill>
            <a:schemeClr val="accent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Partial Circle 8">
            <a:extLst>
              <a:ext uri="{FF2B5EF4-FFF2-40B4-BE49-F238E27FC236}">
                <a16:creationId xmlns:a16="http://schemas.microsoft.com/office/drawing/2014/main" id="{F02E3807-73F1-40D8-BD37-A5FB23F35548}"/>
              </a:ext>
            </a:extLst>
          </p:cNvPr>
          <p:cNvSpPr/>
          <p:nvPr/>
        </p:nvSpPr>
        <p:spPr>
          <a:xfrm>
            <a:off x="1894632" y="635872"/>
            <a:ext cx="5171415" cy="5171415"/>
          </a:xfrm>
          <a:prstGeom prst="pie">
            <a:avLst>
              <a:gd name="adj1" fmla="val 1647149"/>
              <a:gd name="adj2" fmla="val 1620000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F9E12A-B429-4545-8C8B-D66F6F949651}"/>
              </a:ext>
            </a:extLst>
          </p:cNvPr>
          <p:cNvSpPr txBox="1"/>
          <p:nvPr/>
        </p:nvSpPr>
        <p:spPr>
          <a:xfrm rot="957083">
            <a:off x="5247080" y="3239549"/>
            <a:ext cx="1942413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Family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796E86-471E-41C5-BBB5-253924F6664C}"/>
              </a:ext>
            </a:extLst>
          </p:cNvPr>
          <p:cNvSpPr txBox="1"/>
          <p:nvPr/>
        </p:nvSpPr>
        <p:spPr>
          <a:xfrm>
            <a:off x="2863738" y="3262608"/>
            <a:ext cx="1354360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Job</a:t>
            </a:r>
            <a:endParaRPr lang="en-US" sz="5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898BA5-3183-4E82-87CE-3DB4F00E093A}"/>
              </a:ext>
            </a:extLst>
          </p:cNvPr>
          <p:cNvSpPr txBox="1"/>
          <p:nvPr/>
        </p:nvSpPr>
        <p:spPr>
          <a:xfrm>
            <a:off x="5445080" y="2182222"/>
            <a:ext cx="1354360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God</a:t>
            </a:r>
            <a:endParaRPr lang="en-US" sz="3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B7F1B5-D646-4397-92C6-E5A0386DD72F}"/>
              </a:ext>
            </a:extLst>
          </p:cNvPr>
          <p:cNvSpPr txBox="1"/>
          <p:nvPr/>
        </p:nvSpPr>
        <p:spPr>
          <a:xfrm rot="18800082">
            <a:off x="4340071" y="1225135"/>
            <a:ext cx="1905345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Sleep</a:t>
            </a:r>
            <a:endParaRPr lang="en-US" sz="3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173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tial Circle 10">
            <a:extLst>
              <a:ext uri="{FF2B5EF4-FFF2-40B4-BE49-F238E27FC236}">
                <a16:creationId xmlns:a16="http://schemas.microsoft.com/office/drawing/2014/main" id="{EAC75F71-F19F-4B78-A359-E9C9F1E0A220}"/>
              </a:ext>
            </a:extLst>
          </p:cNvPr>
          <p:cNvSpPr/>
          <p:nvPr/>
        </p:nvSpPr>
        <p:spPr>
          <a:xfrm>
            <a:off x="1894632" y="635870"/>
            <a:ext cx="5171415" cy="5171415"/>
          </a:xfrm>
          <a:prstGeom prst="pie">
            <a:avLst>
              <a:gd name="adj1" fmla="val 16214766"/>
              <a:gd name="adj2" fmla="val 16200000"/>
            </a:avLst>
          </a:prstGeom>
          <a:solidFill>
            <a:srgbClr val="51250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Partial Circle 9">
            <a:extLst>
              <a:ext uri="{FF2B5EF4-FFF2-40B4-BE49-F238E27FC236}">
                <a16:creationId xmlns:a16="http://schemas.microsoft.com/office/drawing/2014/main" id="{B2D868AE-5566-43B7-9B8A-202AF6CD792D}"/>
              </a:ext>
            </a:extLst>
          </p:cNvPr>
          <p:cNvSpPr/>
          <p:nvPr/>
        </p:nvSpPr>
        <p:spPr>
          <a:xfrm>
            <a:off x="1876794" y="635871"/>
            <a:ext cx="5171415" cy="5171415"/>
          </a:xfrm>
          <a:prstGeom prst="pie">
            <a:avLst>
              <a:gd name="adj1" fmla="val 16976816"/>
              <a:gd name="adj2" fmla="val 16200000"/>
            </a:avLst>
          </a:prstGeom>
          <a:solidFill>
            <a:schemeClr val="accent2">
              <a:lumMod val="5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artial Circle 11">
            <a:extLst>
              <a:ext uri="{FF2B5EF4-FFF2-40B4-BE49-F238E27FC236}">
                <a16:creationId xmlns:a16="http://schemas.microsoft.com/office/drawing/2014/main" id="{10D7DD9B-DF91-4AFF-8FD9-8420800111FC}"/>
              </a:ext>
            </a:extLst>
          </p:cNvPr>
          <p:cNvSpPr/>
          <p:nvPr/>
        </p:nvSpPr>
        <p:spPr>
          <a:xfrm>
            <a:off x="1894632" y="640037"/>
            <a:ext cx="5171415" cy="5171415"/>
          </a:xfrm>
          <a:prstGeom prst="pie">
            <a:avLst>
              <a:gd name="adj1" fmla="val 945026"/>
              <a:gd name="adj2" fmla="val 16200000"/>
            </a:avLst>
          </a:prstGeom>
          <a:solidFill>
            <a:schemeClr val="accent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Partial Circle 8">
            <a:extLst>
              <a:ext uri="{FF2B5EF4-FFF2-40B4-BE49-F238E27FC236}">
                <a16:creationId xmlns:a16="http://schemas.microsoft.com/office/drawing/2014/main" id="{F02E3807-73F1-40D8-BD37-A5FB23F35548}"/>
              </a:ext>
            </a:extLst>
          </p:cNvPr>
          <p:cNvSpPr/>
          <p:nvPr/>
        </p:nvSpPr>
        <p:spPr>
          <a:xfrm>
            <a:off x="1894632" y="635872"/>
            <a:ext cx="5171415" cy="5171415"/>
          </a:xfrm>
          <a:prstGeom prst="pie">
            <a:avLst>
              <a:gd name="adj1" fmla="val 6870052"/>
              <a:gd name="adj2" fmla="val 1620000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F9E12A-B429-4545-8C8B-D66F6F949651}"/>
              </a:ext>
            </a:extLst>
          </p:cNvPr>
          <p:cNvSpPr txBox="1"/>
          <p:nvPr/>
        </p:nvSpPr>
        <p:spPr>
          <a:xfrm>
            <a:off x="4069720" y="4012150"/>
            <a:ext cx="3408150" cy="92333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Family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796E86-471E-41C5-BBB5-253924F6664C}"/>
              </a:ext>
            </a:extLst>
          </p:cNvPr>
          <p:cNvSpPr txBox="1"/>
          <p:nvPr/>
        </p:nvSpPr>
        <p:spPr>
          <a:xfrm>
            <a:off x="2715360" y="2713745"/>
            <a:ext cx="1354360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Job</a:t>
            </a:r>
            <a:endParaRPr lang="en-US" sz="5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898BA5-3183-4E82-87CE-3DB4F00E093A}"/>
              </a:ext>
            </a:extLst>
          </p:cNvPr>
          <p:cNvSpPr txBox="1"/>
          <p:nvPr/>
        </p:nvSpPr>
        <p:spPr>
          <a:xfrm>
            <a:off x="4890447" y="1869655"/>
            <a:ext cx="2407395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God</a:t>
            </a:r>
            <a:endParaRPr lang="en-US" sz="5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B7F1B5-D646-4397-92C6-E5A0386DD72F}"/>
              </a:ext>
            </a:extLst>
          </p:cNvPr>
          <p:cNvSpPr txBox="1"/>
          <p:nvPr/>
        </p:nvSpPr>
        <p:spPr>
          <a:xfrm rot="16501466">
            <a:off x="3755506" y="722544"/>
            <a:ext cx="1905345" cy="58477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Sleep</a:t>
            </a:r>
            <a:endParaRPr lang="en-US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58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E22E54B-7B12-415A-85E2-E09D0268A4D5}"/>
              </a:ext>
            </a:extLst>
          </p:cNvPr>
          <p:cNvGrpSpPr/>
          <p:nvPr/>
        </p:nvGrpSpPr>
        <p:grpSpPr>
          <a:xfrm>
            <a:off x="5294818" y="4360984"/>
            <a:ext cx="3595285" cy="2010118"/>
            <a:chOff x="4898938" y="4113562"/>
            <a:chExt cx="3595285" cy="2010118"/>
          </a:xfrm>
        </p:grpSpPr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F7D74A6-6E13-4E79-9A7E-2C7980B8E49F}"/>
                </a:ext>
              </a:extLst>
            </p:cNvPr>
            <p:cNvSpPr/>
            <p:nvPr/>
          </p:nvSpPr>
          <p:spPr>
            <a:xfrm rot="1093920">
              <a:off x="6571638" y="4947915"/>
              <a:ext cx="1922585" cy="1175765"/>
            </a:xfrm>
            <a:prstGeom prst="rightArrow">
              <a:avLst/>
            </a:prstGeom>
            <a:solidFill>
              <a:srgbClr val="512507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9B047F9-A4FF-456E-A23F-498F48666109}"/>
                </a:ext>
              </a:extLst>
            </p:cNvPr>
            <p:cNvSpPr/>
            <p:nvPr/>
          </p:nvSpPr>
          <p:spPr>
            <a:xfrm>
              <a:off x="4898938" y="4113562"/>
              <a:ext cx="1863969" cy="1863969"/>
            </a:xfrm>
            <a:prstGeom prst="ellipse">
              <a:avLst/>
            </a:prstGeom>
            <a:solidFill>
              <a:srgbClr val="512507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2A8FC7C-B80A-4496-827E-12DFE65B44C9}"/>
                </a:ext>
              </a:extLst>
            </p:cNvPr>
            <p:cNvSpPr txBox="1"/>
            <p:nvPr/>
          </p:nvSpPr>
          <p:spPr>
            <a:xfrm>
              <a:off x="4898938" y="4660825"/>
              <a:ext cx="3408150" cy="76944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Family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28E5FE2-5730-4D80-8889-45104FF38C35}"/>
              </a:ext>
            </a:extLst>
          </p:cNvPr>
          <p:cNvGrpSpPr/>
          <p:nvPr/>
        </p:nvGrpSpPr>
        <p:grpSpPr>
          <a:xfrm>
            <a:off x="5228492" y="475194"/>
            <a:ext cx="3254232" cy="2580011"/>
            <a:chOff x="4572000" y="1219226"/>
            <a:chExt cx="3254232" cy="2580011"/>
          </a:xfrm>
        </p:grpSpPr>
        <p:sp>
          <p:nvSpPr>
            <p:cNvPr id="4" name="Arrow: Right 3">
              <a:extLst>
                <a:ext uri="{FF2B5EF4-FFF2-40B4-BE49-F238E27FC236}">
                  <a16:creationId xmlns:a16="http://schemas.microsoft.com/office/drawing/2014/main" id="{F23B1FCF-A6F4-4F25-B937-BE0C95D75551}"/>
                </a:ext>
              </a:extLst>
            </p:cNvPr>
            <p:cNvSpPr/>
            <p:nvPr/>
          </p:nvSpPr>
          <p:spPr>
            <a:xfrm rot="19514411">
              <a:off x="5903647" y="1219226"/>
              <a:ext cx="1922585" cy="1185857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C86FDA3-F1BD-4840-9967-E8AA76630BAC}"/>
                </a:ext>
              </a:extLst>
            </p:cNvPr>
            <p:cNvSpPr/>
            <p:nvPr/>
          </p:nvSpPr>
          <p:spPr>
            <a:xfrm>
              <a:off x="4572000" y="1935268"/>
              <a:ext cx="1863969" cy="186396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BDBA5C-F963-4147-9C0F-6F997E1A1CBF}"/>
                </a:ext>
              </a:extLst>
            </p:cNvPr>
            <p:cNvSpPr txBox="1"/>
            <p:nvPr/>
          </p:nvSpPr>
          <p:spPr>
            <a:xfrm>
              <a:off x="4627224" y="2359420"/>
              <a:ext cx="2407395" cy="101566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God</a:t>
              </a:r>
              <a:endParaRPr lang="en-US" sz="5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8D85630-F8E2-4E94-B2B2-36F460D96EC1}"/>
              </a:ext>
            </a:extLst>
          </p:cNvPr>
          <p:cNvGrpSpPr/>
          <p:nvPr/>
        </p:nvGrpSpPr>
        <p:grpSpPr>
          <a:xfrm>
            <a:off x="211397" y="2205315"/>
            <a:ext cx="3150110" cy="2702932"/>
            <a:chOff x="648166" y="2590037"/>
            <a:chExt cx="3150110" cy="2702932"/>
          </a:xfrm>
        </p:grpSpPr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8CDDAA95-885A-4338-B845-C615BE0583BC}"/>
                </a:ext>
              </a:extLst>
            </p:cNvPr>
            <p:cNvSpPr/>
            <p:nvPr/>
          </p:nvSpPr>
          <p:spPr>
            <a:xfrm rot="13492289">
              <a:off x="648166" y="2590037"/>
              <a:ext cx="1922585" cy="1122882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67CD09A-8F6E-48E5-A6A0-81DD7ECFD1BF}"/>
                </a:ext>
              </a:extLst>
            </p:cNvPr>
            <p:cNvSpPr/>
            <p:nvPr/>
          </p:nvSpPr>
          <p:spPr>
            <a:xfrm>
              <a:off x="1934307" y="3429000"/>
              <a:ext cx="1863969" cy="18639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2E4D955-B4F7-416A-A949-CD80883DF8C4}"/>
                </a:ext>
              </a:extLst>
            </p:cNvPr>
            <p:cNvSpPr txBox="1"/>
            <p:nvPr/>
          </p:nvSpPr>
          <p:spPr>
            <a:xfrm>
              <a:off x="2255952" y="3823643"/>
              <a:ext cx="1354360" cy="101566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Job</a:t>
              </a:r>
              <a:endParaRPr lang="en-US" sz="5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159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tial Circle 10">
            <a:extLst>
              <a:ext uri="{FF2B5EF4-FFF2-40B4-BE49-F238E27FC236}">
                <a16:creationId xmlns:a16="http://schemas.microsoft.com/office/drawing/2014/main" id="{EAC75F71-F19F-4B78-A359-E9C9F1E0A220}"/>
              </a:ext>
            </a:extLst>
          </p:cNvPr>
          <p:cNvSpPr/>
          <p:nvPr/>
        </p:nvSpPr>
        <p:spPr>
          <a:xfrm>
            <a:off x="1894632" y="635870"/>
            <a:ext cx="5171415" cy="5171415"/>
          </a:xfrm>
          <a:prstGeom prst="pie">
            <a:avLst>
              <a:gd name="adj1" fmla="val 16214766"/>
              <a:gd name="adj2" fmla="val 16200000"/>
            </a:avLst>
          </a:prstGeom>
          <a:solidFill>
            <a:srgbClr val="0B142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Partial Circle 9">
            <a:extLst>
              <a:ext uri="{FF2B5EF4-FFF2-40B4-BE49-F238E27FC236}">
                <a16:creationId xmlns:a16="http://schemas.microsoft.com/office/drawing/2014/main" id="{B2D868AE-5566-43B7-9B8A-202AF6CD792D}"/>
              </a:ext>
            </a:extLst>
          </p:cNvPr>
          <p:cNvSpPr/>
          <p:nvPr/>
        </p:nvSpPr>
        <p:spPr>
          <a:xfrm>
            <a:off x="1876794" y="635871"/>
            <a:ext cx="5171415" cy="5171415"/>
          </a:xfrm>
          <a:prstGeom prst="pie">
            <a:avLst>
              <a:gd name="adj1" fmla="val 20565187"/>
              <a:gd name="adj2" fmla="val 16200000"/>
            </a:avLst>
          </a:prstGeom>
          <a:solidFill>
            <a:srgbClr val="14244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artial Circle 11">
            <a:extLst>
              <a:ext uri="{FF2B5EF4-FFF2-40B4-BE49-F238E27FC236}">
                <a16:creationId xmlns:a16="http://schemas.microsoft.com/office/drawing/2014/main" id="{10D7DD9B-DF91-4AFF-8FD9-8420800111FC}"/>
              </a:ext>
            </a:extLst>
          </p:cNvPr>
          <p:cNvSpPr/>
          <p:nvPr/>
        </p:nvSpPr>
        <p:spPr>
          <a:xfrm>
            <a:off x="1894632" y="640037"/>
            <a:ext cx="5171415" cy="5171415"/>
          </a:xfrm>
          <a:prstGeom prst="pie">
            <a:avLst>
              <a:gd name="adj1" fmla="val 3289468"/>
              <a:gd name="adj2" fmla="val 16200000"/>
            </a:avLst>
          </a:prstGeom>
          <a:solidFill>
            <a:schemeClr val="accent1">
              <a:lumMod val="5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Partial Circle 8">
            <a:extLst>
              <a:ext uri="{FF2B5EF4-FFF2-40B4-BE49-F238E27FC236}">
                <a16:creationId xmlns:a16="http://schemas.microsoft.com/office/drawing/2014/main" id="{F02E3807-73F1-40D8-BD37-A5FB23F35548}"/>
              </a:ext>
            </a:extLst>
          </p:cNvPr>
          <p:cNvSpPr/>
          <p:nvPr/>
        </p:nvSpPr>
        <p:spPr>
          <a:xfrm>
            <a:off x="1894632" y="635872"/>
            <a:ext cx="5171415" cy="5171415"/>
          </a:xfrm>
          <a:prstGeom prst="pie">
            <a:avLst>
              <a:gd name="adj1" fmla="val 8660414"/>
              <a:gd name="adj2" fmla="val 16200000"/>
            </a:avLst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F9E12A-B429-4545-8C8B-D66F6F949651}"/>
              </a:ext>
            </a:extLst>
          </p:cNvPr>
          <p:cNvSpPr txBox="1"/>
          <p:nvPr/>
        </p:nvSpPr>
        <p:spPr>
          <a:xfrm>
            <a:off x="5271669" y="2880368"/>
            <a:ext cx="1942413" cy="175432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Serving God at home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796E86-471E-41C5-BBB5-253924F6664C}"/>
              </a:ext>
            </a:extLst>
          </p:cNvPr>
          <p:cNvSpPr txBox="1"/>
          <p:nvPr/>
        </p:nvSpPr>
        <p:spPr>
          <a:xfrm>
            <a:off x="2426120" y="1774722"/>
            <a:ext cx="2473252" cy="175432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Serving God at work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898BA5-3183-4E82-87CE-3DB4F00E093A}"/>
              </a:ext>
            </a:extLst>
          </p:cNvPr>
          <p:cNvSpPr txBox="1"/>
          <p:nvPr/>
        </p:nvSpPr>
        <p:spPr>
          <a:xfrm>
            <a:off x="4524738" y="1046548"/>
            <a:ext cx="2267608" cy="175432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Serving God at school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B7F1B5-D646-4397-92C6-E5A0386DD72F}"/>
              </a:ext>
            </a:extLst>
          </p:cNvPr>
          <p:cNvSpPr txBox="1"/>
          <p:nvPr/>
        </p:nvSpPr>
        <p:spPr>
          <a:xfrm>
            <a:off x="3288112" y="3833809"/>
            <a:ext cx="2473252" cy="175432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Serving God with the church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712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w: Right 6">
            <a:extLst>
              <a:ext uri="{FF2B5EF4-FFF2-40B4-BE49-F238E27FC236}">
                <a16:creationId xmlns:a16="http://schemas.microsoft.com/office/drawing/2014/main" id="{8CDDAA95-885A-4338-B845-C615BE0583BC}"/>
              </a:ext>
            </a:extLst>
          </p:cNvPr>
          <p:cNvSpPr/>
          <p:nvPr/>
        </p:nvSpPr>
        <p:spPr>
          <a:xfrm rot="16200000">
            <a:off x="1566754" y="2239939"/>
            <a:ext cx="1922585" cy="112288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7CD09A-8F6E-48E5-A6A0-81DD7ECFD1BF}"/>
              </a:ext>
            </a:extLst>
          </p:cNvPr>
          <p:cNvSpPr/>
          <p:nvPr/>
        </p:nvSpPr>
        <p:spPr>
          <a:xfrm>
            <a:off x="1329397" y="3718593"/>
            <a:ext cx="2397298" cy="239729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3D5422-A678-449C-A686-BBD7B0429A3E}"/>
              </a:ext>
            </a:extLst>
          </p:cNvPr>
          <p:cNvSpPr txBox="1"/>
          <p:nvPr/>
        </p:nvSpPr>
        <p:spPr>
          <a:xfrm>
            <a:off x="1291420" y="4062119"/>
            <a:ext cx="2473252" cy="175432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Serving God at work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6C366D64-3F16-47A6-842A-F6D22923DE71}"/>
              </a:ext>
            </a:extLst>
          </p:cNvPr>
          <p:cNvSpPr/>
          <p:nvPr/>
        </p:nvSpPr>
        <p:spPr>
          <a:xfrm rot="16200000">
            <a:off x="3610707" y="733868"/>
            <a:ext cx="1922585" cy="112288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0F35433-A69E-4C2B-A654-363CC7AB5A2A}"/>
              </a:ext>
            </a:extLst>
          </p:cNvPr>
          <p:cNvSpPr/>
          <p:nvPr/>
        </p:nvSpPr>
        <p:spPr>
          <a:xfrm>
            <a:off x="3373350" y="2212522"/>
            <a:ext cx="2397298" cy="239729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62270F-2BEB-471E-B251-860221D23F32}"/>
              </a:ext>
            </a:extLst>
          </p:cNvPr>
          <p:cNvSpPr txBox="1"/>
          <p:nvPr/>
        </p:nvSpPr>
        <p:spPr>
          <a:xfrm>
            <a:off x="3335373" y="2319799"/>
            <a:ext cx="2473252" cy="175432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Serving God with the church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7443B5B5-EBBE-4519-A258-CF1998D92112}"/>
              </a:ext>
            </a:extLst>
          </p:cNvPr>
          <p:cNvSpPr/>
          <p:nvPr/>
        </p:nvSpPr>
        <p:spPr>
          <a:xfrm rot="16200000">
            <a:off x="5654660" y="2656454"/>
            <a:ext cx="1922585" cy="1122882"/>
          </a:xfrm>
          <a:prstGeom prst="rightArrow">
            <a:avLst/>
          </a:prstGeom>
          <a:solidFill>
            <a:srgbClr val="14244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4D132F0-A9B8-480F-8718-F3C7A2D9476D}"/>
              </a:ext>
            </a:extLst>
          </p:cNvPr>
          <p:cNvSpPr/>
          <p:nvPr/>
        </p:nvSpPr>
        <p:spPr>
          <a:xfrm>
            <a:off x="5417303" y="4135108"/>
            <a:ext cx="2397298" cy="2397298"/>
          </a:xfrm>
          <a:prstGeom prst="ellipse">
            <a:avLst/>
          </a:prstGeom>
          <a:solidFill>
            <a:srgbClr val="14244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F4AC959-6783-40FA-9409-84DF4B2037FE}"/>
              </a:ext>
            </a:extLst>
          </p:cNvPr>
          <p:cNvSpPr txBox="1"/>
          <p:nvPr/>
        </p:nvSpPr>
        <p:spPr>
          <a:xfrm>
            <a:off x="5379326" y="4478634"/>
            <a:ext cx="2473252" cy="175432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Serving God at home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43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109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</dc:creator>
  <cp:lastModifiedBy>Philip</cp:lastModifiedBy>
  <cp:revision>21</cp:revision>
  <dcterms:created xsi:type="dcterms:W3CDTF">2018-07-28T17:32:27Z</dcterms:created>
  <dcterms:modified xsi:type="dcterms:W3CDTF">2018-07-28T18:28:59Z</dcterms:modified>
</cp:coreProperties>
</file>